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5" r:id="rId1"/>
  </p:sldMasterIdLst>
  <p:sldIdLst>
    <p:sldId id="257" r:id="rId2"/>
    <p:sldId id="259" r:id="rId3"/>
    <p:sldId id="260" r:id="rId4"/>
    <p:sldId id="261" r:id="rId5"/>
    <p:sldId id="262" r:id="rId6"/>
    <p:sldId id="263" r:id="rId7"/>
    <p:sldId id="264"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1D3A90-C5A4-4AF8-922C-FA4122E19056}" type="doc">
      <dgm:prSet loTypeId="urn:microsoft.com/office/officeart/2005/8/layout/hierarchy1" loCatId="hierarchy" qsTypeId="urn:microsoft.com/office/officeart/2005/8/quickstyle/3d2" qsCatId="3D" csTypeId="urn:microsoft.com/office/officeart/2005/8/colors/colorful5" csCatId="colorful" phldr="1"/>
      <dgm:spPr/>
      <dgm:t>
        <a:bodyPr/>
        <a:lstStyle/>
        <a:p>
          <a:endParaRPr lang="es-ES"/>
        </a:p>
      </dgm:t>
    </dgm:pt>
    <dgm:pt modelId="{F45B12D8-073E-4D62-B999-B17209BE1093}">
      <dgm:prSet phldrT="[Texto]"/>
      <dgm:spPr/>
      <dgm:t>
        <a:bodyPr/>
        <a:lstStyle/>
        <a:p>
          <a:r>
            <a:rPr lang="es-ES" dirty="0"/>
            <a:t>Pronombres </a:t>
          </a:r>
        </a:p>
      </dgm:t>
    </dgm:pt>
    <dgm:pt modelId="{96230EDA-25C9-4B47-A269-3D76F618F790}" type="parTrans" cxnId="{AF6B857B-74B0-4AC3-9F24-83934E675848}">
      <dgm:prSet/>
      <dgm:spPr/>
      <dgm:t>
        <a:bodyPr/>
        <a:lstStyle/>
        <a:p>
          <a:endParaRPr lang="es-ES"/>
        </a:p>
      </dgm:t>
    </dgm:pt>
    <dgm:pt modelId="{FECA6C9F-2002-49AC-8528-CD828EC041CA}" type="sibTrans" cxnId="{AF6B857B-74B0-4AC3-9F24-83934E675848}">
      <dgm:prSet/>
      <dgm:spPr/>
      <dgm:t>
        <a:bodyPr/>
        <a:lstStyle/>
        <a:p>
          <a:endParaRPr lang="es-ES"/>
        </a:p>
      </dgm:t>
    </dgm:pt>
    <dgm:pt modelId="{E89F4E98-FDDA-472B-83EC-16866CDB431C}">
      <dgm:prSet phldrT="[Texto]"/>
      <dgm:spPr/>
      <dgm:t>
        <a:bodyPr/>
        <a:lstStyle/>
        <a:p>
          <a:r>
            <a:rPr lang="es-ES" dirty="0"/>
            <a:t>Indefinidos</a:t>
          </a:r>
        </a:p>
      </dgm:t>
    </dgm:pt>
    <dgm:pt modelId="{D7C4367C-F455-428A-872E-263BE78CA252}" type="parTrans" cxnId="{C47AD2C9-882E-4CD5-BB42-9A9A81A59702}">
      <dgm:prSet/>
      <dgm:spPr/>
      <dgm:t>
        <a:bodyPr/>
        <a:lstStyle/>
        <a:p>
          <a:endParaRPr lang="es-ES"/>
        </a:p>
      </dgm:t>
    </dgm:pt>
    <dgm:pt modelId="{B4DE868F-3089-4E4E-8EC6-BFD4074A898A}" type="sibTrans" cxnId="{C47AD2C9-882E-4CD5-BB42-9A9A81A59702}">
      <dgm:prSet/>
      <dgm:spPr/>
      <dgm:t>
        <a:bodyPr/>
        <a:lstStyle/>
        <a:p>
          <a:endParaRPr lang="es-ES"/>
        </a:p>
      </dgm:t>
    </dgm:pt>
    <dgm:pt modelId="{451084A9-F6EF-4805-9825-7F04B4DDFEB8}">
      <dgm:prSet/>
      <dgm:spPr/>
      <dgm:t>
        <a:bodyPr/>
        <a:lstStyle/>
        <a:p>
          <a:r>
            <a:rPr lang="es-ES" dirty="0"/>
            <a:t>Relativos</a:t>
          </a:r>
        </a:p>
      </dgm:t>
    </dgm:pt>
    <dgm:pt modelId="{D82432CF-B0EC-4182-BBF9-BA8B88DAA145}" type="parTrans" cxnId="{FDB75251-4397-439B-80BB-01373B9CC67F}">
      <dgm:prSet/>
      <dgm:spPr/>
      <dgm:t>
        <a:bodyPr/>
        <a:lstStyle/>
        <a:p>
          <a:endParaRPr lang="es-ES"/>
        </a:p>
      </dgm:t>
    </dgm:pt>
    <dgm:pt modelId="{BE52DC62-E62B-4763-908A-6E4525893CB2}" type="sibTrans" cxnId="{FDB75251-4397-439B-80BB-01373B9CC67F}">
      <dgm:prSet/>
      <dgm:spPr/>
      <dgm:t>
        <a:bodyPr/>
        <a:lstStyle/>
        <a:p>
          <a:endParaRPr lang="es-ES"/>
        </a:p>
      </dgm:t>
    </dgm:pt>
    <dgm:pt modelId="{5E5DE2B2-9F0B-4A08-BCC3-8C08E76D2A06}">
      <dgm:prSet/>
      <dgm:spPr/>
      <dgm:t>
        <a:bodyPr/>
        <a:lstStyle/>
        <a:p>
          <a:r>
            <a:rPr lang="es-ES" dirty="0"/>
            <a:t>Personales	</a:t>
          </a:r>
        </a:p>
      </dgm:t>
    </dgm:pt>
    <dgm:pt modelId="{073FDF67-7899-442D-A451-6D0C11E21912}" type="parTrans" cxnId="{2B5C3834-9EC7-4AB3-944C-34F342439589}">
      <dgm:prSet/>
      <dgm:spPr/>
      <dgm:t>
        <a:bodyPr/>
        <a:lstStyle/>
        <a:p>
          <a:endParaRPr lang="es-ES"/>
        </a:p>
      </dgm:t>
    </dgm:pt>
    <dgm:pt modelId="{74F41DEF-4A6F-438E-9526-8B101776E681}" type="sibTrans" cxnId="{2B5C3834-9EC7-4AB3-944C-34F342439589}">
      <dgm:prSet/>
      <dgm:spPr/>
      <dgm:t>
        <a:bodyPr/>
        <a:lstStyle/>
        <a:p>
          <a:endParaRPr lang="es-ES"/>
        </a:p>
      </dgm:t>
    </dgm:pt>
    <dgm:pt modelId="{4AF0DDD9-A7AF-40ED-A862-42ABE423D605}">
      <dgm:prSet/>
      <dgm:spPr/>
      <dgm:t>
        <a:bodyPr/>
        <a:lstStyle/>
        <a:p>
          <a:r>
            <a:rPr lang="es-ES" dirty="0"/>
            <a:t>Posesivos</a:t>
          </a:r>
        </a:p>
      </dgm:t>
    </dgm:pt>
    <dgm:pt modelId="{EBEF9D51-5911-40C3-9C00-F9B8E2097A5F}" type="parTrans" cxnId="{D2E64701-7331-421E-B525-5DA37FA19804}">
      <dgm:prSet/>
      <dgm:spPr/>
      <dgm:t>
        <a:bodyPr/>
        <a:lstStyle/>
        <a:p>
          <a:endParaRPr lang="es-ES"/>
        </a:p>
      </dgm:t>
    </dgm:pt>
    <dgm:pt modelId="{1DB1FA85-88B2-4AA3-86B6-A4E22414224D}" type="sibTrans" cxnId="{D2E64701-7331-421E-B525-5DA37FA19804}">
      <dgm:prSet/>
      <dgm:spPr/>
      <dgm:t>
        <a:bodyPr/>
        <a:lstStyle/>
        <a:p>
          <a:endParaRPr lang="es-ES"/>
        </a:p>
      </dgm:t>
    </dgm:pt>
    <dgm:pt modelId="{DB4423FD-C034-421B-931A-82E6F66BB7A0}">
      <dgm:prSet phldrT="[Texto]"/>
      <dgm:spPr/>
      <dgm:t>
        <a:bodyPr/>
        <a:lstStyle/>
        <a:p>
          <a:r>
            <a:rPr lang="es-ES" dirty="0"/>
            <a:t>Demostrativos</a:t>
          </a:r>
        </a:p>
      </dgm:t>
    </dgm:pt>
    <dgm:pt modelId="{236D23AA-6858-4DDB-834B-C22CE4FA4B6D}" type="sibTrans" cxnId="{28978775-70DF-4882-8C1A-DF2E2DC55F39}">
      <dgm:prSet/>
      <dgm:spPr/>
      <dgm:t>
        <a:bodyPr/>
        <a:lstStyle/>
        <a:p>
          <a:endParaRPr lang="es-ES"/>
        </a:p>
      </dgm:t>
    </dgm:pt>
    <dgm:pt modelId="{6FB9B8F2-1FA5-42B8-993A-FE7AF04B99C9}" type="parTrans" cxnId="{28978775-70DF-4882-8C1A-DF2E2DC55F39}">
      <dgm:prSet/>
      <dgm:spPr/>
      <dgm:t>
        <a:bodyPr/>
        <a:lstStyle/>
        <a:p>
          <a:endParaRPr lang="es-ES"/>
        </a:p>
      </dgm:t>
    </dgm:pt>
    <dgm:pt modelId="{3F24A1CC-5C24-4ED3-B471-E1CA81B40CC0}" type="pres">
      <dgm:prSet presAssocID="{2B1D3A90-C5A4-4AF8-922C-FA4122E19056}" presName="hierChild1" presStyleCnt="0">
        <dgm:presLayoutVars>
          <dgm:chPref val="1"/>
          <dgm:dir/>
          <dgm:animOne val="branch"/>
          <dgm:animLvl val="lvl"/>
          <dgm:resizeHandles/>
        </dgm:presLayoutVars>
      </dgm:prSet>
      <dgm:spPr/>
    </dgm:pt>
    <dgm:pt modelId="{5D54197F-9202-4AA5-BF4A-C7D14FB677FF}" type="pres">
      <dgm:prSet presAssocID="{F45B12D8-073E-4D62-B999-B17209BE1093}" presName="hierRoot1" presStyleCnt="0"/>
      <dgm:spPr/>
    </dgm:pt>
    <dgm:pt modelId="{665B6654-7794-4031-9E67-B9800F3BE100}" type="pres">
      <dgm:prSet presAssocID="{F45B12D8-073E-4D62-B999-B17209BE1093}" presName="composite" presStyleCnt="0"/>
      <dgm:spPr/>
    </dgm:pt>
    <dgm:pt modelId="{75E1B7E7-F058-44C6-8B8F-BE63C2415B3A}" type="pres">
      <dgm:prSet presAssocID="{F45B12D8-073E-4D62-B999-B17209BE1093}" presName="background" presStyleLbl="node0" presStyleIdx="0" presStyleCnt="1"/>
      <dgm:spPr/>
    </dgm:pt>
    <dgm:pt modelId="{F5FFC721-32CD-48F8-ADDD-7DCCD35D1983}" type="pres">
      <dgm:prSet presAssocID="{F45B12D8-073E-4D62-B999-B17209BE1093}" presName="text" presStyleLbl="fgAcc0" presStyleIdx="0" presStyleCnt="1">
        <dgm:presLayoutVars>
          <dgm:chPref val="3"/>
        </dgm:presLayoutVars>
      </dgm:prSet>
      <dgm:spPr/>
    </dgm:pt>
    <dgm:pt modelId="{10D0938A-08A2-47A0-AE2C-0CC54DD0173B}" type="pres">
      <dgm:prSet presAssocID="{F45B12D8-073E-4D62-B999-B17209BE1093}" presName="hierChild2" presStyleCnt="0"/>
      <dgm:spPr/>
    </dgm:pt>
    <dgm:pt modelId="{0574E62D-02E5-415B-A725-48A33E20BFE7}" type="pres">
      <dgm:prSet presAssocID="{073FDF67-7899-442D-A451-6D0C11E21912}" presName="Name10" presStyleLbl="parChTrans1D2" presStyleIdx="0" presStyleCnt="5"/>
      <dgm:spPr/>
    </dgm:pt>
    <dgm:pt modelId="{485F1A97-3073-4648-91E9-023CECC81956}" type="pres">
      <dgm:prSet presAssocID="{5E5DE2B2-9F0B-4A08-BCC3-8C08E76D2A06}" presName="hierRoot2" presStyleCnt="0"/>
      <dgm:spPr/>
    </dgm:pt>
    <dgm:pt modelId="{DB901F2C-B027-4B75-B4E9-2583A0CD329B}" type="pres">
      <dgm:prSet presAssocID="{5E5DE2B2-9F0B-4A08-BCC3-8C08E76D2A06}" presName="composite2" presStyleCnt="0"/>
      <dgm:spPr/>
    </dgm:pt>
    <dgm:pt modelId="{755F3E0E-69D8-4CDA-9688-ED8E1F67870A}" type="pres">
      <dgm:prSet presAssocID="{5E5DE2B2-9F0B-4A08-BCC3-8C08E76D2A06}" presName="background2" presStyleLbl="node2" presStyleIdx="0" presStyleCnt="5"/>
      <dgm:spPr/>
    </dgm:pt>
    <dgm:pt modelId="{242D15DE-F601-4FF0-8DB9-A343163B5C5C}" type="pres">
      <dgm:prSet presAssocID="{5E5DE2B2-9F0B-4A08-BCC3-8C08E76D2A06}" presName="text2" presStyleLbl="fgAcc2" presStyleIdx="0" presStyleCnt="5">
        <dgm:presLayoutVars>
          <dgm:chPref val="3"/>
        </dgm:presLayoutVars>
      </dgm:prSet>
      <dgm:spPr/>
    </dgm:pt>
    <dgm:pt modelId="{AFC5EB1D-BD97-4F01-A6BC-494285DA76AF}" type="pres">
      <dgm:prSet presAssocID="{5E5DE2B2-9F0B-4A08-BCC3-8C08E76D2A06}" presName="hierChild3" presStyleCnt="0"/>
      <dgm:spPr/>
    </dgm:pt>
    <dgm:pt modelId="{ACFF70F9-F880-48D9-BA7F-3AE49E7B1148}" type="pres">
      <dgm:prSet presAssocID="{EBEF9D51-5911-40C3-9C00-F9B8E2097A5F}" presName="Name10" presStyleLbl="parChTrans1D2" presStyleIdx="1" presStyleCnt="5"/>
      <dgm:spPr/>
    </dgm:pt>
    <dgm:pt modelId="{F89D9BF9-05FE-449D-835A-D291EFD470F5}" type="pres">
      <dgm:prSet presAssocID="{4AF0DDD9-A7AF-40ED-A862-42ABE423D605}" presName="hierRoot2" presStyleCnt="0"/>
      <dgm:spPr/>
    </dgm:pt>
    <dgm:pt modelId="{60E98ED4-2449-41C7-8158-F78C8DA7F30B}" type="pres">
      <dgm:prSet presAssocID="{4AF0DDD9-A7AF-40ED-A862-42ABE423D605}" presName="composite2" presStyleCnt="0"/>
      <dgm:spPr/>
    </dgm:pt>
    <dgm:pt modelId="{CE585CFB-37E9-4FF9-8A22-7830B9264B50}" type="pres">
      <dgm:prSet presAssocID="{4AF0DDD9-A7AF-40ED-A862-42ABE423D605}" presName="background2" presStyleLbl="node2" presStyleIdx="1" presStyleCnt="5"/>
      <dgm:spPr/>
    </dgm:pt>
    <dgm:pt modelId="{1C8B7A6E-17BC-439D-908F-1F77CDE9739E}" type="pres">
      <dgm:prSet presAssocID="{4AF0DDD9-A7AF-40ED-A862-42ABE423D605}" presName="text2" presStyleLbl="fgAcc2" presStyleIdx="1" presStyleCnt="5">
        <dgm:presLayoutVars>
          <dgm:chPref val="3"/>
        </dgm:presLayoutVars>
      </dgm:prSet>
      <dgm:spPr/>
    </dgm:pt>
    <dgm:pt modelId="{A741E3D0-0CF7-4C8D-AD51-96B06A5CFE67}" type="pres">
      <dgm:prSet presAssocID="{4AF0DDD9-A7AF-40ED-A862-42ABE423D605}" presName="hierChild3" presStyleCnt="0"/>
      <dgm:spPr/>
    </dgm:pt>
    <dgm:pt modelId="{51E6C6DB-EAE6-4EA5-9788-A21ACA210299}" type="pres">
      <dgm:prSet presAssocID="{6FB9B8F2-1FA5-42B8-993A-FE7AF04B99C9}" presName="Name10" presStyleLbl="parChTrans1D2" presStyleIdx="2" presStyleCnt="5"/>
      <dgm:spPr/>
    </dgm:pt>
    <dgm:pt modelId="{1340E0F9-9A11-4094-ABD3-95E978A8B95A}" type="pres">
      <dgm:prSet presAssocID="{DB4423FD-C034-421B-931A-82E6F66BB7A0}" presName="hierRoot2" presStyleCnt="0"/>
      <dgm:spPr/>
    </dgm:pt>
    <dgm:pt modelId="{F2A46C0F-D22F-4DAA-A5CE-739858007715}" type="pres">
      <dgm:prSet presAssocID="{DB4423FD-C034-421B-931A-82E6F66BB7A0}" presName="composite2" presStyleCnt="0"/>
      <dgm:spPr/>
    </dgm:pt>
    <dgm:pt modelId="{04972930-36E6-443B-9B74-1649F33B2DC4}" type="pres">
      <dgm:prSet presAssocID="{DB4423FD-C034-421B-931A-82E6F66BB7A0}" presName="background2" presStyleLbl="node2" presStyleIdx="2" presStyleCnt="5"/>
      <dgm:spPr/>
    </dgm:pt>
    <dgm:pt modelId="{F84285ED-7160-4E55-9EC0-E310A35C9495}" type="pres">
      <dgm:prSet presAssocID="{DB4423FD-C034-421B-931A-82E6F66BB7A0}" presName="text2" presStyleLbl="fgAcc2" presStyleIdx="2" presStyleCnt="5">
        <dgm:presLayoutVars>
          <dgm:chPref val="3"/>
        </dgm:presLayoutVars>
      </dgm:prSet>
      <dgm:spPr/>
    </dgm:pt>
    <dgm:pt modelId="{B7D78F6F-DF7D-4564-A1ED-8A37D0E61ADF}" type="pres">
      <dgm:prSet presAssocID="{DB4423FD-C034-421B-931A-82E6F66BB7A0}" presName="hierChild3" presStyleCnt="0"/>
      <dgm:spPr/>
    </dgm:pt>
    <dgm:pt modelId="{257742F7-4B23-4C53-8D84-A3013598AE31}" type="pres">
      <dgm:prSet presAssocID="{D82432CF-B0EC-4182-BBF9-BA8B88DAA145}" presName="Name10" presStyleLbl="parChTrans1D2" presStyleIdx="3" presStyleCnt="5"/>
      <dgm:spPr/>
    </dgm:pt>
    <dgm:pt modelId="{E4A52C55-9425-4105-BE70-578011BFDFDE}" type="pres">
      <dgm:prSet presAssocID="{451084A9-F6EF-4805-9825-7F04B4DDFEB8}" presName="hierRoot2" presStyleCnt="0"/>
      <dgm:spPr/>
    </dgm:pt>
    <dgm:pt modelId="{45D9C244-8CCF-475D-83FF-202C1E6B3260}" type="pres">
      <dgm:prSet presAssocID="{451084A9-F6EF-4805-9825-7F04B4DDFEB8}" presName="composite2" presStyleCnt="0"/>
      <dgm:spPr/>
    </dgm:pt>
    <dgm:pt modelId="{756CCBDC-E0FE-4BF5-899C-25B0D25D0E42}" type="pres">
      <dgm:prSet presAssocID="{451084A9-F6EF-4805-9825-7F04B4DDFEB8}" presName="background2" presStyleLbl="node2" presStyleIdx="3" presStyleCnt="5"/>
      <dgm:spPr/>
    </dgm:pt>
    <dgm:pt modelId="{37B7128D-04CD-4BC1-A9FD-D1C9114066E6}" type="pres">
      <dgm:prSet presAssocID="{451084A9-F6EF-4805-9825-7F04B4DDFEB8}" presName="text2" presStyleLbl="fgAcc2" presStyleIdx="3" presStyleCnt="5">
        <dgm:presLayoutVars>
          <dgm:chPref val="3"/>
        </dgm:presLayoutVars>
      </dgm:prSet>
      <dgm:spPr/>
    </dgm:pt>
    <dgm:pt modelId="{9815C4CA-45FE-40F5-B347-C035B46B5975}" type="pres">
      <dgm:prSet presAssocID="{451084A9-F6EF-4805-9825-7F04B4DDFEB8}" presName="hierChild3" presStyleCnt="0"/>
      <dgm:spPr/>
    </dgm:pt>
    <dgm:pt modelId="{E1568981-19E1-4A67-9D8E-869B0F095144}" type="pres">
      <dgm:prSet presAssocID="{D7C4367C-F455-428A-872E-263BE78CA252}" presName="Name10" presStyleLbl="parChTrans1D2" presStyleIdx="4" presStyleCnt="5"/>
      <dgm:spPr/>
    </dgm:pt>
    <dgm:pt modelId="{9ADAD230-A2C3-4574-815E-EA128B7FEC53}" type="pres">
      <dgm:prSet presAssocID="{E89F4E98-FDDA-472B-83EC-16866CDB431C}" presName="hierRoot2" presStyleCnt="0"/>
      <dgm:spPr/>
    </dgm:pt>
    <dgm:pt modelId="{BDE06F9F-6830-4EC1-B53A-827202C2CF87}" type="pres">
      <dgm:prSet presAssocID="{E89F4E98-FDDA-472B-83EC-16866CDB431C}" presName="composite2" presStyleCnt="0"/>
      <dgm:spPr/>
    </dgm:pt>
    <dgm:pt modelId="{C2ED9555-1599-465E-88EE-8BFA7764958C}" type="pres">
      <dgm:prSet presAssocID="{E89F4E98-FDDA-472B-83EC-16866CDB431C}" presName="background2" presStyleLbl="node2" presStyleIdx="4" presStyleCnt="5"/>
      <dgm:spPr/>
    </dgm:pt>
    <dgm:pt modelId="{60201BEE-9490-4A0F-A3E9-F6C9454BCDF9}" type="pres">
      <dgm:prSet presAssocID="{E89F4E98-FDDA-472B-83EC-16866CDB431C}" presName="text2" presStyleLbl="fgAcc2" presStyleIdx="4" presStyleCnt="5">
        <dgm:presLayoutVars>
          <dgm:chPref val="3"/>
        </dgm:presLayoutVars>
      </dgm:prSet>
      <dgm:spPr/>
    </dgm:pt>
    <dgm:pt modelId="{14B957BA-02C8-459C-A6E5-8726DA9275BC}" type="pres">
      <dgm:prSet presAssocID="{E89F4E98-FDDA-472B-83EC-16866CDB431C}" presName="hierChild3" presStyleCnt="0"/>
      <dgm:spPr/>
    </dgm:pt>
  </dgm:ptLst>
  <dgm:cxnLst>
    <dgm:cxn modelId="{D2E64701-7331-421E-B525-5DA37FA19804}" srcId="{F45B12D8-073E-4D62-B999-B17209BE1093}" destId="{4AF0DDD9-A7AF-40ED-A862-42ABE423D605}" srcOrd="1" destOrd="0" parTransId="{EBEF9D51-5911-40C3-9C00-F9B8E2097A5F}" sibTransId="{1DB1FA85-88B2-4AA3-86B6-A4E22414224D}"/>
    <dgm:cxn modelId="{7BD7E802-E941-48C5-9014-96EBB52D6AC7}" type="presOf" srcId="{D7C4367C-F455-428A-872E-263BE78CA252}" destId="{E1568981-19E1-4A67-9D8E-869B0F095144}" srcOrd="0" destOrd="0" presId="urn:microsoft.com/office/officeart/2005/8/layout/hierarchy1"/>
    <dgm:cxn modelId="{8E682729-3561-40DB-93BC-2EAA729C5129}" type="presOf" srcId="{E89F4E98-FDDA-472B-83EC-16866CDB431C}" destId="{60201BEE-9490-4A0F-A3E9-F6C9454BCDF9}" srcOrd="0" destOrd="0" presId="urn:microsoft.com/office/officeart/2005/8/layout/hierarchy1"/>
    <dgm:cxn modelId="{52FF452E-E61E-462E-A735-4D01039DF281}" type="presOf" srcId="{5E5DE2B2-9F0B-4A08-BCC3-8C08E76D2A06}" destId="{242D15DE-F601-4FF0-8DB9-A343163B5C5C}" srcOrd="0" destOrd="0" presId="urn:microsoft.com/office/officeart/2005/8/layout/hierarchy1"/>
    <dgm:cxn modelId="{DC7A6533-C61F-4786-804B-DED369832CB8}" type="presOf" srcId="{451084A9-F6EF-4805-9825-7F04B4DDFEB8}" destId="{37B7128D-04CD-4BC1-A9FD-D1C9114066E6}" srcOrd="0" destOrd="0" presId="urn:microsoft.com/office/officeart/2005/8/layout/hierarchy1"/>
    <dgm:cxn modelId="{2B5C3834-9EC7-4AB3-944C-34F342439589}" srcId="{F45B12D8-073E-4D62-B999-B17209BE1093}" destId="{5E5DE2B2-9F0B-4A08-BCC3-8C08E76D2A06}" srcOrd="0" destOrd="0" parTransId="{073FDF67-7899-442D-A451-6D0C11E21912}" sibTransId="{74F41DEF-4A6F-438E-9526-8B101776E681}"/>
    <dgm:cxn modelId="{C1ECEC4A-82B1-4F6E-826A-5165E5B3F4A9}" type="presOf" srcId="{4AF0DDD9-A7AF-40ED-A862-42ABE423D605}" destId="{1C8B7A6E-17BC-439D-908F-1F77CDE9739E}" srcOrd="0" destOrd="0" presId="urn:microsoft.com/office/officeart/2005/8/layout/hierarchy1"/>
    <dgm:cxn modelId="{FDB75251-4397-439B-80BB-01373B9CC67F}" srcId="{F45B12D8-073E-4D62-B999-B17209BE1093}" destId="{451084A9-F6EF-4805-9825-7F04B4DDFEB8}" srcOrd="3" destOrd="0" parTransId="{D82432CF-B0EC-4182-BBF9-BA8B88DAA145}" sibTransId="{BE52DC62-E62B-4763-908A-6E4525893CB2}"/>
    <dgm:cxn modelId="{98342254-8F1F-4C18-B606-513844939593}" type="presOf" srcId="{F45B12D8-073E-4D62-B999-B17209BE1093}" destId="{F5FFC721-32CD-48F8-ADDD-7DCCD35D1983}" srcOrd="0" destOrd="0" presId="urn:microsoft.com/office/officeart/2005/8/layout/hierarchy1"/>
    <dgm:cxn modelId="{7136D074-2535-461D-B5EC-C98A8B5F96E6}" type="presOf" srcId="{EBEF9D51-5911-40C3-9C00-F9B8E2097A5F}" destId="{ACFF70F9-F880-48D9-BA7F-3AE49E7B1148}" srcOrd="0" destOrd="0" presId="urn:microsoft.com/office/officeart/2005/8/layout/hierarchy1"/>
    <dgm:cxn modelId="{28978775-70DF-4882-8C1A-DF2E2DC55F39}" srcId="{F45B12D8-073E-4D62-B999-B17209BE1093}" destId="{DB4423FD-C034-421B-931A-82E6F66BB7A0}" srcOrd="2" destOrd="0" parTransId="{6FB9B8F2-1FA5-42B8-993A-FE7AF04B99C9}" sibTransId="{236D23AA-6858-4DDB-834B-C22CE4FA4B6D}"/>
    <dgm:cxn modelId="{AF6B857B-74B0-4AC3-9F24-83934E675848}" srcId="{2B1D3A90-C5A4-4AF8-922C-FA4122E19056}" destId="{F45B12D8-073E-4D62-B999-B17209BE1093}" srcOrd="0" destOrd="0" parTransId="{96230EDA-25C9-4B47-A269-3D76F618F790}" sibTransId="{FECA6C9F-2002-49AC-8528-CD828EC041CA}"/>
    <dgm:cxn modelId="{DF0D587E-6D7A-4B5B-BCCA-1447F66FFB9B}" type="presOf" srcId="{DB4423FD-C034-421B-931A-82E6F66BB7A0}" destId="{F84285ED-7160-4E55-9EC0-E310A35C9495}" srcOrd="0" destOrd="0" presId="urn:microsoft.com/office/officeart/2005/8/layout/hierarchy1"/>
    <dgm:cxn modelId="{B3CF3E81-80F3-432A-9FD8-60FE7FF28BA3}" type="presOf" srcId="{073FDF67-7899-442D-A451-6D0C11E21912}" destId="{0574E62D-02E5-415B-A725-48A33E20BFE7}" srcOrd="0" destOrd="0" presId="urn:microsoft.com/office/officeart/2005/8/layout/hierarchy1"/>
    <dgm:cxn modelId="{4BA0D6BC-88EE-458F-A5CC-8613CE568F94}" type="presOf" srcId="{6FB9B8F2-1FA5-42B8-993A-FE7AF04B99C9}" destId="{51E6C6DB-EAE6-4EA5-9788-A21ACA210299}" srcOrd="0" destOrd="0" presId="urn:microsoft.com/office/officeart/2005/8/layout/hierarchy1"/>
    <dgm:cxn modelId="{2E9F56C4-CA5E-42A9-A4EA-122F1734E60F}" type="presOf" srcId="{2B1D3A90-C5A4-4AF8-922C-FA4122E19056}" destId="{3F24A1CC-5C24-4ED3-B471-E1CA81B40CC0}" srcOrd="0" destOrd="0" presId="urn:microsoft.com/office/officeart/2005/8/layout/hierarchy1"/>
    <dgm:cxn modelId="{C47AD2C9-882E-4CD5-BB42-9A9A81A59702}" srcId="{F45B12D8-073E-4D62-B999-B17209BE1093}" destId="{E89F4E98-FDDA-472B-83EC-16866CDB431C}" srcOrd="4" destOrd="0" parTransId="{D7C4367C-F455-428A-872E-263BE78CA252}" sibTransId="{B4DE868F-3089-4E4E-8EC6-BFD4074A898A}"/>
    <dgm:cxn modelId="{C9AF8CE7-61A3-457A-B710-8CC551DF2613}" type="presOf" srcId="{D82432CF-B0EC-4182-BBF9-BA8B88DAA145}" destId="{257742F7-4B23-4C53-8D84-A3013598AE31}" srcOrd="0" destOrd="0" presId="urn:microsoft.com/office/officeart/2005/8/layout/hierarchy1"/>
    <dgm:cxn modelId="{F5410327-D28C-4C48-8CFE-1872F316445B}" type="presParOf" srcId="{3F24A1CC-5C24-4ED3-B471-E1CA81B40CC0}" destId="{5D54197F-9202-4AA5-BF4A-C7D14FB677FF}" srcOrd="0" destOrd="0" presId="urn:microsoft.com/office/officeart/2005/8/layout/hierarchy1"/>
    <dgm:cxn modelId="{59D9C179-40C8-4005-8799-63D741D8DB9E}" type="presParOf" srcId="{5D54197F-9202-4AA5-BF4A-C7D14FB677FF}" destId="{665B6654-7794-4031-9E67-B9800F3BE100}" srcOrd="0" destOrd="0" presId="urn:microsoft.com/office/officeart/2005/8/layout/hierarchy1"/>
    <dgm:cxn modelId="{CE616FBA-91CC-4056-ABBA-1477EE0288A4}" type="presParOf" srcId="{665B6654-7794-4031-9E67-B9800F3BE100}" destId="{75E1B7E7-F058-44C6-8B8F-BE63C2415B3A}" srcOrd="0" destOrd="0" presId="urn:microsoft.com/office/officeart/2005/8/layout/hierarchy1"/>
    <dgm:cxn modelId="{1001C6C8-5F7F-4EFB-8F99-3384A33B675E}" type="presParOf" srcId="{665B6654-7794-4031-9E67-B9800F3BE100}" destId="{F5FFC721-32CD-48F8-ADDD-7DCCD35D1983}" srcOrd="1" destOrd="0" presId="urn:microsoft.com/office/officeart/2005/8/layout/hierarchy1"/>
    <dgm:cxn modelId="{07472ECB-40D3-427C-AC56-2B7E8DBB0C7B}" type="presParOf" srcId="{5D54197F-9202-4AA5-BF4A-C7D14FB677FF}" destId="{10D0938A-08A2-47A0-AE2C-0CC54DD0173B}" srcOrd="1" destOrd="0" presId="urn:microsoft.com/office/officeart/2005/8/layout/hierarchy1"/>
    <dgm:cxn modelId="{8C48C3C1-DCE3-4017-8CFF-A5A4D3428F47}" type="presParOf" srcId="{10D0938A-08A2-47A0-AE2C-0CC54DD0173B}" destId="{0574E62D-02E5-415B-A725-48A33E20BFE7}" srcOrd="0" destOrd="0" presId="urn:microsoft.com/office/officeart/2005/8/layout/hierarchy1"/>
    <dgm:cxn modelId="{E661AB18-6D29-4B76-93E0-A592791D80CB}" type="presParOf" srcId="{10D0938A-08A2-47A0-AE2C-0CC54DD0173B}" destId="{485F1A97-3073-4648-91E9-023CECC81956}" srcOrd="1" destOrd="0" presId="urn:microsoft.com/office/officeart/2005/8/layout/hierarchy1"/>
    <dgm:cxn modelId="{69ED3BD4-36F5-4D4E-9767-12B633F2153B}" type="presParOf" srcId="{485F1A97-3073-4648-91E9-023CECC81956}" destId="{DB901F2C-B027-4B75-B4E9-2583A0CD329B}" srcOrd="0" destOrd="0" presId="urn:microsoft.com/office/officeart/2005/8/layout/hierarchy1"/>
    <dgm:cxn modelId="{C9A84299-A0F2-48E6-B576-1221BD3C4714}" type="presParOf" srcId="{DB901F2C-B027-4B75-B4E9-2583A0CD329B}" destId="{755F3E0E-69D8-4CDA-9688-ED8E1F67870A}" srcOrd="0" destOrd="0" presId="urn:microsoft.com/office/officeart/2005/8/layout/hierarchy1"/>
    <dgm:cxn modelId="{BC80EBB9-561E-42AB-BA53-5064EA0D967B}" type="presParOf" srcId="{DB901F2C-B027-4B75-B4E9-2583A0CD329B}" destId="{242D15DE-F601-4FF0-8DB9-A343163B5C5C}" srcOrd="1" destOrd="0" presId="urn:microsoft.com/office/officeart/2005/8/layout/hierarchy1"/>
    <dgm:cxn modelId="{1965D08C-7EDC-4916-B277-A84BD2CF14DC}" type="presParOf" srcId="{485F1A97-3073-4648-91E9-023CECC81956}" destId="{AFC5EB1D-BD97-4F01-A6BC-494285DA76AF}" srcOrd="1" destOrd="0" presId="urn:microsoft.com/office/officeart/2005/8/layout/hierarchy1"/>
    <dgm:cxn modelId="{5306833E-9542-43B4-8565-1E8D07862580}" type="presParOf" srcId="{10D0938A-08A2-47A0-AE2C-0CC54DD0173B}" destId="{ACFF70F9-F880-48D9-BA7F-3AE49E7B1148}" srcOrd="2" destOrd="0" presId="urn:microsoft.com/office/officeart/2005/8/layout/hierarchy1"/>
    <dgm:cxn modelId="{8E79B4D1-858B-48C9-AE44-4EFE537C21D5}" type="presParOf" srcId="{10D0938A-08A2-47A0-AE2C-0CC54DD0173B}" destId="{F89D9BF9-05FE-449D-835A-D291EFD470F5}" srcOrd="3" destOrd="0" presId="urn:microsoft.com/office/officeart/2005/8/layout/hierarchy1"/>
    <dgm:cxn modelId="{5ABFC569-FF11-44A3-8501-67ACBACF1B0D}" type="presParOf" srcId="{F89D9BF9-05FE-449D-835A-D291EFD470F5}" destId="{60E98ED4-2449-41C7-8158-F78C8DA7F30B}" srcOrd="0" destOrd="0" presId="urn:microsoft.com/office/officeart/2005/8/layout/hierarchy1"/>
    <dgm:cxn modelId="{7EF0DBE2-23AF-4A78-90F1-02DF07DFF792}" type="presParOf" srcId="{60E98ED4-2449-41C7-8158-F78C8DA7F30B}" destId="{CE585CFB-37E9-4FF9-8A22-7830B9264B50}" srcOrd="0" destOrd="0" presId="urn:microsoft.com/office/officeart/2005/8/layout/hierarchy1"/>
    <dgm:cxn modelId="{C9ABA03A-F92A-47B5-B2D4-88EF24C59864}" type="presParOf" srcId="{60E98ED4-2449-41C7-8158-F78C8DA7F30B}" destId="{1C8B7A6E-17BC-439D-908F-1F77CDE9739E}" srcOrd="1" destOrd="0" presId="urn:microsoft.com/office/officeart/2005/8/layout/hierarchy1"/>
    <dgm:cxn modelId="{B84D776F-9066-4AA5-BF10-E0470D355952}" type="presParOf" srcId="{F89D9BF9-05FE-449D-835A-D291EFD470F5}" destId="{A741E3D0-0CF7-4C8D-AD51-96B06A5CFE67}" srcOrd="1" destOrd="0" presId="urn:microsoft.com/office/officeart/2005/8/layout/hierarchy1"/>
    <dgm:cxn modelId="{F903AC92-3553-42F0-A28E-72466C43FB7D}" type="presParOf" srcId="{10D0938A-08A2-47A0-AE2C-0CC54DD0173B}" destId="{51E6C6DB-EAE6-4EA5-9788-A21ACA210299}" srcOrd="4" destOrd="0" presId="urn:microsoft.com/office/officeart/2005/8/layout/hierarchy1"/>
    <dgm:cxn modelId="{6F0A508D-B285-4E9F-802F-81334B21BED3}" type="presParOf" srcId="{10D0938A-08A2-47A0-AE2C-0CC54DD0173B}" destId="{1340E0F9-9A11-4094-ABD3-95E978A8B95A}" srcOrd="5" destOrd="0" presId="urn:microsoft.com/office/officeart/2005/8/layout/hierarchy1"/>
    <dgm:cxn modelId="{9BAF3820-55D3-457E-8A1B-774B2E8E05A6}" type="presParOf" srcId="{1340E0F9-9A11-4094-ABD3-95E978A8B95A}" destId="{F2A46C0F-D22F-4DAA-A5CE-739858007715}" srcOrd="0" destOrd="0" presId="urn:microsoft.com/office/officeart/2005/8/layout/hierarchy1"/>
    <dgm:cxn modelId="{3FAD05B1-CD6F-4C19-86F9-F464C8FB2280}" type="presParOf" srcId="{F2A46C0F-D22F-4DAA-A5CE-739858007715}" destId="{04972930-36E6-443B-9B74-1649F33B2DC4}" srcOrd="0" destOrd="0" presId="urn:microsoft.com/office/officeart/2005/8/layout/hierarchy1"/>
    <dgm:cxn modelId="{40E5F434-62AD-4502-8408-1D3A227D074D}" type="presParOf" srcId="{F2A46C0F-D22F-4DAA-A5CE-739858007715}" destId="{F84285ED-7160-4E55-9EC0-E310A35C9495}" srcOrd="1" destOrd="0" presId="urn:microsoft.com/office/officeart/2005/8/layout/hierarchy1"/>
    <dgm:cxn modelId="{189F05BE-A8C4-456D-975A-CD9F73540030}" type="presParOf" srcId="{1340E0F9-9A11-4094-ABD3-95E978A8B95A}" destId="{B7D78F6F-DF7D-4564-A1ED-8A37D0E61ADF}" srcOrd="1" destOrd="0" presId="urn:microsoft.com/office/officeart/2005/8/layout/hierarchy1"/>
    <dgm:cxn modelId="{9A7AAED7-958D-4929-ADEB-F142832B7B87}" type="presParOf" srcId="{10D0938A-08A2-47A0-AE2C-0CC54DD0173B}" destId="{257742F7-4B23-4C53-8D84-A3013598AE31}" srcOrd="6" destOrd="0" presId="urn:microsoft.com/office/officeart/2005/8/layout/hierarchy1"/>
    <dgm:cxn modelId="{DE3E3C67-918D-4A1F-96BE-3EEC1F893D0D}" type="presParOf" srcId="{10D0938A-08A2-47A0-AE2C-0CC54DD0173B}" destId="{E4A52C55-9425-4105-BE70-578011BFDFDE}" srcOrd="7" destOrd="0" presId="urn:microsoft.com/office/officeart/2005/8/layout/hierarchy1"/>
    <dgm:cxn modelId="{F54064CD-7466-400C-87CC-BC6E3A0359E4}" type="presParOf" srcId="{E4A52C55-9425-4105-BE70-578011BFDFDE}" destId="{45D9C244-8CCF-475D-83FF-202C1E6B3260}" srcOrd="0" destOrd="0" presId="urn:microsoft.com/office/officeart/2005/8/layout/hierarchy1"/>
    <dgm:cxn modelId="{0A763C3C-C562-4AE1-9516-4DFCEA9EC5EB}" type="presParOf" srcId="{45D9C244-8CCF-475D-83FF-202C1E6B3260}" destId="{756CCBDC-E0FE-4BF5-899C-25B0D25D0E42}" srcOrd="0" destOrd="0" presId="urn:microsoft.com/office/officeart/2005/8/layout/hierarchy1"/>
    <dgm:cxn modelId="{0470FCEE-D082-4FB7-8460-43ADB31CB45E}" type="presParOf" srcId="{45D9C244-8CCF-475D-83FF-202C1E6B3260}" destId="{37B7128D-04CD-4BC1-A9FD-D1C9114066E6}" srcOrd="1" destOrd="0" presId="urn:microsoft.com/office/officeart/2005/8/layout/hierarchy1"/>
    <dgm:cxn modelId="{28DA38A7-9814-4E3A-B35B-0BB2284C335E}" type="presParOf" srcId="{E4A52C55-9425-4105-BE70-578011BFDFDE}" destId="{9815C4CA-45FE-40F5-B347-C035B46B5975}" srcOrd="1" destOrd="0" presId="urn:microsoft.com/office/officeart/2005/8/layout/hierarchy1"/>
    <dgm:cxn modelId="{9874DBDC-2F30-4405-B1CB-64C04C5F7863}" type="presParOf" srcId="{10D0938A-08A2-47A0-AE2C-0CC54DD0173B}" destId="{E1568981-19E1-4A67-9D8E-869B0F095144}" srcOrd="8" destOrd="0" presId="urn:microsoft.com/office/officeart/2005/8/layout/hierarchy1"/>
    <dgm:cxn modelId="{968029EF-0CCB-477E-915E-3A1FFBDF00EF}" type="presParOf" srcId="{10D0938A-08A2-47A0-AE2C-0CC54DD0173B}" destId="{9ADAD230-A2C3-4574-815E-EA128B7FEC53}" srcOrd="9" destOrd="0" presId="urn:microsoft.com/office/officeart/2005/8/layout/hierarchy1"/>
    <dgm:cxn modelId="{9320AE83-689D-4034-AA50-2F0799C9B8BB}" type="presParOf" srcId="{9ADAD230-A2C3-4574-815E-EA128B7FEC53}" destId="{BDE06F9F-6830-4EC1-B53A-827202C2CF87}" srcOrd="0" destOrd="0" presId="urn:microsoft.com/office/officeart/2005/8/layout/hierarchy1"/>
    <dgm:cxn modelId="{FAFC0AF7-CB95-4D9A-8B1F-DB7C2E695986}" type="presParOf" srcId="{BDE06F9F-6830-4EC1-B53A-827202C2CF87}" destId="{C2ED9555-1599-465E-88EE-8BFA7764958C}" srcOrd="0" destOrd="0" presId="urn:microsoft.com/office/officeart/2005/8/layout/hierarchy1"/>
    <dgm:cxn modelId="{44E9C5A2-E7DA-4E4D-BF39-1E8141F7A3FA}" type="presParOf" srcId="{BDE06F9F-6830-4EC1-B53A-827202C2CF87}" destId="{60201BEE-9490-4A0F-A3E9-F6C9454BCDF9}" srcOrd="1" destOrd="0" presId="urn:microsoft.com/office/officeart/2005/8/layout/hierarchy1"/>
    <dgm:cxn modelId="{CDBAC93A-27DD-4A02-AAC4-5264E0767CC8}" type="presParOf" srcId="{9ADAD230-A2C3-4574-815E-EA128B7FEC53}" destId="{14B957BA-02C8-459C-A6E5-8726DA9275B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568981-19E1-4A67-9D8E-869B0F095144}">
      <dsp:nvSpPr>
        <dsp:cNvPr id="0" name=""/>
        <dsp:cNvSpPr/>
      </dsp:nvSpPr>
      <dsp:spPr>
        <a:xfrm>
          <a:off x="5612490" y="3116887"/>
          <a:ext cx="4656181" cy="553979"/>
        </a:xfrm>
        <a:custGeom>
          <a:avLst/>
          <a:gdLst/>
          <a:ahLst/>
          <a:cxnLst/>
          <a:rect l="0" t="0" r="0" b="0"/>
          <a:pathLst>
            <a:path>
              <a:moveTo>
                <a:pt x="0" y="0"/>
              </a:moveTo>
              <a:lnTo>
                <a:pt x="0" y="377521"/>
              </a:lnTo>
              <a:lnTo>
                <a:pt x="4656181" y="377521"/>
              </a:lnTo>
              <a:lnTo>
                <a:pt x="4656181" y="553979"/>
              </a:lnTo>
            </a:path>
          </a:pathLst>
        </a:custGeom>
        <a:noFill/>
        <a:ln w="15875"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57742F7-4B23-4C53-8D84-A3013598AE31}">
      <dsp:nvSpPr>
        <dsp:cNvPr id="0" name=""/>
        <dsp:cNvSpPr/>
      </dsp:nvSpPr>
      <dsp:spPr>
        <a:xfrm>
          <a:off x="5612490" y="3116887"/>
          <a:ext cx="2328090" cy="553979"/>
        </a:xfrm>
        <a:custGeom>
          <a:avLst/>
          <a:gdLst/>
          <a:ahLst/>
          <a:cxnLst/>
          <a:rect l="0" t="0" r="0" b="0"/>
          <a:pathLst>
            <a:path>
              <a:moveTo>
                <a:pt x="0" y="0"/>
              </a:moveTo>
              <a:lnTo>
                <a:pt x="0" y="377521"/>
              </a:lnTo>
              <a:lnTo>
                <a:pt x="2328090" y="377521"/>
              </a:lnTo>
              <a:lnTo>
                <a:pt x="2328090" y="553979"/>
              </a:lnTo>
            </a:path>
          </a:pathLst>
        </a:custGeom>
        <a:noFill/>
        <a:ln w="15875"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1E6C6DB-EAE6-4EA5-9788-A21ACA210299}">
      <dsp:nvSpPr>
        <dsp:cNvPr id="0" name=""/>
        <dsp:cNvSpPr/>
      </dsp:nvSpPr>
      <dsp:spPr>
        <a:xfrm>
          <a:off x="5566770" y="3116887"/>
          <a:ext cx="91440" cy="553979"/>
        </a:xfrm>
        <a:custGeom>
          <a:avLst/>
          <a:gdLst/>
          <a:ahLst/>
          <a:cxnLst/>
          <a:rect l="0" t="0" r="0" b="0"/>
          <a:pathLst>
            <a:path>
              <a:moveTo>
                <a:pt x="45720" y="0"/>
              </a:moveTo>
              <a:lnTo>
                <a:pt x="45720" y="553979"/>
              </a:lnTo>
            </a:path>
          </a:pathLst>
        </a:custGeom>
        <a:noFill/>
        <a:ln w="15875"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CFF70F9-F880-48D9-BA7F-3AE49E7B1148}">
      <dsp:nvSpPr>
        <dsp:cNvPr id="0" name=""/>
        <dsp:cNvSpPr/>
      </dsp:nvSpPr>
      <dsp:spPr>
        <a:xfrm>
          <a:off x="3284400" y="3116887"/>
          <a:ext cx="2328090" cy="553979"/>
        </a:xfrm>
        <a:custGeom>
          <a:avLst/>
          <a:gdLst/>
          <a:ahLst/>
          <a:cxnLst/>
          <a:rect l="0" t="0" r="0" b="0"/>
          <a:pathLst>
            <a:path>
              <a:moveTo>
                <a:pt x="2328090" y="0"/>
              </a:moveTo>
              <a:lnTo>
                <a:pt x="2328090" y="377521"/>
              </a:lnTo>
              <a:lnTo>
                <a:pt x="0" y="377521"/>
              </a:lnTo>
              <a:lnTo>
                <a:pt x="0" y="553979"/>
              </a:lnTo>
            </a:path>
          </a:pathLst>
        </a:custGeom>
        <a:noFill/>
        <a:ln w="15875"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574E62D-02E5-415B-A725-48A33E20BFE7}">
      <dsp:nvSpPr>
        <dsp:cNvPr id="0" name=""/>
        <dsp:cNvSpPr/>
      </dsp:nvSpPr>
      <dsp:spPr>
        <a:xfrm>
          <a:off x="956309" y="3116887"/>
          <a:ext cx="4656181" cy="553979"/>
        </a:xfrm>
        <a:custGeom>
          <a:avLst/>
          <a:gdLst/>
          <a:ahLst/>
          <a:cxnLst/>
          <a:rect l="0" t="0" r="0" b="0"/>
          <a:pathLst>
            <a:path>
              <a:moveTo>
                <a:pt x="4656181" y="0"/>
              </a:moveTo>
              <a:lnTo>
                <a:pt x="4656181" y="377521"/>
              </a:lnTo>
              <a:lnTo>
                <a:pt x="0" y="377521"/>
              </a:lnTo>
              <a:lnTo>
                <a:pt x="0" y="553979"/>
              </a:lnTo>
            </a:path>
          </a:pathLst>
        </a:custGeom>
        <a:noFill/>
        <a:ln w="15875"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5E1B7E7-F058-44C6-8B8F-BE63C2415B3A}">
      <dsp:nvSpPr>
        <dsp:cNvPr id="0" name=""/>
        <dsp:cNvSpPr/>
      </dsp:nvSpPr>
      <dsp:spPr>
        <a:xfrm>
          <a:off x="4660090" y="1907338"/>
          <a:ext cx="1904801" cy="1209548"/>
        </a:xfrm>
        <a:prstGeom prst="roundRect">
          <a:avLst>
            <a:gd name="adj" fmla="val 10000"/>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5FFC721-32CD-48F8-ADDD-7DCCD35D1983}">
      <dsp:nvSpPr>
        <dsp:cNvPr id="0" name=""/>
        <dsp:cNvSpPr/>
      </dsp:nvSpPr>
      <dsp:spPr>
        <a:xfrm>
          <a:off x="4871734" y="2108400"/>
          <a:ext cx="1904801" cy="1209548"/>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kern="1200" dirty="0"/>
            <a:t>Pronombres </a:t>
          </a:r>
        </a:p>
      </dsp:txBody>
      <dsp:txXfrm>
        <a:off x="4907160" y="2143826"/>
        <a:ext cx="1833949" cy="1138696"/>
      </dsp:txXfrm>
    </dsp:sp>
    <dsp:sp modelId="{755F3E0E-69D8-4CDA-9688-ED8E1F67870A}">
      <dsp:nvSpPr>
        <dsp:cNvPr id="0" name=""/>
        <dsp:cNvSpPr/>
      </dsp:nvSpPr>
      <dsp:spPr>
        <a:xfrm>
          <a:off x="3909" y="3670867"/>
          <a:ext cx="1904801" cy="1209548"/>
        </a:xfrm>
        <a:prstGeom prst="roundRect">
          <a:avLst>
            <a:gd name="adj" fmla="val 10000"/>
          </a:avLst>
        </a:prstGeom>
        <a:gradFill rotWithShape="0">
          <a:gsLst>
            <a:gs pos="0">
              <a:schemeClr val="accent6">
                <a:hueOff val="0"/>
                <a:satOff val="0"/>
                <a:lumOff val="0"/>
                <a:alphaOff val="0"/>
                <a:tint val="98000"/>
                <a:satMod val="110000"/>
                <a:lumMod val="104000"/>
              </a:schemeClr>
            </a:gs>
            <a:gs pos="69000">
              <a:schemeClr val="accent6">
                <a:hueOff val="0"/>
                <a:satOff val="0"/>
                <a:lumOff val="0"/>
                <a:alphaOff val="0"/>
                <a:shade val="88000"/>
                <a:satMod val="130000"/>
                <a:lumMod val="92000"/>
              </a:schemeClr>
            </a:gs>
            <a:gs pos="100000">
              <a:schemeClr val="accent6">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42D15DE-F601-4FF0-8DB9-A343163B5C5C}">
      <dsp:nvSpPr>
        <dsp:cNvPr id="0" name=""/>
        <dsp:cNvSpPr/>
      </dsp:nvSpPr>
      <dsp:spPr>
        <a:xfrm>
          <a:off x="215553" y="3871929"/>
          <a:ext cx="1904801" cy="1209548"/>
        </a:xfrm>
        <a:prstGeom prst="roundRect">
          <a:avLst>
            <a:gd name="adj" fmla="val 10000"/>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kern="1200" dirty="0"/>
            <a:t>Personales	</a:t>
          </a:r>
        </a:p>
      </dsp:txBody>
      <dsp:txXfrm>
        <a:off x="250979" y="3907355"/>
        <a:ext cx="1833949" cy="1138696"/>
      </dsp:txXfrm>
    </dsp:sp>
    <dsp:sp modelId="{CE585CFB-37E9-4FF9-8A22-7830B9264B50}">
      <dsp:nvSpPr>
        <dsp:cNvPr id="0" name=""/>
        <dsp:cNvSpPr/>
      </dsp:nvSpPr>
      <dsp:spPr>
        <a:xfrm>
          <a:off x="2331999" y="3670867"/>
          <a:ext cx="1904801" cy="1209548"/>
        </a:xfrm>
        <a:prstGeom prst="roundRect">
          <a:avLst>
            <a:gd name="adj" fmla="val 10000"/>
          </a:avLst>
        </a:prstGeom>
        <a:gradFill rotWithShape="0">
          <a:gsLst>
            <a:gs pos="0">
              <a:schemeClr val="accent6">
                <a:hueOff val="0"/>
                <a:satOff val="0"/>
                <a:lumOff val="0"/>
                <a:alphaOff val="0"/>
                <a:tint val="98000"/>
                <a:satMod val="110000"/>
                <a:lumMod val="104000"/>
              </a:schemeClr>
            </a:gs>
            <a:gs pos="69000">
              <a:schemeClr val="accent6">
                <a:hueOff val="0"/>
                <a:satOff val="0"/>
                <a:lumOff val="0"/>
                <a:alphaOff val="0"/>
                <a:shade val="88000"/>
                <a:satMod val="130000"/>
                <a:lumMod val="92000"/>
              </a:schemeClr>
            </a:gs>
            <a:gs pos="100000">
              <a:schemeClr val="accent6">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C8B7A6E-17BC-439D-908F-1F77CDE9739E}">
      <dsp:nvSpPr>
        <dsp:cNvPr id="0" name=""/>
        <dsp:cNvSpPr/>
      </dsp:nvSpPr>
      <dsp:spPr>
        <a:xfrm>
          <a:off x="2543644" y="3871929"/>
          <a:ext cx="1904801" cy="1209548"/>
        </a:xfrm>
        <a:prstGeom prst="roundRect">
          <a:avLst>
            <a:gd name="adj" fmla="val 10000"/>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kern="1200" dirty="0"/>
            <a:t>Posesivos</a:t>
          </a:r>
        </a:p>
      </dsp:txBody>
      <dsp:txXfrm>
        <a:off x="2579070" y="3907355"/>
        <a:ext cx="1833949" cy="1138696"/>
      </dsp:txXfrm>
    </dsp:sp>
    <dsp:sp modelId="{04972930-36E6-443B-9B74-1649F33B2DC4}">
      <dsp:nvSpPr>
        <dsp:cNvPr id="0" name=""/>
        <dsp:cNvSpPr/>
      </dsp:nvSpPr>
      <dsp:spPr>
        <a:xfrm>
          <a:off x="4660090" y="3670867"/>
          <a:ext cx="1904801" cy="1209548"/>
        </a:xfrm>
        <a:prstGeom prst="roundRect">
          <a:avLst>
            <a:gd name="adj" fmla="val 10000"/>
          </a:avLst>
        </a:prstGeom>
        <a:gradFill rotWithShape="0">
          <a:gsLst>
            <a:gs pos="0">
              <a:schemeClr val="accent6">
                <a:hueOff val="0"/>
                <a:satOff val="0"/>
                <a:lumOff val="0"/>
                <a:alphaOff val="0"/>
                <a:tint val="98000"/>
                <a:satMod val="110000"/>
                <a:lumMod val="104000"/>
              </a:schemeClr>
            </a:gs>
            <a:gs pos="69000">
              <a:schemeClr val="accent6">
                <a:hueOff val="0"/>
                <a:satOff val="0"/>
                <a:lumOff val="0"/>
                <a:alphaOff val="0"/>
                <a:shade val="88000"/>
                <a:satMod val="130000"/>
                <a:lumMod val="92000"/>
              </a:schemeClr>
            </a:gs>
            <a:gs pos="100000">
              <a:schemeClr val="accent6">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84285ED-7160-4E55-9EC0-E310A35C9495}">
      <dsp:nvSpPr>
        <dsp:cNvPr id="0" name=""/>
        <dsp:cNvSpPr/>
      </dsp:nvSpPr>
      <dsp:spPr>
        <a:xfrm>
          <a:off x="4871734" y="3871929"/>
          <a:ext cx="1904801" cy="1209548"/>
        </a:xfrm>
        <a:prstGeom prst="roundRect">
          <a:avLst>
            <a:gd name="adj" fmla="val 10000"/>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kern="1200" dirty="0"/>
            <a:t>Demostrativos</a:t>
          </a:r>
        </a:p>
      </dsp:txBody>
      <dsp:txXfrm>
        <a:off x="4907160" y="3907355"/>
        <a:ext cx="1833949" cy="1138696"/>
      </dsp:txXfrm>
    </dsp:sp>
    <dsp:sp modelId="{756CCBDC-E0FE-4BF5-899C-25B0D25D0E42}">
      <dsp:nvSpPr>
        <dsp:cNvPr id="0" name=""/>
        <dsp:cNvSpPr/>
      </dsp:nvSpPr>
      <dsp:spPr>
        <a:xfrm>
          <a:off x="6988180" y="3670867"/>
          <a:ext cx="1904801" cy="1209548"/>
        </a:xfrm>
        <a:prstGeom prst="roundRect">
          <a:avLst>
            <a:gd name="adj" fmla="val 10000"/>
          </a:avLst>
        </a:prstGeom>
        <a:gradFill rotWithShape="0">
          <a:gsLst>
            <a:gs pos="0">
              <a:schemeClr val="accent6">
                <a:hueOff val="0"/>
                <a:satOff val="0"/>
                <a:lumOff val="0"/>
                <a:alphaOff val="0"/>
                <a:tint val="98000"/>
                <a:satMod val="110000"/>
                <a:lumMod val="104000"/>
              </a:schemeClr>
            </a:gs>
            <a:gs pos="69000">
              <a:schemeClr val="accent6">
                <a:hueOff val="0"/>
                <a:satOff val="0"/>
                <a:lumOff val="0"/>
                <a:alphaOff val="0"/>
                <a:shade val="88000"/>
                <a:satMod val="130000"/>
                <a:lumMod val="92000"/>
              </a:schemeClr>
            </a:gs>
            <a:gs pos="100000">
              <a:schemeClr val="accent6">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7B7128D-04CD-4BC1-A9FD-D1C9114066E6}">
      <dsp:nvSpPr>
        <dsp:cNvPr id="0" name=""/>
        <dsp:cNvSpPr/>
      </dsp:nvSpPr>
      <dsp:spPr>
        <a:xfrm>
          <a:off x="7199825" y="3871929"/>
          <a:ext cx="1904801" cy="1209548"/>
        </a:xfrm>
        <a:prstGeom prst="roundRect">
          <a:avLst>
            <a:gd name="adj" fmla="val 10000"/>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kern="1200" dirty="0"/>
            <a:t>Relativos</a:t>
          </a:r>
        </a:p>
      </dsp:txBody>
      <dsp:txXfrm>
        <a:off x="7235251" y="3907355"/>
        <a:ext cx="1833949" cy="1138696"/>
      </dsp:txXfrm>
    </dsp:sp>
    <dsp:sp modelId="{C2ED9555-1599-465E-88EE-8BFA7764958C}">
      <dsp:nvSpPr>
        <dsp:cNvPr id="0" name=""/>
        <dsp:cNvSpPr/>
      </dsp:nvSpPr>
      <dsp:spPr>
        <a:xfrm>
          <a:off x="9316271" y="3670867"/>
          <a:ext cx="1904801" cy="1209548"/>
        </a:xfrm>
        <a:prstGeom prst="roundRect">
          <a:avLst>
            <a:gd name="adj" fmla="val 10000"/>
          </a:avLst>
        </a:prstGeom>
        <a:gradFill rotWithShape="0">
          <a:gsLst>
            <a:gs pos="0">
              <a:schemeClr val="accent6">
                <a:hueOff val="0"/>
                <a:satOff val="0"/>
                <a:lumOff val="0"/>
                <a:alphaOff val="0"/>
                <a:tint val="98000"/>
                <a:satMod val="110000"/>
                <a:lumMod val="104000"/>
              </a:schemeClr>
            </a:gs>
            <a:gs pos="69000">
              <a:schemeClr val="accent6">
                <a:hueOff val="0"/>
                <a:satOff val="0"/>
                <a:lumOff val="0"/>
                <a:alphaOff val="0"/>
                <a:shade val="88000"/>
                <a:satMod val="130000"/>
                <a:lumMod val="92000"/>
              </a:schemeClr>
            </a:gs>
            <a:gs pos="100000">
              <a:schemeClr val="accent6">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0201BEE-9490-4A0F-A3E9-F6C9454BCDF9}">
      <dsp:nvSpPr>
        <dsp:cNvPr id="0" name=""/>
        <dsp:cNvSpPr/>
      </dsp:nvSpPr>
      <dsp:spPr>
        <a:xfrm>
          <a:off x="9527915" y="3871929"/>
          <a:ext cx="1904801" cy="1209548"/>
        </a:xfrm>
        <a:prstGeom prst="roundRect">
          <a:avLst>
            <a:gd name="adj" fmla="val 10000"/>
          </a:avLst>
        </a:prstGeom>
        <a:solidFill>
          <a:schemeClr val="lt1">
            <a:alpha val="90000"/>
            <a:hueOff val="0"/>
            <a:satOff val="0"/>
            <a:lumOff val="0"/>
            <a:alphaOff val="0"/>
          </a:schemeClr>
        </a:solidFill>
        <a:ln w="9525"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kern="1200" dirty="0"/>
            <a:t>Indefinidos</a:t>
          </a:r>
        </a:p>
      </dsp:txBody>
      <dsp:txXfrm>
        <a:off x="9563341" y="3907355"/>
        <a:ext cx="1833949" cy="113869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EE693104-C9E7-4112-9127-F1FCBC7F6A8D}" type="datetimeFigureOut">
              <a:rPr lang="es-CL" smtClean="0"/>
              <a:t>11-04-2024</a:t>
            </a:fld>
            <a:endParaRPr lang="es-CL"/>
          </a:p>
        </p:txBody>
      </p:sp>
      <p:sp>
        <p:nvSpPr>
          <p:cNvPr id="5" name="Footer Placeholder 4"/>
          <p:cNvSpPr>
            <a:spLocks noGrp="1"/>
          </p:cNvSpPr>
          <p:nvPr>
            <p:ph type="ftr" sz="quarter" idx="11"/>
          </p:nvPr>
        </p:nvSpPr>
        <p:spPr>
          <a:xfrm>
            <a:off x="1451579" y="329307"/>
            <a:ext cx="5626774" cy="309201"/>
          </a:xfrm>
        </p:spPr>
        <p:txBody>
          <a:bodyPr/>
          <a:lstStyle/>
          <a:p>
            <a:endParaRPr lang="es-CL"/>
          </a:p>
        </p:txBody>
      </p:sp>
      <p:sp>
        <p:nvSpPr>
          <p:cNvPr id="6" name="Slide Number Placeholder 5"/>
          <p:cNvSpPr>
            <a:spLocks noGrp="1"/>
          </p:cNvSpPr>
          <p:nvPr>
            <p:ph type="sldNum" sz="quarter" idx="12"/>
          </p:nvPr>
        </p:nvSpPr>
        <p:spPr>
          <a:xfrm>
            <a:off x="476834" y="798973"/>
            <a:ext cx="811019" cy="503578"/>
          </a:xfrm>
        </p:spPr>
        <p:txBody>
          <a:bodyPr/>
          <a:lstStyle/>
          <a:p>
            <a:fld id="{18407A7E-0D35-4B8F-9F72-392F68B0A3E0}" type="slidenum">
              <a:rPr lang="es-CL" smtClean="0"/>
              <a:t>‹Nº›</a:t>
            </a:fld>
            <a:endParaRPr lang="es-CL"/>
          </a:p>
        </p:txBody>
      </p:sp>
    </p:spTree>
    <p:extLst>
      <p:ext uri="{BB962C8B-B14F-4D97-AF65-F5344CB8AC3E}">
        <p14:creationId xmlns:p14="http://schemas.microsoft.com/office/powerpoint/2010/main" val="2049389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E693104-C9E7-4112-9127-F1FCBC7F6A8D}" type="datetimeFigureOut">
              <a:rPr lang="es-CL" smtClean="0"/>
              <a:t>11-04-2024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18407A7E-0D35-4B8F-9F72-392F68B0A3E0}" type="slidenum">
              <a:rPr lang="es-CL" smtClean="0"/>
              <a:t>‹Nº›</a:t>
            </a:fld>
            <a:endParaRPr lang="es-CL"/>
          </a:p>
        </p:txBody>
      </p:sp>
    </p:spTree>
    <p:extLst>
      <p:ext uri="{BB962C8B-B14F-4D97-AF65-F5344CB8AC3E}">
        <p14:creationId xmlns:p14="http://schemas.microsoft.com/office/powerpoint/2010/main" val="1234849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E693104-C9E7-4112-9127-F1FCBC7F6A8D}" type="datetimeFigureOut">
              <a:rPr lang="es-CL" smtClean="0"/>
              <a:t>11-04-2024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18407A7E-0D35-4B8F-9F72-392F68B0A3E0}" type="slidenum">
              <a:rPr lang="es-CL" smtClean="0"/>
              <a:t>‹Nº›</a:t>
            </a:fld>
            <a:endParaRPr lang="es-CL"/>
          </a:p>
        </p:txBody>
      </p:sp>
    </p:spTree>
    <p:extLst>
      <p:ext uri="{BB962C8B-B14F-4D97-AF65-F5344CB8AC3E}">
        <p14:creationId xmlns:p14="http://schemas.microsoft.com/office/powerpoint/2010/main" val="2329345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E693104-C9E7-4112-9127-F1FCBC7F6A8D}" type="datetimeFigureOut">
              <a:rPr lang="es-CL" smtClean="0"/>
              <a:t>11-04-2024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18407A7E-0D35-4B8F-9F72-392F68B0A3E0}" type="slidenum">
              <a:rPr lang="es-CL" smtClean="0"/>
              <a:t>‹Nº›</a:t>
            </a:fld>
            <a:endParaRPr lang="es-CL"/>
          </a:p>
        </p:txBody>
      </p:sp>
    </p:spTree>
    <p:extLst>
      <p:ext uri="{BB962C8B-B14F-4D97-AF65-F5344CB8AC3E}">
        <p14:creationId xmlns:p14="http://schemas.microsoft.com/office/powerpoint/2010/main" val="1705334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E693104-C9E7-4112-9127-F1FCBC7F6A8D}" type="datetimeFigureOut">
              <a:rPr lang="es-CL" smtClean="0"/>
              <a:t>11-04-2024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18407A7E-0D35-4B8F-9F72-392F68B0A3E0}" type="slidenum">
              <a:rPr lang="es-CL" smtClean="0"/>
              <a:t>‹Nº›</a:t>
            </a:fld>
            <a:endParaRPr lang="es-CL"/>
          </a:p>
        </p:txBody>
      </p:sp>
    </p:spTree>
    <p:extLst>
      <p:ext uri="{BB962C8B-B14F-4D97-AF65-F5344CB8AC3E}">
        <p14:creationId xmlns:p14="http://schemas.microsoft.com/office/powerpoint/2010/main" val="1103490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E693104-C9E7-4112-9127-F1FCBC7F6A8D}" type="datetimeFigureOut">
              <a:rPr lang="es-CL" smtClean="0"/>
              <a:t>11-04-2024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18407A7E-0D35-4B8F-9F72-392F68B0A3E0}" type="slidenum">
              <a:rPr lang="es-CL" smtClean="0"/>
              <a:t>‹Nº›</a:t>
            </a:fld>
            <a:endParaRPr lang="es-CL"/>
          </a:p>
        </p:txBody>
      </p:sp>
    </p:spTree>
    <p:extLst>
      <p:ext uri="{BB962C8B-B14F-4D97-AF65-F5344CB8AC3E}">
        <p14:creationId xmlns:p14="http://schemas.microsoft.com/office/powerpoint/2010/main" val="1709482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488794"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56025" y="2821491"/>
            <a:ext cx="4488794"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E693104-C9E7-4112-9127-F1FCBC7F6A8D}" type="datetimeFigureOut">
              <a:rPr lang="es-CL" smtClean="0"/>
              <a:t>11-04-2024</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18407A7E-0D35-4B8F-9F72-392F68B0A3E0}" type="slidenum">
              <a:rPr lang="es-CL" smtClean="0"/>
              <a:t>‹Nº›</a:t>
            </a:fld>
            <a:endParaRPr lang="es-CL"/>
          </a:p>
        </p:txBody>
      </p:sp>
    </p:spTree>
    <p:extLst>
      <p:ext uri="{BB962C8B-B14F-4D97-AF65-F5344CB8AC3E}">
        <p14:creationId xmlns:p14="http://schemas.microsoft.com/office/powerpoint/2010/main" val="1178218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E693104-C9E7-4112-9127-F1FCBC7F6A8D}" type="datetimeFigureOut">
              <a:rPr lang="es-CL" smtClean="0"/>
              <a:t>11-04-2024</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18407A7E-0D35-4B8F-9F72-392F68B0A3E0}" type="slidenum">
              <a:rPr lang="es-CL" smtClean="0"/>
              <a:t>‹Nº›</a:t>
            </a:fld>
            <a:endParaRPr lang="es-CL"/>
          </a:p>
        </p:txBody>
      </p:sp>
    </p:spTree>
    <p:extLst>
      <p:ext uri="{BB962C8B-B14F-4D97-AF65-F5344CB8AC3E}">
        <p14:creationId xmlns:p14="http://schemas.microsoft.com/office/powerpoint/2010/main" val="1316014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93104-C9E7-4112-9127-F1FCBC7F6A8D}" type="datetimeFigureOut">
              <a:rPr lang="es-CL" smtClean="0"/>
              <a:t>11-04-2024</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18407A7E-0D35-4B8F-9F72-392F68B0A3E0}" type="slidenum">
              <a:rPr lang="es-CL" smtClean="0"/>
              <a:t>‹Nº›</a:t>
            </a:fld>
            <a:endParaRPr lang="es-CL"/>
          </a:p>
        </p:txBody>
      </p:sp>
    </p:spTree>
    <p:extLst>
      <p:ext uri="{BB962C8B-B14F-4D97-AF65-F5344CB8AC3E}">
        <p14:creationId xmlns:p14="http://schemas.microsoft.com/office/powerpoint/2010/main" val="1082787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E693104-C9E7-4112-9127-F1FCBC7F6A8D}" type="datetimeFigureOut">
              <a:rPr lang="es-CL" smtClean="0"/>
              <a:t>11-04-2024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18407A7E-0D35-4B8F-9F72-392F68B0A3E0}" type="slidenum">
              <a:rPr lang="es-CL" smtClean="0"/>
              <a:t>‹Nº›</a:t>
            </a:fld>
            <a:endParaRPr lang="es-CL"/>
          </a:p>
        </p:txBody>
      </p:sp>
    </p:spTree>
    <p:extLst>
      <p:ext uri="{BB962C8B-B14F-4D97-AF65-F5344CB8AC3E}">
        <p14:creationId xmlns:p14="http://schemas.microsoft.com/office/powerpoint/2010/main" val="3432223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es-ES"/>
              <a:t>Haga clic en el icono para agregar una imagen</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E693104-C9E7-4112-9127-F1FCBC7F6A8D}" type="datetimeFigureOut">
              <a:rPr lang="es-CL" smtClean="0"/>
              <a:t>11-04-2024</a:t>
            </a:fld>
            <a:endParaRPr lang="es-CL"/>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18407A7E-0D35-4B8F-9F72-392F68B0A3E0}" type="slidenum">
              <a:rPr lang="es-CL" smtClean="0"/>
              <a:t>‹Nº›</a:t>
            </a:fld>
            <a:endParaRPr lang="es-CL"/>
          </a:p>
        </p:txBody>
      </p:sp>
    </p:spTree>
    <p:extLst>
      <p:ext uri="{BB962C8B-B14F-4D97-AF65-F5344CB8AC3E}">
        <p14:creationId xmlns:p14="http://schemas.microsoft.com/office/powerpoint/2010/main" val="3127969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E693104-C9E7-4112-9127-F1FCBC7F6A8D}" type="datetimeFigureOut">
              <a:rPr lang="es-CL" smtClean="0"/>
              <a:t>11-04-2024</a:t>
            </a:fld>
            <a:endParaRPr lang="es-CL"/>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18407A7E-0D35-4B8F-9F72-392F68B0A3E0}" type="slidenum">
              <a:rPr lang="es-CL" smtClean="0"/>
              <a:t>‹Nº›</a:t>
            </a:fld>
            <a:endParaRPr lang="es-CL"/>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4751991"/>
      </p:ext>
    </p:extLst>
  </p:cSld>
  <p:clrMap bg1="dk1" tx1="lt1" bg2="dk2" tx2="lt2" accent1="accent1" accent2="accent2" accent3="accent3" accent4="accent4" accent5="accent5" accent6="accent6" hlink="hlink" folHlink="folHlink"/>
  <p:sldLayoutIdLst>
    <p:sldLayoutId id="2147484236" r:id="rId1"/>
    <p:sldLayoutId id="2147484237" r:id="rId2"/>
    <p:sldLayoutId id="2147484238" r:id="rId3"/>
    <p:sldLayoutId id="2147484239" r:id="rId4"/>
    <p:sldLayoutId id="2147484240" r:id="rId5"/>
    <p:sldLayoutId id="2147484241" r:id="rId6"/>
    <p:sldLayoutId id="2147484242" r:id="rId7"/>
    <p:sldLayoutId id="2147484243" r:id="rId8"/>
    <p:sldLayoutId id="2147484244" r:id="rId9"/>
    <p:sldLayoutId id="2147484245" r:id="rId10"/>
    <p:sldLayoutId id="2147484246"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a:bodyPr>
          <a:lstStyle/>
          <a:p>
            <a:pPr algn="ctr"/>
            <a:r>
              <a:rPr lang="es-ES" sz="4800" b="1" u="sng" dirty="0">
                <a:solidFill>
                  <a:schemeClr val="accent1">
                    <a:lumMod val="75000"/>
                  </a:schemeClr>
                </a:solidFill>
              </a:rPr>
              <a:t>La sintaxis.</a:t>
            </a:r>
          </a:p>
        </p:txBody>
      </p:sp>
      <p:sp>
        <p:nvSpPr>
          <p:cNvPr id="3" name="Marcador de contenido 2">
            <a:extLst>
              <a:ext uri="{FF2B5EF4-FFF2-40B4-BE49-F238E27FC236}">
                <a16:creationId xmlns:a16="http://schemas.microsoft.com/office/drawing/2014/main" id="{6C196200-2B93-4492-949A-4F495AEE8E85}"/>
              </a:ext>
            </a:extLst>
          </p:cNvPr>
          <p:cNvSpPr>
            <a:spLocks noGrp="1"/>
          </p:cNvSpPr>
          <p:nvPr>
            <p:ph sz="half" idx="1"/>
          </p:nvPr>
        </p:nvSpPr>
        <p:spPr>
          <a:xfrm>
            <a:off x="838200" y="1825625"/>
            <a:ext cx="4317274" cy="4351338"/>
          </a:xfrm>
        </p:spPr>
        <p:txBody>
          <a:bodyPr/>
          <a:lstStyle/>
          <a:p>
            <a:pPr algn="just"/>
            <a:r>
              <a:rPr lang="es-CL" dirty="0"/>
              <a:t>La sintaxis es la parte de la gramática (escribir y hablar correctamente) que estudia la manera como se combinan y ordenan las palabras para formar oraciones; analiza las funciones que aquellas desempeñan, así como los fenómenos de concordancia que puedan presentar entre sí. </a:t>
            </a:r>
          </a:p>
        </p:txBody>
      </p:sp>
      <p:sp>
        <p:nvSpPr>
          <p:cNvPr id="5" name="Marcador de contenido 4"/>
          <p:cNvSpPr>
            <a:spLocks noGrp="1"/>
          </p:cNvSpPr>
          <p:nvPr>
            <p:ph sz="half" idx="2"/>
          </p:nvPr>
        </p:nvSpPr>
        <p:spPr/>
        <p:txBody>
          <a:bodyPr/>
          <a:lstStyle/>
          <a:p>
            <a:pPr algn="just"/>
            <a:r>
              <a:rPr lang="es-CL" dirty="0"/>
              <a:t>La unidad básica de la sintaxis es </a:t>
            </a:r>
            <a:r>
              <a:rPr lang="es-CL" b="1" dirty="0"/>
              <a:t>la oración</a:t>
            </a:r>
            <a:r>
              <a:rPr lang="es-CL" dirty="0"/>
              <a:t>.</a:t>
            </a:r>
          </a:p>
        </p:txBody>
      </p:sp>
      <p:pic>
        <p:nvPicPr>
          <p:cNvPr id="1026" name="Picture 2" descr="Resultado de imagen de sintax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2832" y="3236413"/>
            <a:ext cx="4176000" cy="268228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9746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800" b="1" u="sng" dirty="0">
                <a:solidFill>
                  <a:schemeClr val="accent1">
                    <a:lumMod val="75000"/>
                  </a:schemeClr>
                </a:solidFill>
              </a:rPr>
              <a:t>La oración</a:t>
            </a:r>
          </a:p>
        </p:txBody>
      </p:sp>
      <p:sp>
        <p:nvSpPr>
          <p:cNvPr id="5" name="Marcador de contenido 4"/>
          <p:cNvSpPr>
            <a:spLocks noGrp="1"/>
          </p:cNvSpPr>
          <p:nvPr>
            <p:ph idx="1"/>
          </p:nvPr>
        </p:nvSpPr>
        <p:spPr>
          <a:xfrm>
            <a:off x="6096000" y="1895294"/>
            <a:ext cx="5257800" cy="4351338"/>
          </a:xfrm>
        </p:spPr>
        <p:txBody>
          <a:bodyPr/>
          <a:lstStyle/>
          <a:p>
            <a:pPr marL="0" indent="0" algn="just">
              <a:buNone/>
            </a:pPr>
            <a:r>
              <a:rPr lang="es-ES" dirty="0"/>
              <a:t>Expresa un sentido completo y está compuesta por sujeto, predicado y verbo (acción). </a:t>
            </a:r>
          </a:p>
          <a:p>
            <a:pPr marL="0" indent="0" algn="just">
              <a:buNone/>
            </a:pPr>
            <a:r>
              <a:rPr lang="es-ES" dirty="0"/>
              <a:t>EJEMPLO:</a:t>
            </a:r>
          </a:p>
          <a:p>
            <a:pPr marL="0" indent="0" algn="just">
              <a:buNone/>
            </a:pPr>
            <a:r>
              <a:rPr lang="es-ES" dirty="0">
                <a:solidFill>
                  <a:srgbClr val="00B050"/>
                </a:solidFill>
              </a:rPr>
              <a:t>Los astronautas</a:t>
            </a:r>
            <a:r>
              <a:rPr lang="es-ES" dirty="0">
                <a:solidFill>
                  <a:srgbClr val="00B0F0"/>
                </a:solidFill>
              </a:rPr>
              <a:t> llegarán </a:t>
            </a:r>
            <a:r>
              <a:rPr lang="es-ES" dirty="0">
                <a:solidFill>
                  <a:schemeClr val="accent4">
                    <a:lumMod val="75000"/>
                  </a:schemeClr>
                </a:solidFill>
              </a:rPr>
              <a:t>a la tierra el próximo martes.</a:t>
            </a:r>
          </a:p>
          <a:p>
            <a:pPr marL="0" indent="0" algn="just">
              <a:buNone/>
            </a:pPr>
            <a:endParaRPr lang="es-ES" dirty="0"/>
          </a:p>
        </p:txBody>
      </p:sp>
      <p:pic>
        <p:nvPicPr>
          <p:cNvPr id="2050" name="Picture 2" descr="Resultado de imagen de sintax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3725" y="2464768"/>
            <a:ext cx="3181350" cy="3790950"/>
          </a:xfrm>
          <a:prstGeom prst="rect">
            <a:avLst/>
          </a:prstGeom>
          <a:noFill/>
          <a:extLst>
            <a:ext uri="{909E8E84-426E-40DD-AFC4-6F175D3DCCD1}">
              <a14:hiddenFill xmlns:a14="http://schemas.microsoft.com/office/drawing/2010/main">
                <a:solidFill>
                  <a:srgbClr val="FFFFFF"/>
                </a:solidFill>
              </a14:hiddenFill>
            </a:ext>
          </a:extLst>
        </p:spPr>
      </p:pic>
      <p:sp>
        <p:nvSpPr>
          <p:cNvPr id="6" name="Elipse 5"/>
          <p:cNvSpPr/>
          <p:nvPr/>
        </p:nvSpPr>
        <p:spPr>
          <a:xfrm>
            <a:off x="4894217" y="3108959"/>
            <a:ext cx="539932" cy="53122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s-ES" sz="3600" b="1" dirty="0">
                <a:latin typeface="Bradley Hand ITC" panose="03070402050302030203" pitchFamily="66" charset="0"/>
              </a:rPr>
              <a:t>P</a:t>
            </a:r>
          </a:p>
        </p:txBody>
      </p:sp>
    </p:spTree>
    <p:extLst>
      <p:ext uri="{BB962C8B-B14F-4D97-AF65-F5344CB8AC3E}">
        <p14:creationId xmlns:p14="http://schemas.microsoft.com/office/powerpoint/2010/main" val="2279979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800" b="1" u="sng" dirty="0">
                <a:solidFill>
                  <a:schemeClr val="accent1">
                    <a:lumMod val="75000"/>
                  </a:schemeClr>
                </a:solidFill>
              </a:rPr>
              <a:t>La frase</a:t>
            </a:r>
          </a:p>
        </p:txBody>
      </p:sp>
      <p:sp>
        <p:nvSpPr>
          <p:cNvPr id="3" name="Marcador de contenido 2"/>
          <p:cNvSpPr>
            <a:spLocks noGrp="1"/>
          </p:cNvSpPr>
          <p:nvPr>
            <p:ph sz="half" idx="1"/>
          </p:nvPr>
        </p:nvSpPr>
        <p:spPr>
          <a:xfrm>
            <a:off x="838200" y="1825625"/>
            <a:ext cx="4709160" cy="4351338"/>
          </a:xfrm>
        </p:spPr>
        <p:txBody>
          <a:bodyPr>
            <a:normAutofit fontScale="92500" lnSpcReduction="20000"/>
          </a:bodyPr>
          <a:lstStyle/>
          <a:p>
            <a:pPr marL="0" indent="0" algn="just">
              <a:buNone/>
            </a:pPr>
            <a:r>
              <a:rPr lang="es-ES" dirty="0"/>
              <a:t>Existen expresiones que no siempre llegan a constituir una oración porque les </a:t>
            </a:r>
            <a:r>
              <a:rPr lang="es-ES" b="1" dirty="0"/>
              <a:t>falta</a:t>
            </a:r>
            <a:r>
              <a:rPr lang="es-ES" dirty="0"/>
              <a:t> la presencia de </a:t>
            </a:r>
            <a:r>
              <a:rPr lang="es-ES" b="1" dirty="0"/>
              <a:t>un verbo</a:t>
            </a:r>
            <a:r>
              <a:rPr lang="es-ES" dirty="0"/>
              <a:t>, de ahí que no posean un sentido completo; estas construcciones se denominan </a:t>
            </a:r>
            <a:r>
              <a:rPr lang="es-ES" b="1" dirty="0"/>
              <a:t>frases. </a:t>
            </a:r>
          </a:p>
        </p:txBody>
      </p:sp>
      <p:sp>
        <p:nvSpPr>
          <p:cNvPr id="4" name="Marcador de contenido 3"/>
          <p:cNvSpPr>
            <a:spLocks noGrp="1"/>
          </p:cNvSpPr>
          <p:nvPr>
            <p:ph sz="half" idx="2"/>
          </p:nvPr>
        </p:nvSpPr>
        <p:spPr>
          <a:xfrm>
            <a:off x="4517572" y="3823063"/>
            <a:ext cx="5181600" cy="2133600"/>
          </a:xfrm>
        </p:spPr>
        <p:txBody>
          <a:bodyPr>
            <a:normAutofit fontScale="92500" lnSpcReduction="20000"/>
          </a:bodyPr>
          <a:lstStyle/>
          <a:p>
            <a:pPr marL="0" indent="0">
              <a:buNone/>
            </a:pPr>
            <a:r>
              <a:rPr lang="es-ES" dirty="0"/>
              <a:t>EJEMPLO: </a:t>
            </a:r>
          </a:p>
          <a:p>
            <a:pPr marL="0" indent="0">
              <a:buNone/>
            </a:pPr>
            <a:endParaRPr lang="es-ES" dirty="0"/>
          </a:p>
          <a:p>
            <a:pPr>
              <a:buFont typeface="Wingdings" panose="05000000000000000000" pitchFamily="2" charset="2"/>
              <a:buChar char="ü"/>
            </a:pPr>
            <a:r>
              <a:rPr lang="es-ES" dirty="0"/>
              <a:t>Una tarde de marzo… </a:t>
            </a:r>
          </a:p>
          <a:p>
            <a:pPr>
              <a:buFont typeface="Wingdings" panose="05000000000000000000" pitchFamily="2" charset="2"/>
              <a:buChar char="ü"/>
            </a:pPr>
            <a:r>
              <a:rPr lang="es-ES" dirty="0"/>
              <a:t>La bicicleta verde de mi padre </a:t>
            </a:r>
          </a:p>
          <a:p>
            <a:pPr>
              <a:buFont typeface="Wingdings" panose="05000000000000000000" pitchFamily="2" charset="2"/>
              <a:buChar char="ü"/>
            </a:pPr>
            <a:r>
              <a:rPr lang="es-ES" dirty="0"/>
              <a:t>De vez en cuando </a:t>
            </a:r>
          </a:p>
          <a:p>
            <a:pPr marL="0" indent="0">
              <a:buNone/>
            </a:pPr>
            <a:endParaRPr lang="es-ES" dirty="0"/>
          </a:p>
        </p:txBody>
      </p:sp>
      <p:pic>
        <p:nvPicPr>
          <p:cNvPr id="3076" name="Picture 4" descr="Resultado de imagen de du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4508" y="1825625"/>
            <a:ext cx="3039292" cy="30392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1150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normAutofit/>
          </a:bodyPr>
          <a:lstStyle/>
          <a:p>
            <a:r>
              <a:rPr lang="es-ES" sz="4800" b="1" u="sng" dirty="0">
                <a:solidFill>
                  <a:schemeClr val="accent1">
                    <a:lumMod val="75000"/>
                  </a:schemeClr>
                </a:solidFill>
              </a:rPr>
              <a:t>Sujeto.</a:t>
            </a:r>
          </a:p>
        </p:txBody>
      </p:sp>
      <p:sp>
        <p:nvSpPr>
          <p:cNvPr id="6" name="Marcador de contenido 5"/>
          <p:cNvSpPr>
            <a:spLocks noGrp="1"/>
          </p:cNvSpPr>
          <p:nvPr>
            <p:ph idx="1"/>
          </p:nvPr>
        </p:nvSpPr>
        <p:spPr>
          <a:xfrm>
            <a:off x="838200" y="1825625"/>
            <a:ext cx="5101046" cy="3251472"/>
          </a:xfrm>
        </p:spPr>
        <p:txBody>
          <a:bodyPr/>
          <a:lstStyle/>
          <a:p>
            <a:pPr marL="0" indent="0" algn="just">
              <a:buNone/>
            </a:pPr>
            <a:r>
              <a:rPr lang="es-ES" dirty="0"/>
              <a:t>Es la palabra o frase que se refiere a una idea, un concepto, una persona, un animal o una cosa de los cuales se dice algo; es de quien habla la oración. El sujeto generalmente realiza la acción.</a:t>
            </a:r>
          </a:p>
        </p:txBody>
      </p:sp>
      <p:sp>
        <p:nvSpPr>
          <p:cNvPr id="7" name="CuadroTexto 6"/>
          <p:cNvSpPr txBox="1"/>
          <p:nvPr/>
        </p:nvSpPr>
        <p:spPr>
          <a:xfrm>
            <a:off x="6444344" y="1690688"/>
            <a:ext cx="5016136" cy="3108543"/>
          </a:xfrm>
          <a:prstGeom prst="rect">
            <a:avLst/>
          </a:prstGeom>
          <a:noFill/>
        </p:spPr>
        <p:txBody>
          <a:bodyPr wrap="square" rtlCol="0">
            <a:spAutoFit/>
          </a:bodyPr>
          <a:lstStyle/>
          <a:p>
            <a:r>
              <a:rPr lang="es-ES" sz="2800" dirty="0"/>
              <a:t>¿Cómo identificarlo?</a:t>
            </a:r>
          </a:p>
          <a:p>
            <a:endParaRPr lang="es-ES" sz="2800" dirty="0"/>
          </a:p>
          <a:p>
            <a:r>
              <a:rPr lang="es-ES" sz="2800" dirty="0"/>
              <a:t>Te debes hacer las siguientes preguntas:</a:t>
            </a:r>
          </a:p>
          <a:p>
            <a:endParaRPr lang="es-ES" sz="2800" dirty="0"/>
          </a:p>
          <a:p>
            <a:pPr marL="342900" indent="-342900">
              <a:buAutoNum type="arabicPeriod"/>
            </a:pPr>
            <a:r>
              <a:rPr lang="es-ES" sz="2800" dirty="0">
                <a:solidFill>
                  <a:schemeClr val="accent1">
                    <a:lumMod val="75000"/>
                  </a:schemeClr>
                </a:solidFill>
              </a:rPr>
              <a:t>¿Quién o qué realiza la acción?</a:t>
            </a:r>
          </a:p>
          <a:p>
            <a:pPr marL="342900" indent="-342900">
              <a:buAutoNum type="arabicPeriod"/>
            </a:pPr>
            <a:r>
              <a:rPr lang="es-ES" sz="2800" dirty="0">
                <a:solidFill>
                  <a:schemeClr val="accent2">
                    <a:lumMod val="75000"/>
                  </a:schemeClr>
                </a:solidFill>
              </a:rPr>
              <a:t>¿De qué o de quién se habla?</a:t>
            </a:r>
          </a:p>
        </p:txBody>
      </p:sp>
      <p:sp>
        <p:nvSpPr>
          <p:cNvPr id="8" name="Rectángulo 7"/>
          <p:cNvSpPr/>
          <p:nvPr/>
        </p:nvSpPr>
        <p:spPr>
          <a:xfrm>
            <a:off x="418012" y="4799231"/>
            <a:ext cx="5773783" cy="106244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s-ES" sz="2800" dirty="0"/>
              <a:t>EJEMPLO: </a:t>
            </a:r>
            <a:r>
              <a:rPr lang="es-ES" sz="2800" dirty="0">
                <a:solidFill>
                  <a:srgbClr val="FF0000"/>
                </a:solidFill>
              </a:rPr>
              <a:t>LAS HORMIGAS </a:t>
            </a:r>
            <a:r>
              <a:rPr lang="es-ES" sz="2800" dirty="0"/>
              <a:t>TRABAJAN AFANOSAMENTE. </a:t>
            </a:r>
          </a:p>
        </p:txBody>
      </p:sp>
    </p:spTree>
    <p:extLst>
      <p:ext uri="{BB962C8B-B14F-4D97-AF65-F5344CB8AC3E}">
        <p14:creationId xmlns:p14="http://schemas.microsoft.com/office/powerpoint/2010/main" val="1239473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839787" y="365125"/>
            <a:ext cx="11055757" cy="1325563"/>
          </a:xfrm>
        </p:spPr>
        <p:txBody>
          <a:bodyPr>
            <a:normAutofit/>
          </a:bodyPr>
          <a:lstStyle/>
          <a:p>
            <a:r>
              <a:rPr lang="es-ES" sz="4800" b="1" u="sng" dirty="0">
                <a:solidFill>
                  <a:schemeClr val="accent1">
                    <a:lumMod val="75000"/>
                  </a:schemeClr>
                </a:solidFill>
              </a:rPr>
              <a:t>El predicado</a:t>
            </a:r>
          </a:p>
        </p:txBody>
      </p:sp>
      <p:sp>
        <p:nvSpPr>
          <p:cNvPr id="3" name="Marcador de contenido 2"/>
          <p:cNvSpPr>
            <a:spLocks noGrp="1"/>
          </p:cNvSpPr>
          <p:nvPr>
            <p:ph sz="half" idx="2"/>
          </p:nvPr>
        </p:nvSpPr>
        <p:spPr>
          <a:xfrm>
            <a:off x="743994" y="2060938"/>
            <a:ext cx="5157787" cy="3684588"/>
          </a:xfrm>
        </p:spPr>
        <p:txBody>
          <a:bodyPr/>
          <a:lstStyle/>
          <a:p>
            <a:pPr marL="0" indent="0" algn="just">
              <a:buNone/>
            </a:pPr>
            <a:r>
              <a:rPr lang="es-ES" dirty="0"/>
              <a:t>Es la parte de la oración que </a:t>
            </a:r>
            <a:r>
              <a:rPr lang="es-ES" b="1" dirty="0"/>
              <a:t>expresa la acción que realiza el sujeto o los diferentes estados en los que éste puede  encontrarse; es decir, es todo lo que se dice del sujeto. </a:t>
            </a:r>
            <a:r>
              <a:rPr lang="es-ES" dirty="0"/>
              <a:t>Está formado por un verbo y sus complementos:</a:t>
            </a:r>
          </a:p>
          <a:p>
            <a:pPr marL="0" indent="0">
              <a:buNone/>
            </a:pPr>
            <a:endParaRPr lang="es-ES" dirty="0"/>
          </a:p>
        </p:txBody>
      </p:sp>
      <p:sp>
        <p:nvSpPr>
          <p:cNvPr id="6" name="Marcador de contenido 5"/>
          <p:cNvSpPr>
            <a:spLocks noGrp="1"/>
          </p:cNvSpPr>
          <p:nvPr>
            <p:ph sz="quarter" idx="4"/>
          </p:nvPr>
        </p:nvSpPr>
        <p:spPr>
          <a:xfrm>
            <a:off x="6337663" y="2130606"/>
            <a:ext cx="5183188" cy="3684588"/>
          </a:xfrm>
        </p:spPr>
        <p:txBody>
          <a:bodyPr/>
          <a:lstStyle/>
          <a:p>
            <a:pPr marL="0" indent="0">
              <a:buNone/>
            </a:pPr>
            <a:r>
              <a:rPr lang="es-ES" dirty="0"/>
              <a:t>El  predicado se puede encontrar al </a:t>
            </a:r>
            <a:r>
              <a:rPr lang="es-ES" b="1" dirty="0"/>
              <a:t>inicio,</a:t>
            </a:r>
            <a:r>
              <a:rPr lang="es-ES" dirty="0"/>
              <a:t> </a:t>
            </a:r>
            <a:r>
              <a:rPr lang="es-ES" b="1" dirty="0"/>
              <a:t>al medio </a:t>
            </a:r>
            <a:r>
              <a:rPr lang="es-ES" dirty="0"/>
              <a:t>o </a:t>
            </a:r>
            <a:r>
              <a:rPr lang="es-ES" b="1" dirty="0"/>
              <a:t>al final </a:t>
            </a:r>
            <a:r>
              <a:rPr lang="es-ES" dirty="0"/>
              <a:t>de las expresiones.</a:t>
            </a:r>
          </a:p>
        </p:txBody>
      </p:sp>
      <p:sp>
        <p:nvSpPr>
          <p:cNvPr id="7" name="Rectángulo redondeado 6"/>
          <p:cNvSpPr/>
          <p:nvPr/>
        </p:nvSpPr>
        <p:spPr>
          <a:xfrm>
            <a:off x="3379304" y="4955177"/>
            <a:ext cx="2583664" cy="6945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800" b="1" dirty="0"/>
              <a:t>EJEMPLOS</a:t>
            </a:r>
          </a:p>
        </p:txBody>
      </p:sp>
      <p:sp>
        <p:nvSpPr>
          <p:cNvPr id="8" name="Flecha derecha 7"/>
          <p:cNvSpPr/>
          <p:nvPr/>
        </p:nvSpPr>
        <p:spPr>
          <a:xfrm>
            <a:off x="6395290" y="5162951"/>
            <a:ext cx="1034732" cy="2525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Flecha derecha 8"/>
          <p:cNvSpPr/>
          <p:nvPr/>
        </p:nvSpPr>
        <p:spPr>
          <a:xfrm rot="20871568">
            <a:off x="6395289" y="4707553"/>
            <a:ext cx="1034732" cy="2525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lecha derecha 9"/>
          <p:cNvSpPr/>
          <p:nvPr/>
        </p:nvSpPr>
        <p:spPr>
          <a:xfrm rot="513671">
            <a:off x="6382258" y="5684845"/>
            <a:ext cx="1034732" cy="2525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Rectángulo 10"/>
          <p:cNvSpPr/>
          <p:nvPr/>
        </p:nvSpPr>
        <p:spPr>
          <a:xfrm>
            <a:off x="7767681" y="4302945"/>
            <a:ext cx="4127864" cy="5054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Los asistentes </a:t>
            </a:r>
            <a:r>
              <a:rPr lang="es-ES" b="1" dirty="0">
                <a:solidFill>
                  <a:srgbClr val="FF0000"/>
                </a:solidFill>
              </a:rPr>
              <a:t>guardaron silencio durante la operación.</a:t>
            </a:r>
          </a:p>
        </p:txBody>
      </p:sp>
      <p:sp>
        <p:nvSpPr>
          <p:cNvPr id="12" name="Rectángulo 11"/>
          <p:cNvSpPr/>
          <p:nvPr/>
        </p:nvSpPr>
        <p:spPr>
          <a:xfrm>
            <a:off x="7767682" y="5006196"/>
            <a:ext cx="4189051" cy="5054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rPr>
              <a:t>Por la mañana circuló </a:t>
            </a:r>
            <a:r>
              <a:rPr lang="es-ES" dirty="0"/>
              <a:t>la noticia sobre el secuestro</a:t>
            </a:r>
          </a:p>
        </p:txBody>
      </p:sp>
      <p:sp>
        <p:nvSpPr>
          <p:cNvPr id="13" name="Rectángulo 12"/>
          <p:cNvSpPr/>
          <p:nvPr/>
        </p:nvSpPr>
        <p:spPr>
          <a:xfrm>
            <a:off x="7767683" y="5709448"/>
            <a:ext cx="4127863" cy="4093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rPr>
              <a:t>Ha corrido todo el día </a:t>
            </a:r>
            <a:r>
              <a:rPr lang="es-ES" dirty="0"/>
              <a:t>un rumor terrible.</a:t>
            </a:r>
          </a:p>
        </p:txBody>
      </p:sp>
    </p:spTree>
    <p:extLst>
      <p:ext uri="{BB962C8B-B14F-4D97-AF65-F5344CB8AC3E}">
        <p14:creationId xmlns:p14="http://schemas.microsoft.com/office/powerpoint/2010/main" val="4214807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9788" y="270432"/>
            <a:ext cx="10515600" cy="946545"/>
          </a:xfrm>
        </p:spPr>
        <p:txBody>
          <a:bodyPr>
            <a:normAutofit fontScale="90000"/>
          </a:bodyPr>
          <a:lstStyle/>
          <a:p>
            <a:r>
              <a:rPr lang="es-ES" sz="4800" b="1" u="sng" dirty="0">
                <a:solidFill>
                  <a:schemeClr val="accent1">
                    <a:lumMod val="75000"/>
                  </a:schemeClr>
                </a:solidFill>
              </a:rPr>
              <a:t>Oraciones simples y compuestas.</a:t>
            </a:r>
          </a:p>
        </p:txBody>
      </p:sp>
      <p:sp>
        <p:nvSpPr>
          <p:cNvPr id="3" name="Marcador de texto 2"/>
          <p:cNvSpPr>
            <a:spLocks noGrp="1"/>
          </p:cNvSpPr>
          <p:nvPr>
            <p:ph type="body" idx="1"/>
          </p:nvPr>
        </p:nvSpPr>
        <p:spPr>
          <a:xfrm>
            <a:off x="839788" y="1027906"/>
            <a:ext cx="5157787" cy="823912"/>
          </a:xfrm>
        </p:spPr>
        <p:txBody>
          <a:bodyPr>
            <a:normAutofit/>
          </a:bodyPr>
          <a:lstStyle/>
          <a:p>
            <a:r>
              <a:rPr lang="es-ES" sz="2800" dirty="0">
                <a:solidFill>
                  <a:schemeClr val="accent1">
                    <a:lumMod val="75000"/>
                  </a:schemeClr>
                </a:solidFill>
              </a:rPr>
              <a:t>Oraciones simples</a:t>
            </a:r>
          </a:p>
        </p:txBody>
      </p:sp>
      <p:sp>
        <p:nvSpPr>
          <p:cNvPr id="4" name="Marcador de contenido 3"/>
          <p:cNvSpPr>
            <a:spLocks noGrp="1"/>
          </p:cNvSpPr>
          <p:nvPr>
            <p:ph sz="half" idx="2"/>
          </p:nvPr>
        </p:nvSpPr>
        <p:spPr>
          <a:xfrm>
            <a:off x="839788" y="1956435"/>
            <a:ext cx="3775755" cy="3684588"/>
          </a:xfrm>
        </p:spPr>
        <p:txBody>
          <a:bodyPr/>
          <a:lstStyle/>
          <a:p>
            <a:pPr marL="0" indent="0" algn="just">
              <a:buNone/>
            </a:pPr>
            <a:r>
              <a:rPr lang="es-ES" dirty="0"/>
              <a:t>Son las que tienen una acción, por lo tanto solo un predicado.</a:t>
            </a:r>
          </a:p>
        </p:txBody>
      </p:sp>
      <p:sp>
        <p:nvSpPr>
          <p:cNvPr id="5" name="Marcador de texto 4"/>
          <p:cNvSpPr>
            <a:spLocks noGrp="1"/>
          </p:cNvSpPr>
          <p:nvPr>
            <p:ph type="body" sz="quarter" idx="3"/>
          </p:nvPr>
        </p:nvSpPr>
        <p:spPr>
          <a:xfrm>
            <a:off x="6172200" y="999650"/>
            <a:ext cx="5183188" cy="823912"/>
          </a:xfrm>
        </p:spPr>
        <p:txBody>
          <a:bodyPr>
            <a:normAutofit/>
          </a:bodyPr>
          <a:lstStyle/>
          <a:p>
            <a:r>
              <a:rPr lang="es-ES" sz="2800" dirty="0">
                <a:solidFill>
                  <a:schemeClr val="accent1">
                    <a:lumMod val="75000"/>
                  </a:schemeClr>
                </a:solidFill>
              </a:rPr>
              <a:t>Oraciones compuestas</a:t>
            </a:r>
          </a:p>
        </p:txBody>
      </p:sp>
      <p:sp>
        <p:nvSpPr>
          <p:cNvPr id="6" name="Marcador de contenido 5"/>
          <p:cNvSpPr>
            <a:spLocks noGrp="1"/>
          </p:cNvSpPr>
          <p:nvPr>
            <p:ph sz="quarter" idx="4"/>
          </p:nvPr>
        </p:nvSpPr>
        <p:spPr>
          <a:xfrm>
            <a:off x="6172200" y="1956435"/>
            <a:ext cx="5183188" cy="3684588"/>
          </a:xfrm>
        </p:spPr>
        <p:txBody>
          <a:bodyPr>
            <a:normAutofit/>
          </a:bodyPr>
          <a:lstStyle/>
          <a:p>
            <a:pPr marL="0" indent="0" algn="just">
              <a:buNone/>
            </a:pPr>
            <a:r>
              <a:rPr lang="es-ES" dirty="0"/>
              <a:t>Son las que tienen más de una acción, por lo tanto, decimos que hay más de un predicado. Una oración compuesta está formada por varias oraciones unidas y, por lo tanto por más de un verbo.</a:t>
            </a:r>
          </a:p>
        </p:txBody>
      </p:sp>
      <p:sp>
        <p:nvSpPr>
          <p:cNvPr id="8" name="CuadroTexto 7"/>
          <p:cNvSpPr txBox="1"/>
          <p:nvPr/>
        </p:nvSpPr>
        <p:spPr>
          <a:xfrm>
            <a:off x="839788" y="3635662"/>
            <a:ext cx="4275908" cy="1384995"/>
          </a:xfrm>
          <a:prstGeom prst="rect">
            <a:avLst/>
          </a:prstGeom>
          <a:noFill/>
        </p:spPr>
        <p:txBody>
          <a:bodyPr wrap="square" rtlCol="0">
            <a:spAutoFit/>
          </a:bodyPr>
          <a:lstStyle/>
          <a:p>
            <a:r>
              <a:rPr lang="es-ES" sz="2800" dirty="0">
                <a:solidFill>
                  <a:schemeClr val="accent5">
                    <a:lumMod val="75000"/>
                  </a:schemeClr>
                </a:solidFill>
              </a:rPr>
              <a:t>EJEMPLO: </a:t>
            </a:r>
          </a:p>
          <a:p>
            <a:endParaRPr lang="es-ES" sz="2800" dirty="0"/>
          </a:p>
          <a:p>
            <a:r>
              <a:rPr lang="es-ES" sz="2800" dirty="0"/>
              <a:t>LOS NIÑOS JUEGAN TENIS</a:t>
            </a:r>
            <a:r>
              <a:rPr lang="es-ES" dirty="0"/>
              <a:t>.</a:t>
            </a:r>
          </a:p>
        </p:txBody>
      </p:sp>
      <p:sp>
        <p:nvSpPr>
          <p:cNvPr id="9" name="CuadroTexto 8"/>
          <p:cNvSpPr txBox="1"/>
          <p:nvPr/>
        </p:nvSpPr>
        <p:spPr>
          <a:xfrm>
            <a:off x="5592418" y="4328160"/>
            <a:ext cx="7228188" cy="2369880"/>
          </a:xfrm>
          <a:prstGeom prst="rect">
            <a:avLst/>
          </a:prstGeom>
          <a:noFill/>
        </p:spPr>
        <p:txBody>
          <a:bodyPr wrap="square" rtlCol="0">
            <a:spAutoFit/>
          </a:bodyPr>
          <a:lstStyle/>
          <a:p>
            <a:r>
              <a:rPr lang="es-ES" sz="2800" dirty="0">
                <a:solidFill>
                  <a:schemeClr val="accent4">
                    <a:lumMod val="60000"/>
                    <a:lumOff val="40000"/>
                  </a:schemeClr>
                </a:solidFill>
              </a:rPr>
              <a:t>EJEMPLO : </a:t>
            </a:r>
          </a:p>
          <a:p>
            <a:endParaRPr lang="es-ES" sz="2800" dirty="0"/>
          </a:p>
          <a:p>
            <a:r>
              <a:rPr lang="es-ES" sz="2800" dirty="0"/>
              <a:t>LAS NIÑAS JUEGAN FÚTBOL, PARA DISFRUTAR LA TARDE.</a:t>
            </a:r>
          </a:p>
          <a:p>
            <a:endParaRPr lang="es-ES" dirty="0"/>
          </a:p>
          <a:p>
            <a:endParaRPr lang="es-ES" dirty="0"/>
          </a:p>
        </p:txBody>
      </p:sp>
    </p:spTree>
    <p:extLst>
      <p:ext uri="{BB962C8B-B14F-4D97-AF65-F5344CB8AC3E}">
        <p14:creationId xmlns:p14="http://schemas.microsoft.com/office/powerpoint/2010/main" val="913856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478" y="546642"/>
            <a:ext cx="10515600" cy="1325563"/>
          </a:xfrm>
        </p:spPr>
        <p:txBody>
          <a:bodyPr>
            <a:normAutofit/>
          </a:bodyPr>
          <a:lstStyle/>
          <a:p>
            <a:r>
              <a:rPr lang="es-ES" sz="4800" b="1" u="sng" dirty="0">
                <a:solidFill>
                  <a:schemeClr val="accent5">
                    <a:lumMod val="75000"/>
                  </a:schemeClr>
                </a:solidFill>
              </a:rPr>
              <a:t>Sustantivos</a:t>
            </a:r>
            <a:r>
              <a:rPr lang="es-ES" sz="4800" b="1" dirty="0">
                <a:solidFill>
                  <a:schemeClr val="accent5">
                    <a:lumMod val="75000"/>
                  </a:schemeClr>
                </a:solidFill>
              </a:rPr>
              <a:t>: </a:t>
            </a:r>
            <a:r>
              <a:rPr lang="es-ES" sz="3200" b="1" dirty="0">
                <a:solidFill>
                  <a:schemeClr val="accent5">
                    <a:lumMod val="75000"/>
                  </a:schemeClr>
                </a:solidFill>
              </a:rPr>
              <a:t>Son nombres de personas, animales o cosas. </a:t>
            </a:r>
            <a:endParaRPr lang="es-ES" sz="4800" b="1" dirty="0">
              <a:solidFill>
                <a:schemeClr val="accent5">
                  <a:lumMod val="75000"/>
                </a:schemeClr>
              </a:solidFill>
            </a:endParaRPr>
          </a:p>
        </p:txBody>
      </p:sp>
      <p:sp>
        <p:nvSpPr>
          <p:cNvPr id="3" name="Marcador de texto 2"/>
          <p:cNvSpPr>
            <a:spLocks noGrp="1"/>
          </p:cNvSpPr>
          <p:nvPr>
            <p:ph type="body" idx="1"/>
          </p:nvPr>
        </p:nvSpPr>
        <p:spPr>
          <a:xfrm>
            <a:off x="793773" y="1269207"/>
            <a:ext cx="5157787" cy="823912"/>
          </a:xfrm>
        </p:spPr>
        <p:txBody>
          <a:bodyPr>
            <a:normAutofit/>
          </a:bodyPr>
          <a:lstStyle/>
          <a:p>
            <a:r>
              <a:rPr lang="es-ES" sz="2800" dirty="0"/>
              <a:t>PROPIOS</a:t>
            </a:r>
          </a:p>
        </p:txBody>
      </p:sp>
      <p:sp>
        <p:nvSpPr>
          <p:cNvPr id="4" name="Marcador de contenido 3"/>
          <p:cNvSpPr>
            <a:spLocks noGrp="1"/>
          </p:cNvSpPr>
          <p:nvPr>
            <p:ph sz="half" idx="2"/>
          </p:nvPr>
        </p:nvSpPr>
        <p:spPr>
          <a:xfrm>
            <a:off x="839788" y="2235110"/>
            <a:ext cx="5157787" cy="3684588"/>
          </a:xfrm>
        </p:spPr>
        <p:txBody>
          <a:bodyPr/>
          <a:lstStyle/>
          <a:p>
            <a:r>
              <a:rPr lang="es-ES" dirty="0"/>
              <a:t>Se refieren a personas o lugares.</a:t>
            </a:r>
          </a:p>
          <a:p>
            <a:r>
              <a:rPr lang="es-ES" dirty="0"/>
              <a:t>Se escriben con mayúscula inicial.</a:t>
            </a:r>
          </a:p>
        </p:txBody>
      </p:sp>
      <p:sp>
        <p:nvSpPr>
          <p:cNvPr id="5" name="Marcador de texto 4"/>
          <p:cNvSpPr>
            <a:spLocks noGrp="1"/>
          </p:cNvSpPr>
          <p:nvPr>
            <p:ph type="body" sz="quarter" idx="3"/>
          </p:nvPr>
        </p:nvSpPr>
        <p:spPr>
          <a:xfrm>
            <a:off x="6172200" y="1291631"/>
            <a:ext cx="5183188" cy="823912"/>
          </a:xfrm>
        </p:spPr>
        <p:txBody>
          <a:bodyPr/>
          <a:lstStyle/>
          <a:p>
            <a:r>
              <a:rPr lang="es-ES" sz="2800" dirty="0"/>
              <a:t>COMUNES</a:t>
            </a:r>
            <a:r>
              <a:rPr lang="es-ES" dirty="0"/>
              <a:t> </a:t>
            </a:r>
          </a:p>
        </p:txBody>
      </p:sp>
      <p:sp>
        <p:nvSpPr>
          <p:cNvPr id="6" name="Marcador de contenido 5"/>
          <p:cNvSpPr>
            <a:spLocks noGrp="1"/>
          </p:cNvSpPr>
          <p:nvPr>
            <p:ph sz="quarter" idx="4"/>
          </p:nvPr>
        </p:nvSpPr>
        <p:spPr>
          <a:xfrm>
            <a:off x="6172200" y="2235110"/>
            <a:ext cx="5183188" cy="3684588"/>
          </a:xfrm>
        </p:spPr>
        <p:txBody>
          <a:bodyPr/>
          <a:lstStyle/>
          <a:p>
            <a:r>
              <a:rPr lang="es-ES" dirty="0"/>
              <a:t>Se refieren a cosas u objetos.</a:t>
            </a:r>
          </a:p>
          <a:p>
            <a:r>
              <a:rPr lang="es-ES" dirty="0"/>
              <a:t>Se escriben con minúscula.</a:t>
            </a:r>
          </a:p>
        </p:txBody>
      </p:sp>
      <p:sp>
        <p:nvSpPr>
          <p:cNvPr id="8" name="AutoShape 6" descr="Resultado de imagen de arbol"/>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4104" name="Picture 8" descr="Resultado de imagen de arbol"/>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5582194" y="3709626"/>
            <a:ext cx="1783534" cy="1339023"/>
          </a:xfrm>
          <a:prstGeom prst="rect">
            <a:avLst/>
          </a:prstGeom>
          <a:noFill/>
          <a:extLst>
            <a:ext uri="{909E8E84-426E-40DD-AFC4-6F175D3DCCD1}">
              <a14:hiddenFill xmlns:a14="http://schemas.microsoft.com/office/drawing/2010/main">
                <a:solidFill>
                  <a:srgbClr val="FFFFFF"/>
                </a:solidFill>
              </a14:hiddenFill>
            </a:ext>
          </a:extLst>
        </p:spPr>
      </p:pic>
      <p:sp>
        <p:nvSpPr>
          <p:cNvPr id="9" name="Rectángulo 8"/>
          <p:cNvSpPr/>
          <p:nvPr/>
        </p:nvSpPr>
        <p:spPr>
          <a:xfrm>
            <a:off x="7628709" y="3735977"/>
            <a:ext cx="4275908" cy="6444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El </a:t>
            </a:r>
            <a:r>
              <a:rPr lang="es-ES" b="1" dirty="0">
                <a:solidFill>
                  <a:srgbClr val="FFFF00"/>
                </a:solidFill>
              </a:rPr>
              <a:t>árbol</a:t>
            </a:r>
            <a:r>
              <a:rPr lang="es-ES" dirty="0"/>
              <a:t> está en medio del campo.</a:t>
            </a:r>
          </a:p>
        </p:txBody>
      </p:sp>
      <p:pic>
        <p:nvPicPr>
          <p:cNvPr id="4106" name="Picture 10" descr="Resultado de imagen de niña"/>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374469" y="3874214"/>
            <a:ext cx="1652223" cy="2045484"/>
          </a:xfrm>
          <a:prstGeom prst="rect">
            <a:avLst/>
          </a:prstGeom>
          <a:noFill/>
          <a:extLst>
            <a:ext uri="{909E8E84-426E-40DD-AFC4-6F175D3DCCD1}">
              <a14:hiddenFill xmlns:a14="http://schemas.microsoft.com/office/drawing/2010/main">
                <a:solidFill>
                  <a:srgbClr val="FFFFFF"/>
                </a:solidFill>
              </a14:hiddenFill>
            </a:ext>
          </a:extLst>
        </p:spPr>
      </p:pic>
      <p:sp>
        <p:nvSpPr>
          <p:cNvPr id="10" name="Rectángulo 9"/>
          <p:cNvSpPr/>
          <p:nvPr/>
        </p:nvSpPr>
        <p:spPr>
          <a:xfrm>
            <a:off x="2134167" y="3874214"/>
            <a:ext cx="2898798"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a:solidFill>
                  <a:srgbClr val="FFFF00"/>
                </a:solidFill>
              </a:rPr>
              <a:t>María</a:t>
            </a:r>
            <a:r>
              <a:rPr lang="es-ES" dirty="0"/>
              <a:t> come un helado.</a:t>
            </a:r>
          </a:p>
        </p:txBody>
      </p:sp>
    </p:spTree>
    <p:extLst>
      <p:ext uri="{BB962C8B-B14F-4D97-AF65-F5344CB8AC3E}">
        <p14:creationId xmlns:p14="http://schemas.microsoft.com/office/powerpoint/2010/main" val="705884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a 6"/>
          <p:cNvGraphicFramePr/>
          <p:nvPr>
            <p:extLst>
              <p:ext uri="{D42A27DB-BD31-4B8C-83A1-F6EECF244321}">
                <p14:modId xmlns:p14="http://schemas.microsoft.com/office/powerpoint/2010/main" val="832980430"/>
              </p:ext>
            </p:extLst>
          </p:nvPr>
        </p:nvGraphicFramePr>
        <p:xfrm>
          <a:off x="490332" y="-885562"/>
          <a:ext cx="11436626" cy="69888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CuadroTexto 7"/>
          <p:cNvSpPr txBox="1"/>
          <p:nvPr/>
        </p:nvSpPr>
        <p:spPr>
          <a:xfrm>
            <a:off x="750076" y="295566"/>
            <a:ext cx="6670765" cy="830997"/>
          </a:xfrm>
          <a:prstGeom prst="rect">
            <a:avLst/>
          </a:prstGeom>
          <a:noFill/>
        </p:spPr>
        <p:txBody>
          <a:bodyPr wrap="square" rtlCol="0">
            <a:spAutoFit/>
          </a:bodyPr>
          <a:lstStyle/>
          <a:p>
            <a:r>
              <a:rPr lang="es-ES" sz="4800" b="1" u="sng" dirty="0">
                <a:solidFill>
                  <a:schemeClr val="accent1">
                    <a:lumMod val="75000"/>
                  </a:schemeClr>
                </a:solidFill>
              </a:rPr>
              <a:t>Pronombres</a:t>
            </a:r>
            <a:r>
              <a:rPr lang="es-ES" sz="4800" dirty="0"/>
              <a:t> </a:t>
            </a:r>
          </a:p>
        </p:txBody>
      </p:sp>
      <p:sp>
        <p:nvSpPr>
          <p:cNvPr id="9" name="CuadroTexto 8"/>
          <p:cNvSpPr txBox="1"/>
          <p:nvPr/>
        </p:nvSpPr>
        <p:spPr>
          <a:xfrm>
            <a:off x="539933" y="4531108"/>
            <a:ext cx="2333897" cy="1200329"/>
          </a:xfrm>
          <a:prstGeom prst="rect">
            <a:avLst/>
          </a:prstGeom>
          <a:noFill/>
        </p:spPr>
        <p:txBody>
          <a:bodyPr wrap="square" rtlCol="0">
            <a:spAutoFit/>
          </a:bodyPr>
          <a:lstStyle/>
          <a:p>
            <a:r>
              <a:rPr lang="es-ES" dirty="0"/>
              <a:t>YO- TÚ- ÉL /ELLA – NOSOTROS/NOSOTRAS</a:t>
            </a:r>
          </a:p>
          <a:p>
            <a:r>
              <a:rPr lang="es-ES" dirty="0"/>
              <a:t>USTEDES- ELLOS/ELLAS. </a:t>
            </a:r>
          </a:p>
        </p:txBody>
      </p:sp>
      <p:sp>
        <p:nvSpPr>
          <p:cNvPr id="10" name="CuadroTexto 9"/>
          <p:cNvSpPr txBox="1"/>
          <p:nvPr/>
        </p:nvSpPr>
        <p:spPr>
          <a:xfrm>
            <a:off x="3070149" y="4531107"/>
            <a:ext cx="2159726" cy="1200329"/>
          </a:xfrm>
          <a:prstGeom prst="rect">
            <a:avLst/>
          </a:prstGeom>
          <a:noFill/>
        </p:spPr>
        <p:txBody>
          <a:bodyPr wrap="square" rtlCol="0">
            <a:spAutoFit/>
          </a:bodyPr>
          <a:lstStyle/>
          <a:p>
            <a:r>
              <a:rPr lang="es-ES" dirty="0"/>
              <a:t>MÍO- TUYO- SUYO- NUESTRO- MÍA- TUYO- SUYA-NUESTRA.</a:t>
            </a:r>
          </a:p>
        </p:txBody>
      </p:sp>
      <p:sp>
        <p:nvSpPr>
          <p:cNvPr id="11" name="CuadroTexto 10"/>
          <p:cNvSpPr txBox="1"/>
          <p:nvPr/>
        </p:nvSpPr>
        <p:spPr>
          <a:xfrm>
            <a:off x="5365618" y="4392607"/>
            <a:ext cx="2055223" cy="1477328"/>
          </a:xfrm>
          <a:prstGeom prst="rect">
            <a:avLst/>
          </a:prstGeom>
          <a:noFill/>
        </p:spPr>
        <p:txBody>
          <a:bodyPr wrap="square" rtlCol="0">
            <a:spAutoFit/>
          </a:bodyPr>
          <a:lstStyle/>
          <a:p>
            <a:r>
              <a:rPr lang="es-ES" dirty="0"/>
              <a:t>ESTE – ESE – AQUEL- ESTO – AQUELLO – ESTOS – ESO – ESA – AQUELLOS…</a:t>
            </a:r>
          </a:p>
        </p:txBody>
      </p:sp>
      <p:sp>
        <p:nvSpPr>
          <p:cNvPr id="13" name="CuadroTexto 12"/>
          <p:cNvSpPr txBox="1"/>
          <p:nvPr/>
        </p:nvSpPr>
        <p:spPr>
          <a:xfrm>
            <a:off x="10230772" y="4392607"/>
            <a:ext cx="2029099" cy="1477328"/>
          </a:xfrm>
          <a:prstGeom prst="rect">
            <a:avLst/>
          </a:prstGeom>
          <a:noFill/>
        </p:spPr>
        <p:txBody>
          <a:bodyPr wrap="square" rtlCol="0">
            <a:spAutoFit/>
          </a:bodyPr>
          <a:lstStyle/>
          <a:p>
            <a:r>
              <a:rPr lang="es-ES" dirty="0"/>
              <a:t>ALGUNO – NINGUNO – MUCHO – VARIOS – TODO -  BASTANTE – POCO – NADIE… </a:t>
            </a:r>
          </a:p>
        </p:txBody>
      </p:sp>
      <p:sp>
        <p:nvSpPr>
          <p:cNvPr id="14" name="CuadroTexto 13"/>
          <p:cNvSpPr txBox="1"/>
          <p:nvPr/>
        </p:nvSpPr>
        <p:spPr>
          <a:xfrm>
            <a:off x="7977050" y="4562343"/>
            <a:ext cx="1767840" cy="646331"/>
          </a:xfrm>
          <a:prstGeom prst="rect">
            <a:avLst/>
          </a:prstGeom>
          <a:noFill/>
        </p:spPr>
        <p:txBody>
          <a:bodyPr wrap="square" rtlCol="0">
            <a:spAutoFit/>
          </a:bodyPr>
          <a:lstStyle/>
          <a:p>
            <a:r>
              <a:rPr lang="es-ES" dirty="0"/>
              <a:t>QUE – CUAL – QUIEN – CUYO… </a:t>
            </a:r>
          </a:p>
        </p:txBody>
      </p:sp>
    </p:spTree>
    <p:extLst>
      <p:ext uri="{BB962C8B-B14F-4D97-AF65-F5344CB8AC3E}">
        <p14:creationId xmlns:p14="http://schemas.microsoft.com/office/powerpoint/2010/main" val="4084942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u="sng" dirty="0">
                <a:solidFill>
                  <a:schemeClr val="accent1">
                    <a:lumMod val="75000"/>
                  </a:schemeClr>
                </a:solidFill>
              </a:rPr>
              <a:t>Persona gramatical</a:t>
            </a:r>
          </a:p>
        </p:txBody>
      </p:sp>
      <p:graphicFrame>
        <p:nvGraphicFramePr>
          <p:cNvPr id="4" name="Tabla 3"/>
          <p:cNvGraphicFramePr>
            <a:graphicFrameLocks noGrp="1"/>
          </p:cNvGraphicFramePr>
          <p:nvPr>
            <p:extLst>
              <p:ext uri="{D42A27DB-BD31-4B8C-83A1-F6EECF244321}">
                <p14:modId xmlns:p14="http://schemas.microsoft.com/office/powerpoint/2010/main" val="1399811697"/>
              </p:ext>
            </p:extLst>
          </p:nvPr>
        </p:nvGraphicFramePr>
        <p:xfrm>
          <a:off x="1332411" y="1629728"/>
          <a:ext cx="9083043" cy="4453228"/>
        </p:xfrm>
        <a:graphic>
          <a:graphicData uri="http://schemas.openxmlformats.org/drawingml/2006/table">
            <a:tbl>
              <a:tblPr firstRow="1" bandRow="1">
                <a:tableStyleId>{5FD0F851-EC5A-4D38-B0AD-8093EC10F338}</a:tableStyleId>
              </a:tblPr>
              <a:tblGrid>
                <a:gridCol w="3027681">
                  <a:extLst>
                    <a:ext uri="{9D8B030D-6E8A-4147-A177-3AD203B41FA5}">
                      <a16:colId xmlns:a16="http://schemas.microsoft.com/office/drawing/2014/main" val="1564498745"/>
                    </a:ext>
                  </a:extLst>
                </a:gridCol>
                <a:gridCol w="3027681">
                  <a:extLst>
                    <a:ext uri="{9D8B030D-6E8A-4147-A177-3AD203B41FA5}">
                      <a16:colId xmlns:a16="http://schemas.microsoft.com/office/drawing/2014/main" val="1340973797"/>
                    </a:ext>
                  </a:extLst>
                </a:gridCol>
                <a:gridCol w="3027681">
                  <a:extLst>
                    <a:ext uri="{9D8B030D-6E8A-4147-A177-3AD203B41FA5}">
                      <a16:colId xmlns:a16="http://schemas.microsoft.com/office/drawing/2014/main" val="810264429"/>
                    </a:ext>
                  </a:extLst>
                </a:gridCol>
              </a:tblGrid>
              <a:tr h="1113307">
                <a:tc>
                  <a:txBody>
                    <a:bodyPr/>
                    <a:lstStyle/>
                    <a:p>
                      <a:r>
                        <a:rPr lang="es-ES" dirty="0"/>
                        <a:t>PERSONA GRAMATICAL</a:t>
                      </a:r>
                    </a:p>
                  </a:txBody>
                  <a:tcPr/>
                </a:tc>
                <a:tc>
                  <a:txBody>
                    <a:bodyPr/>
                    <a:lstStyle/>
                    <a:p>
                      <a:r>
                        <a:rPr lang="es-ES" dirty="0"/>
                        <a:t>SINGULAR</a:t>
                      </a:r>
                      <a:r>
                        <a:rPr lang="es-ES" baseline="0" dirty="0"/>
                        <a:t> </a:t>
                      </a:r>
                      <a:endParaRPr lang="es-ES" dirty="0"/>
                    </a:p>
                  </a:txBody>
                  <a:tcPr/>
                </a:tc>
                <a:tc>
                  <a:txBody>
                    <a:bodyPr/>
                    <a:lstStyle/>
                    <a:p>
                      <a:r>
                        <a:rPr lang="es-ES" dirty="0"/>
                        <a:t>PLURAL </a:t>
                      </a:r>
                    </a:p>
                  </a:txBody>
                  <a:tcPr/>
                </a:tc>
                <a:extLst>
                  <a:ext uri="{0D108BD9-81ED-4DB2-BD59-A6C34878D82A}">
                    <a16:rowId xmlns:a16="http://schemas.microsoft.com/office/drawing/2014/main" val="3631080570"/>
                  </a:ext>
                </a:extLst>
              </a:tr>
              <a:tr h="1113307">
                <a:tc>
                  <a:txBody>
                    <a:bodyPr/>
                    <a:lstStyle/>
                    <a:p>
                      <a:r>
                        <a:rPr lang="es-ES" dirty="0"/>
                        <a:t>1° PERSONA </a:t>
                      </a:r>
                    </a:p>
                  </a:txBody>
                  <a:tcPr/>
                </a:tc>
                <a:tc>
                  <a:txBody>
                    <a:bodyPr/>
                    <a:lstStyle/>
                    <a:p>
                      <a:r>
                        <a:rPr lang="es-ES" dirty="0"/>
                        <a:t>YO</a:t>
                      </a:r>
                    </a:p>
                  </a:txBody>
                  <a:tcPr/>
                </a:tc>
                <a:tc>
                  <a:txBody>
                    <a:bodyPr/>
                    <a:lstStyle/>
                    <a:p>
                      <a:r>
                        <a:rPr lang="es-ES" dirty="0"/>
                        <a:t>NOSOTROS/NOSOTRAS</a:t>
                      </a:r>
                      <a:r>
                        <a:rPr lang="es-ES" baseline="0" dirty="0"/>
                        <a:t> </a:t>
                      </a:r>
                      <a:endParaRPr lang="es-ES" dirty="0"/>
                    </a:p>
                  </a:txBody>
                  <a:tcPr/>
                </a:tc>
                <a:extLst>
                  <a:ext uri="{0D108BD9-81ED-4DB2-BD59-A6C34878D82A}">
                    <a16:rowId xmlns:a16="http://schemas.microsoft.com/office/drawing/2014/main" val="4265518646"/>
                  </a:ext>
                </a:extLst>
              </a:tr>
              <a:tr h="1113307">
                <a:tc>
                  <a:txBody>
                    <a:bodyPr/>
                    <a:lstStyle/>
                    <a:p>
                      <a:r>
                        <a:rPr lang="es-ES" dirty="0"/>
                        <a:t>2° PERSONA </a:t>
                      </a:r>
                    </a:p>
                  </a:txBody>
                  <a:tcPr/>
                </a:tc>
                <a:tc>
                  <a:txBody>
                    <a:bodyPr/>
                    <a:lstStyle/>
                    <a:p>
                      <a:r>
                        <a:rPr lang="es-ES" dirty="0"/>
                        <a:t>TÚ</a:t>
                      </a:r>
                    </a:p>
                  </a:txBody>
                  <a:tcPr/>
                </a:tc>
                <a:tc>
                  <a:txBody>
                    <a:bodyPr/>
                    <a:lstStyle/>
                    <a:p>
                      <a:r>
                        <a:rPr lang="es-ES" dirty="0"/>
                        <a:t>USTEDES</a:t>
                      </a:r>
                    </a:p>
                  </a:txBody>
                  <a:tcPr/>
                </a:tc>
                <a:extLst>
                  <a:ext uri="{0D108BD9-81ED-4DB2-BD59-A6C34878D82A}">
                    <a16:rowId xmlns:a16="http://schemas.microsoft.com/office/drawing/2014/main" val="1766643543"/>
                  </a:ext>
                </a:extLst>
              </a:tr>
              <a:tr h="1113307">
                <a:tc>
                  <a:txBody>
                    <a:bodyPr/>
                    <a:lstStyle/>
                    <a:p>
                      <a:r>
                        <a:rPr lang="es-ES" dirty="0"/>
                        <a:t>3</a:t>
                      </a:r>
                      <a:r>
                        <a:rPr lang="es-ES" baseline="0" dirty="0"/>
                        <a:t>° PERSONA </a:t>
                      </a:r>
                      <a:endParaRPr lang="es-ES" dirty="0"/>
                    </a:p>
                  </a:txBody>
                  <a:tcPr/>
                </a:tc>
                <a:tc>
                  <a:txBody>
                    <a:bodyPr/>
                    <a:lstStyle/>
                    <a:p>
                      <a:r>
                        <a:rPr lang="es-ES" dirty="0"/>
                        <a:t>ÉL/ELLA</a:t>
                      </a:r>
                    </a:p>
                  </a:txBody>
                  <a:tcPr/>
                </a:tc>
                <a:tc>
                  <a:txBody>
                    <a:bodyPr/>
                    <a:lstStyle/>
                    <a:p>
                      <a:r>
                        <a:rPr lang="es-ES" dirty="0"/>
                        <a:t>ELLOS / ELLAS </a:t>
                      </a:r>
                    </a:p>
                  </a:txBody>
                  <a:tcPr/>
                </a:tc>
                <a:extLst>
                  <a:ext uri="{0D108BD9-81ED-4DB2-BD59-A6C34878D82A}">
                    <a16:rowId xmlns:a16="http://schemas.microsoft.com/office/drawing/2014/main" val="145928291"/>
                  </a:ext>
                </a:extLst>
              </a:tr>
            </a:tbl>
          </a:graphicData>
        </a:graphic>
      </p:graphicFrame>
    </p:spTree>
    <p:extLst>
      <p:ext uri="{BB962C8B-B14F-4D97-AF65-F5344CB8AC3E}">
        <p14:creationId xmlns:p14="http://schemas.microsoft.com/office/powerpoint/2010/main" val="3319205927"/>
      </p:ext>
    </p:extLst>
  </p:cSld>
  <p:clrMapOvr>
    <a:masterClrMapping/>
  </p:clrMapOvr>
</p:sld>
</file>

<file path=ppt/theme/theme1.xml><?xml version="1.0" encoding="utf-8"?>
<a:theme xmlns:a="http://schemas.openxmlformats.org/drawingml/2006/main" name="Galería">
  <a:themeElements>
    <a:clrScheme name="Galería">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ería">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í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150</TotalTime>
  <Words>550</Words>
  <Application>Microsoft Office PowerPoint</Application>
  <PresentationFormat>Panorámica</PresentationFormat>
  <Paragraphs>77</Paragraphs>
  <Slides>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9</vt:i4>
      </vt:variant>
    </vt:vector>
  </HeadingPairs>
  <TitlesOfParts>
    <vt:vector size="14" baseType="lpstr">
      <vt:lpstr>Arial</vt:lpstr>
      <vt:lpstr>Bradley Hand ITC</vt:lpstr>
      <vt:lpstr>Rockwell</vt:lpstr>
      <vt:lpstr>Wingdings</vt:lpstr>
      <vt:lpstr>Galería</vt:lpstr>
      <vt:lpstr>La sintaxis.</vt:lpstr>
      <vt:lpstr>La oración</vt:lpstr>
      <vt:lpstr>La frase</vt:lpstr>
      <vt:lpstr>Sujeto.</vt:lpstr>
      <vt:lpstr>El predicado</vt:lpstr>
      <vt:lpstr>Oraciones simples y compuestas.</vt:lpstr>
      <vt:lpstr>Sustantivos: Son nombres de personas, animales o cosas. </vt:lpstr>
      <vt:lpstr>Presentación de PowerPoint</vt:lpstr>
      <vt:lpstr>Persona gramatical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Rodrigo Diaz Aravena</dc:creator>
  <cp:lastModifiedBy>Hector Castro Ahumada</cp:lastModifiedBy>
  <cp:revision>25</cp:revision>
  <dcterms:created xsi:type="dcterms:W3CDTF">2019-02-24T18:51:49Z</dcterms:created>
  <dcterms:modified xsi:type="dcterms:W3CDTF">2024-04-11T17:55:57Z</dcterms:modified>
</cp:coreProperties>
</file>