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8" r:id="rId2"/>
    <p:sldId id="256" r:id="rId3"/>
    <p:sldId id="257" r:id="rId4"/>
    <p:sldId id="258" r:id="rId5"/>
    <p:sldId id="259" r:id="rId6"/>
    <p:sldId id="260" r:id="rId7"/>
    <p:sldId id="261" r:id="rId8"/>
    <p:sldId id="264" r:id="rId9"/>
    <p:sldId id="265" r:id="rId10"/>
    <p:sldId id="262" r:id="rId11"/>
    <p:sldId id="263" r:id="rId12"/>
    <p:sldId id="269" r:id="rId13"/>
  </p:sldIdLst>
  <p:sldSz cx="9144000" cy="6858000" type="screen4x3"/>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5F25DD-F2E2-5942-DF94-92A8E7024427}"/>
              </a:ext>
            </a:extLst>
          </p:cNvPr>
          <p:cNvSpPr>
            <a:spLocks noGrp="1"/>
          </p:cNvSpPr>
          <p:nvPr>
            <p:ph type="ctrTitle"/>
          </p:nvPr>
        </p:nvSpPr>
        <p:spPr>
          <a:xfrm>
            <a:off x="1143000" y="1122363"/>
            <a:ext cx="6858000" cy="2387600"/>
          </a:xfrm>
        </p:spPr>
        <p:txBody>
          <a:bodyPr anchor="b"/>
          <a:lstStyle>
            <a:lvl1pPr algn="ctr">
              <a:defRPr sz="3375"/>
            </a:lvl1pPr>
          </a:lstStyle>
          <a:p>
            <a:r>
              <a:rPr lang="es-MX"/>
              <a:t>Haz clic para modificar el estilo de título del patrón</a:t>
            </a:r>
          </a:p>
        </p:txBody>
      </p:sp>
      <p:sp>
        <p:nvSpPr>
          <p:cNvPr id="3" name="Subtítulo 2">
            <a:extLst>
              <a:ext uri="{FF2B5EF4-FFF2-40B4-BE49-F238E27FC236}">
                <a16:creationId xmlns:a16="http://schemas.microsoft.com/office/drawing/2014/main" id="{257E6F50-1179-0AA4-0522-391505EE994F}"/>
              </a:ext>
            </a:extLst>
          </p:cNvPr>
          <p:cNvSpPr>
            <a:spLocks noGrp="1"/>
          </p:cNvSpPr>
          <p:nvPr>
            <p:ph type="subTitle" idx="1"/>
          </p:nvPr>
        </p:nvSpPr>
        <p:spPr>
          <a:xfrm>
            <a:off x="1143000" y="3602038"/>
            <a:ext cx="6858000" cy="165576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s-MX"/>
              <a:t>Haz clic para editar el estilo de subtítulo del patrón</a:t>
            </a:r>
          </a:p>
        </p:txBody>
      </p:sp>
      <p:sp>
        <p:nvSpPr>
          <p:cNvPr id="4" name="Marcador de fecha 3">
            <a:extLst>
              <a:ext uri="{FF2B5EF4-FFF2-40B4-BE49-F238E27FC236}">
                <a16:creationId xmlns:a16="http://schemas.microsoft.com/office/drawing/2014/main" id="{6F04E9EA-D83A-84DA-415E-AE6EA8793C59}"/>
              </a:ext>
            </a:extLst>
          </p:cNvPr>
          <p:cNvSpPr>
            <a:spLocks noGrp="1"/>
          </p:cNvSpPr>
          <p:nvPr>
            <p:ph type="dt" sz="half" idx="10"/>
          </p:nvPr>
        </p:nvSpPr>
        <p:spPr/>
        <p:txBody>
          <a:bodyPr/>
          <a:lstStyle/>
          <a:p>
            <a:fld id="{AFF11568-6B37-7444-82F5-FA6BBC50264C}" type="datetimeFigureOut">
              <a:rPr lang="es-MX" smtClean="0"/>
              <a:t>11/04/24</a:t>
            </a:fld>
            <a:endParaRPr lang="es-MX"/>
          </a:p>
        </p:txBody>
      </p:sp>
      <p:sp>
        <p:nvSpPr>
          <p:cNvPr id="5" name="Marcador de pie de página 4">
            <a:extLst>
              <a:ext uri="{FF2B5EF4-FFF2-40B4-BE49-F238E27FC236}">
                <a16:creationId xmlns:a16="http://schemas.microsoft.com/office/drawing/2014/main" id="{426D2883-59AD-D159-EDFC-A16A754C257D}"/>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9A1DA369-889A-A949-3B60-C810A80A45A3}"/>
              </a:ext>
            </a:extLst>
          </p:cNvPr>
          <p:cNvSpPr>
            <a:spLocks noGrp="1"/>
          </p:cNvSpPr>
          <p:nvPr>
            <p:ph type="sldNum" sz="quarter" idx="12"/>
          </p:nvPr>
        </p:nvSpPr>
        <p:spPr/>
        <p:txBody>
          <a:bodyPr/>
          <a:lstStyle/>
          <a:p>
            <a:fld id="{52599A70-BD2C-8F40-B67B-FA1E11069117}" type="slidenum">
              <a:rPr lang="es-MX" smtClean="0"/>
              <a:t>‹Nº›</a:t>
            </a:fld>
            <a:endParaRPr lang="es-MX"/>
          </a:p>
        </p:txBody>
      </p:sp>
    </p:spTree>
    <p:extLst>
      <p:ext uri="{BB962C8B-B14F-4D97-AF65-F5344CB8AC3E}">
        <p14:creationId xmlns:p14="http://schemas.microsoft.com/office/powerpoint/2010/main" val="41402329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F46063-34AF-599F-8A42-95880BAA5B2B}"/>
              </a:ext>
            </a:extLst>
          </p:cNvPr>
          <p:cNvSpPr>
            <a:spLocks noGrp="1"/>
          </p:cNvSpPr>
          <p:nvPr>
            <p:ph type="title"/>
          </p:nvPr>
        </p:nvSpPr>
        <p:spPr/>
        <p:txBody>
          <a:bodyPr/>
          <a:lstStyle/>
          <a:p>
            <a:r>
              <a:rPr lang="es-MX"/>
              <a:t>Haz clic para modificar el estilo de título del patrón</a:t>
            </a:r>
          </a:p>
        </p:txBody>
      </p:sp>
      <p:sp>
        <p:nvSpPr>
          <p:cNvPr id="3" name="Marcador de texto vertical 2">
            <a:extLst>
              <a:ext uri="{FF2B5EF4-FFF2-40B4-BE49-F238E27FC236}">
                <a16:creationId xmlns:a16="http://schemas.microsoft.com/office/drawing/2014/main" id="{398BEABE-FE10-5CBB-A3A8-50266551CDA3}"/>
              </a:ext>
            </a:extLst>
          </p:cNvPr>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fecha 3">
            <a:extLst>
              <a:ext uri="{FF2B5EF4-FFF2-40B4-BE49-F238E27FC236}">
                <a16:creationId xmlns:a16="http://schemas.microsoft.com/office/drawing/2014/main" id="{32299E41-FFFD-AE9E-4ACA-74047BD7F036}"/>
              </a:ext>
            </a:extLst>
          </p:cNvPr>
          <p:cNvSpPr>
            <a:spLocks noGrp="1"/>
          </p:cNvSpPr>
          <p:nvPr>
            <p:ph type="dt" sz="half" idx="10"/>
          </p:nvPr>
        </p:nvSpPr>
        <p:spPr/>
        <p:txBody>
          <a:bodyPr/>
          <a:lstStyle/>
          <a:p>
            <a:fld id="{AFF11568-6B37-7444-82F5-FA6BBC50264C}" type="datetimeFigureOut">
              <a:rPr lang="es-MX" smtClean="0"/>
              <a:t>11/04/24</a:t>
            </a:fld>
            <a:endParaRPr lang="es-MX"/>
          </a:p>
        </p:txBody>
      </p:sp>
      <p:sp>
        <p:nvSpPr>
          <p:cNvPr id="5" name="Marcador de pie de página 4">
            <a:extLst>
              <a:ext uri="{FF2B5EF4-FFF2-40B4-BE49-F238E27FC236}">
                <a16:creationId xmlns:a16="http://schemas.microsoft.com/office/drawing/2014/main" id="{68E44B8E-37DB-2329-9646-7D8BFE3ED785}"/>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7391BD97-F6EB-2013-73B7-7FBCD0C4CCE4}"/>
              </a:ext>
            </a:extLst>
          </p:cNvPr>
          <p:cNvSpPr>
            <a:spLocks noGrp="1"/>
          </p:cNvSpPr>
          <p:nvPr>
            <p:ph type="sldNum" sz="quarter" idx="12"/>
          </p:nvPr>
        </p:nvSpPr>
        <p:spPr/>
        <p:txBody>
          <a:bodyPr/>
          <a:lstStyle/>
          <a:p>
            <a:fld id="{52599A70-BD2C-8F40-B67B-FA1E11069117}" type="slidenum">
              <a:rPr lang="es-MX" smtClean="0"/>
              <a:t>‹Nº›</a:t>
            </a:fld>
            <a:endParaRPr lang="es-MX"/>
          </a:p>
        </p:txBody>
      </p:sp>
    </p:spTree>
    <p:extLst>
      <p:ext uri="{BB962C8B-B14F-4D97-AF65-F5344CB8AC3E}">
        <p14:creationId xmlns:p14="http://schemas.microsoft.com/office/powerpoint/2010/main" val="484935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24A11A2-0E4F-3588-8E5F-E2F6F5BE998E}"/>
              </a:ext>
            </a:extLst>
          </p:cNvPr>
          <p:cNvSpPr>
            <a:spLocks noGrp="1"/>
          </p:cNvSpPr>
          <p:nvPr>
            <p:ph type="title" orient="vert"/>
          </p:nvPr>
        </p:nvSpPr>
        <p:spPr>
          <a:xfrm>
            <a:off x="6543676" y="365125"/>
            <a:ext cx="1971675" cy="5811838"/>
          </a:xfrm>
        </p:spPr>
        <p:txBody>
          <a:bodyPr vert="eaVert"/>
          <a:lstStyle/>
          <a:p>
            <a:r>
              <a:rPr lang="es-MX"/>
              <a:t>Haz clic para modificar el estilo de título del patrón</a:t>
            </a:r>
          </a:p>
        </p:txBody>
      </p:sp>
      <p:sp>
        <p:nvSpPr>
          <p:cNvPr id="3" name="Marcador de texto vertical 2">
            <a:extLst>
              <a:ext uri="{FF2B5EF4-FFF2-40B4-BE49-F238E27FC236}">
                <a16:creationId xmlns:a16="http://schemas.microsoft.com/office/drawing/2014/main" id="{BC714FFF-BCC6-50A4-691C-CB6D69BFE594}"/>
              </a:ext>
            </a:extLst>
          </p:cNvPr>
          <p:cNvSpPr>
            <a:spLocks noGrp="1"/>
          </p:cNvSpPr>
          <p:nvPr>
            <p:ph type="body" orient="vert" idx="1"/>
          </p:nvPr>
        </p:nvSpPr>
        <p:spPr>
          <a:xfrm>
            <a:off x="628651" y="365125"/>
            <a:ext cx="5800725" cy="5811838"/>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fecha 3">
            <a:extLst>
              <a:ext uri="{FF2B5EF4-FFF2-40B4-BE49-F238E27FC236}">
                <a16:creationId xmlns:a16="http://schemas.microsoft.com/office/drawing/2014/main" id="{28A26749-BFCD-C780-5A83-E3F66C46F8A2}"/>
              </a:ext>
            </a:extLst>
          </p:cNvPr>
          <p:cNvSpPr>
            <a:spLocks noGrp="1"/>
          </p:cNvSpPr>
          <p:nvPr>
            <p:ph type="dt" sz="half" idx="10"/>
          </p:nvPr>
        </p:nvSpPr>
        <p:spPr/>
        <p:txBody>
          <a:bodyPr/>
          <a:lstStyle/>
          <a:p>
            <a:fld id="{AFF11568-6B37-7444-82F5-FA6BBC50264C}" type="datetimeFigureOut">
              <a:rPr lang="es-MX" smtClean="0"/>
              <a:t>11/04/24</a:t>
            </a:fld>
            <a:endParaRPr lang="es-MX"/>
          </a:p>
        </p:txBody>
      </p:sp>
      <p:sp>
        <p:nvSpPr>
          <p:cNvPr id="5" name="Marcador de pie de página 4">
            <a:extLst>
              <a:ext uri="{FF2B5EF4-FFF2-40B4-BE49-F238E27FC236}">
                <a16:creationId xmlns:a16="http://schemas.microsoft.com/office/drawing/2014/main" id="{270863CC-C4FA-B7CA-1D66-D3B633E11A4E}"/>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93D8E498-F5D2-796A-E75F-3EEF55080670}"/>
              </a:ext>
            </a:extLst>
          </p:cNvPr>
          <p:cNvSpPr>
            <a:spLocks noGrp="1"/>
          </p:cNvSpPr>
          <p:nvPr>
            <p:ph type="sldNum" sz="quarter" idx="12"/>
          </p:nvPr>
        </p:nvSpPr>
        <p:spPr/>
        <p:txBody>
          <a:bodyPr/>
          <a:lstStyle/>
          <a:p>
            <a:fld id="{52599A70-BD2C-8F40-B67B-FA1E11069117}" type="slidenum">
              <a:rPr lang="es-MX" smtClean="0"/>
              <a:t>‹Nº›</a:t>
            </a:fld>
            <a:endParaRPr lang="es-MX"/>
          </a:p>
        </p:txBody>
      </p:sp>
    </p:spTree>
    <p:extLst>
      <p:ext uri="{BB962C8B-B14F-4D97-AF65-F5344CB8AC3E}">
        <p14:creationId xmlns:p14="http://schemas.microsoft.com/office/powerpoint/2010/main" val="18483912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C68B93-BE1E-A4C1-45E7-6F948BE15786}"/>
              </a:ext>
            </a:extLst>
          </p:cNvPr>
          <p:cNvSpPr>
            <a:spLocks noGrp="1"/>
          </p:cNvSpPr>
          <p:nvPr>
            <p:ph type="title"/>
          </p:nvPr>
        </p:nvSpPr>
        <p:spPr/>
        <p:txBody>
          <a:bodyPr/>
          <a:lstStyle/>
          <a:p>
            <a:r>
              <a:rPr lang="es-MX"/>
              <a:t>Haz clic para modificar el estilo de título del patrón</a:t>
            </a:r>
          </a:p>
        </p:txBody>
      </p:sp>
      <p:sp>
        <p:nvSpPr>
          <p:cNvPr id="3" name="Marcador de contenido 2">
            <a:extLst>
              <a:ext uri="{FF2B5EF4-FFF2-40B4-BE49-F238E27FC236}">
                <a16:creationId xmlns:a16="http://schemas.microsoft.com/office/drawing/2014/main" id="{1324CAB0-362E-3F66-506F-B0E5795991CB}"/>
              </a:ext>
            </a:extLst>
          </p:cNvPr>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fecha 3">
            <a:extLst>
              <a:ext uri="{FF2B5EF4-FFF2-40B4-BE49-F238E27FC236}">
                <a16:creationId xmlns:a16="http://schemas.microsoft.com/office/drawing/2014/main" id="{415433A3-17B3-C335-2DEB-0A546B956740}"/>
              </a:ext>
            </a:extLst>
          </p:cNvPr>
          <p:cNvSpPr>
            <a:spLocks noGrp="1"/>
          </p:cNvSpPr>
          <p:nvPr>
            <p:ph type="dt" sz="half" idx="10"/>
          </p:nvPr>
        </p:nvSpPr>
        <p:spPr/>
        <p:txBody>
          <a:bodyPr/>
          <a:lstStyle/>
          <a:p>
            <a:fld id="{AFF11568-6B37-7444-82F5-FA6BBC50264C}" type="datetimeFigureOut">
              <a:rPr lang="es-MX" smtClean="0"/>
              <a:t>11/04/24</a:t>
            </a:fld>
            <a:endParaRPr lang="es-MX"/>
          </a:p>
        </p:txBody>
      </p:sp>
      <p:sp>
        <p:nvSpPr>
          <p:cNvPr id="5" name="Marcador de pie de página 4">
            <a:extLst>
              <a:ext uri="{FF2B5EF4-FFF2-40B4-BE49-F238E27FC236}">
                <a16:creationId xmlns:a16="http://schemas.microsoft.com/office/drawing/2014/main" id="{0167B14D-A974-8535-1468-80880B2F3A7E}"/>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40C248E8-A272-19C2-F3EC-B0AD5C3DAC73}"/>
              </a:ext>
            </a:extLst>
          </p:cNvPr>
          <p:cNvSpPr>
            <a:spLocks noGrp="1"/>
          </p:cNvSpPr>
          <p:nvPr>
            <p:ph type="sldNum" sz="quarter" idx="12"/>
          </p:nvPr>
        </p:nvSpPr>
        <p:spPr/>
        <p:txBody>
          <a:bodyPr/>
          <a:lstStyle/>
          <a:p>
            <a:fld id="{52599A70-BD2C-8F40-B67B-FA1E11069117}" type="slidenum">
              <a:rPr lang="es-MX" smtClean="0"/>
              <a:t>‹Nº›</a:t>
            </a:fld>
            <a:endParaRPr lang="es-MX"/>
          </a:p>
        </p:txBody>
      </p:sp>
    </p:spTree>
    <p:extLst>
      <p:ext uri="{BB962C8B-B14F-4D97-AF65-F5344CB8AC3E}">
        <p14:creationId xmlns:p14="http://schemas.microsoft.com/office/powerpoint/2010/main" val="26309208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ACC5853-1C7C-D51E-C41E-37FD9F975492}"/>
              </a:ext>
            </a:extLst>
          </p:cNvPr>
          <p:cNvSpPr>
            <a:spLocks noGrp="1"/>
          </p:cNvSpPr>
          <p:nvPr>
            <p:ph type="title"/>
          </p:nvPr>
        </p:nvSpPr>
        <p:spPr>
          <a:xfrm>
            <a:off x="623887" y="1709738"/>
            <a:ext cx="7886700" cy="2852737"/>
          </a:xfrm>
        </p:spPr>
        <p:txBody>
          <a:bodyPr anchor="b"/>
          <a:lstStyle>
            <a:lvl1pPr>
              <a:defRPr sz="3375"/>
            </a:lvl1pPr>
          </a:lstStyle>
          <a:p>
            <a:r>
              <a:rPr lang="es-MX"/>
              <a:t>Haz clic para modificar el estilo de título del patrón</a:t>
            </a:r>
          </a:p>
        </p:txBody>
      </p:sp>
      <p:sp>
        <p:nvSpPr>
          <p:cNvPr id="3" name="Marcador de texto 2">
            <a:extLst>
              <a:ext uri="{FF2B5EF4-FFF2-40B4-BE49-F238E27FC236}">
                <a16:creationId xmlns:a16="http://schemas.microsoft.com/office/drawing/2014/main" id="{ECF82F5D-E113-0B56-0677-C0889E914FED}"/>
              </a:ext>
            </a:extLst>
          </p:cNvPr>
          <p:cNvSpPr>
            <a:spLocks noGrp="1"/>
          </p:cNvSpPr>
          <p:nvPr>
            <p:ph type="body" idx="1"/>
          </p:nvPr>
        </p:nvSpPr>
        <p:spPr>
          <a:xfrm>
            <a:off x="623887" y="4589466"/>
            <a:ext cx="7886700" cy="1500187"/>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s-MX"/>
              <a:t>Haga clic para modificar los estilos de texto del patrón</a:t>
            </a:r>
          </a:p>
        </p:txBody>
      </p:sp>
      <p:sp>
        <p:nvSpPr>
          <p:cNvPr id="4" name="Marcador de fecha 3">
            <a:extLst>
              <a:ext uri="{FF2B5EF4-FFF2-40B4-BE49-F238E27FC236}">
                <a16:creationId xmlns:a16="http://schemas.microsoft.com/office/drawing/2014/main" id="{6CA1F484-340B-12C4-3C8F-A4E51E7623F8}"/>
              </a:ext>
            </a:extLst>
          </p:cNvPr>
          <p:cNvSpPr>
            <a:spLocks noGrp="1"/>
          </p:cNvSpPr>
          <p:nvPr>
            <p:ph type="dt" sz="half" idx="10"/>
          </p:nvPr>
        </p:nvSpPr>
        <p:spPr/>
        <p:txBody>
          <a:bodyPr/>
          <a:lstStyle/>
          <a:p>
            <a:fld id="{AFF11568-6B37-7444-82F5-FA6BBC50264C}" type="datetimeFigureOut">
              <a:rPr lang="es-MX" smtClean="0"/>
              <a:t>11/04/24</a:t>
            </a:fld>
            <a:endParaRPr lang="es-MX"/>
          </a:p>
        </p:txBody>
      </p:sp>
      <p:sp>
        <p:nvSpPr>
          <p:cNvPr id="5" name="Marcador de pie de página 4">
            <a:extLst>
              <a:ext uri="{FF2B5EF4-FFF2-40B4-BE49-F238E27FC236}">
                <a16:creationId xmlns:a16="http://schemas.microsoft.com/office/drawing/2014/main" id="{0869D354-2FB7-12CA-10BC-F7FD2E9EDA1A}"/>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8CFCFF35-A017-73C0-75AD-6D6BED62D79A}"/>
              </a:ext>
            </a:extLst>
          </p:cNvPr>
          <p:cNvSpPr>
            <a:spLocks noGrp="1"/>
          </p:cNvSpPr>
          <p:nvPr>
            <p:ph type="sldNum" sz="quarter" idx="12"/>
          </p:nvPr>
        </p:nvSpPr>
        <p:spPr/>
        <p:txBody>
          <a:bodyPr/>
          <a:lstStyle/>
          <a:p>
            <a:fld id="{52599A70-BD2C-8F40-B67B-FA1E11069117}" type="slidenum">
              <a:rPr lang="es-MX" smtClean="0"/>
              <a:t>‹Nº›</a:t>
            </a:fld>
            <a:endParaRPr lang="es-MX"/>
          </a:p>
        </p:txBody>
      </p:sp>
    </p:spTree>
    <p:extLst>
      <p:ext uri="{BB962C8B-B14F-4D97-AF65-F5344CB8AC3E}">
        <p14:creationId xmlns:p14="http://schemas.microsoft.com/office/powerpoint/2010/main" val="20649077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241C90A-780E-41EA-6730-0CDF7A1B172C}"/>
              </a:ext>
            </a:extLst>
          </p:cNvPr>
          <p:cNvSpPr>
            <a:spLocks noGrp="1"/>
          </p:cNvSpPr>
          <p:nvPr>
            <p:ph type="title"/>
          </p:nvPr>
        </p:nvSpPr>
        <p:spPr/>
        <p:txBody>
          <a:bodyPr/>
          <a:lstStyle/>
          <a:p>
            <a:r>
              <a:rPr lang="es-MX"/>
              <a:t>Haz clic para modificar el estilo de título del patrón</a:t>
            </a:r>
          </a:p>
        </p:txBody>
      </p:sp>
      <p:sp>
        <p:nvSpPr>
          <p:cNvPr id="3" name="Marcador de contenido 2">
            <a:extLst>
              <a:ext uri="{FF2B5EF4-FFF2-40B4-BE49-F238E27FC236}">
                <a16:creationId xmlns:a16="http://schemas.microsoft.com/office/drawing/2014/main" id="{306C306F-2E45-B831-2A43-C23485B1AF4D}"/>
              </a:ext>
            </a:extLst>
          </p:cNvPr>
          <p:cNvSpPr>
            <a:spLocks noGrp="1"/>
          </p:cNvSpPr>
          <p:nvPr>
            <p:ph sz="half" idx="1"/>
          </p:nvPr>
        </p:nvSpPr>
        <p:spPr>
          <a:xfrm>
            <a:off x="628650" y="1825625"/>
            <a:ext cx="38862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contenido 3">
            <a:extLst>
              <a:ext uri="{FF2B5EF4-FFF2-40B4-BE49-F238E27FC236}">
                <a16:creationId xmlns:a16="http://schemas.microsoft.com/office/drawing/2014/main" id="{A95517C5-41AC-B788-54FD-C391E9FACB87}"/>
              </a:ext>
            </a:extLst>
          </p:cNvPr>
          <p:cNvSpPr>
            <a:spLocks noGrp="1"/>
          </p:cNvSpPr>
          <p:nvPr>
            <p:ph sz="half" idx="2"/>
          </p:nvPr>
        </p:nvSpPr>
        <p:spPr>
          <a:xfrm>
            <a:off x="4629150" y="1825625"/>
            <a:ext cx="38862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5" name="Marcador de fecha 4">
            <a:extLst>
              <a:ext uri="{FF2B5EF4-FFF2-40B4-BE49-F238E27FC236}">
                <a16:creationId xmlns:a16="http://schemas.microsoft.com/office/drawing/2014/main" id="{CB429580-44D3-3A52-7E07-30DB2A82E36D}"/>
              </a:ext>
            </a:extLst>
          </p:cNvPr>
          <p:cNvSpPr>
            <a:spLocks noGrp="1"/>
          </p:cNvSpPr>
          <p:nvPr>
            <p:ph type="dt" sz="half" idx="10"/>
          </p:nvPr>
        </p:nvSpPr>
        <p:spPr/>
        <p:txBody>
          <a:bodyPr/>
          <a:lstStyle/>
          <a:p>
            <a:fld id="{AFF11568-6B37-7444-82F5-FA6BBC50264C}" type="datetimeFigureOut">
              <a:rPr lang="es-MX" smtClean="0"/>
              <a:t>11/04/24</a:t>
            </a:fld>
            <a:endParaRPr lang="es-MX"/>
          </a:p>
        </p:txBody>
      </p:sp>
      <p:sp>
        <p:nvSpPr>
          <p:cNvPr id="6" name="Marcador de pie de página 5">
            <a:extLst>
              <a:ext uri="{FF2B5EF4-FFF2-40B4-BE49-F238E27FC236}">
                <a16:creationId xmlns:a16="http://schemas.microsoft.com/office/drawing/2014/main" id="{258954BA-5E98-9E64-340C-E200EA007640}"/>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87D5B991-AE33-AE8C-2E57-55500FC82561}"/>
              </a:ext>
            </a:extLst>
          </p:cNvPr>
          <p:cNvSpPr>
            <a:spLocks noGrp="1"/>
          </p:cNvSpPr>
          <p:nvPr>
            <p:ph type="sldNum" sz="quarter" idx="12"/>
          </p:nvPr>
        </p:nvSpPr>
        <p:spPr/>
        <p:txBody>
          <a:bodyPr/>
          <a:lstStyle/>
          <a:p>
            <a:fld id="{52599A70-BD2C-8F40-B67B-FA1E11069117}" type="slidenum">
              <a:rPr lang="es-MX" smtClean="0"/>
              <a:t>‹Nº›</a:t>
            </a:fld>
            <a:endParaRPr lang="es-MX"/>
          </a:p>
        </p:txBody>
      </p:sp>
    </p:spTree>
    <p:extLst>
      <p:ext uri="{BB962C8B-B14F-4D97-AF65-F5344CB8AC3E}">
        <p14:creationId xmlns:p14="http://schemas.microsoft.com/office/powerpoint/2010/main" val="37923555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97D1934-451C-38CF-0519-40431F4F04AD}"/>
              </a:ext>
            </a:extLst>
          </p:cNvPr>
          <p:cNvSpPr>
            <a:spLocks noGrp="1"/>
          </p:cNvSpPr>
          <p:nvPr>
            <p:ph type="title"/>
          </p:nvPr>
        </p:nvSpPr>
        <p:spPr>
          <a:xfrm>
            <a:off x="629841" y="365126"/>
            <a:ext cx="7886700" cy="1325563"/>
          </a:xfrm>
        </p:spPr>
        <p:txBody>
          <a:bodyPr/>
          <a:lstStyle/>
          <a:p>
            <a:r>
              <a:rPr lang="es-MX"/>
              <a:t>Haz clic para modificar el estilo de título del patrón</a:t>
            </a:r>
          </a:p>
        </p:txBody>
      </p:sp>
      <p:sp>
        <p:nvSpPr>
          <p:cNvPr id="3" name="Marcador de texto 2">
            <a:extLst>
              <a:ext uri="{FF2B5EF4-FFF2-40B4-BE49-F238E27FC236}">
                <a16:creationId xmlns:a16="http://schemas.microsoft.com/office/drawing/2014/main" id="{542DB831-EED4-403E-60C5-246D0FF76B6B}"/>
              </a:ext>
            </a:extLst>
          </p:cNvPr>
          <p:cNvSpPr>
            <a:spLocks noGrp="1"/>
          </p:cNvSpPr>
          <p:nvPr>
            <p:ph type="body" idx="1"/>
          </p:nvPr>
        </p:nvSpPr>
        <p:spPr>
          <a:xfrm>
            <a:off x="629842" y="1681163"/>
            <a:ext cx="3868340"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s-MX"/>
              <a:t>Haga clic para modificar los estilos de texto del patrón</a:t>
            </a:r>
          </a:p>
        </p:txBody>
      </p:sp>
      <p:sp>
        <p:nvSpPr>
          <p:cNvPr id="4" name="Marcador de contenido 3">
            <a:extLst>
              <a:ext uri="{FF2B5EF4-FFF2-40B4-BE49-F238E27FC236}">
                <a16:creationId xmlns:a16="http://schemas.microsoft.com/office/drawing/2014/main" id="{D7E47D6C-F6C3-3D07-BBC2-4974C3B708C0}"/>
              </a:ext>
            </a:extLst>
          </p:cNvPr>
          <p:cNvSpPr>
            <a:spLocks noGrp="1"/>
          </p:cNvSpPr>
          <p:nvPr>
            <p:ph sz="half" idx="2"/>
          </p:nvPr>
        </p:nvSpPr>
        <p:spPr>
          <a:xfrm>
            <a:off x="629842" y="2505075"/>
            <a:ext cx="3868340"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5" name="Marcador de texto 4">
            <a:extLst>
              <a:ext uri="{FF2B5EF4-FFF2-40B4-BE49-F238E27FC236}">
                <a16:creationId xmlns:a16="http://schemas.microsoft.com/office/drawing/2014/main" id="{7EB1E7A0-9C54-9E1D-F501-E758DD264B60}"/>
              </a:ext>
            </a:extLst>
          </p:cNvPr>
          <p:cNvSpPr>
            <a:spLocks noGrp="1"/>
          </p:cNvSpPr>
          <p:nvPr>
            <p:ph type="body" sz="quarter" idx="3"/>
          </p:nvPr>
        </p:nvSpPr>
        <p:spPr>
          <a:xfrm>
            <a:off x="4629151" y="1681163"/>
            <a:ext cx="3887391"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s-MX"/>
              <a:t>Haga clic para modificar los estilos de texto del patrón</a:t>
            </a:r>
          </a:p>
        </p:txBody>
      </p:sp>
      <p:sp>
        <p:nvSpPr>
          <p:cNvPr id="6" name="Marcador de contenido 5">
            <a:extLst>
              <a:ext uri="{FF2B5EF4-FFF2-40B4-BE49-F238E27FC236}">
                <a16:creationId xmlns:a16="http://schemas.microsoft.com/office/drawing/2014/main" id="{17D8DAF3-1409-BB6F-8287-4C3CA21CB5AA}"/>
              </a:ext>
            </a:extLst>
          </p:cNvPr>
          <p:cNvSpPr>
            <a:spLocks noGrp="1"/>
          </p:cNvSpPr>
          <p:nvPr>
            <p:ph sz="quarter" idx="4"/>
          </p:nvPr>
        </p:nvSpPr>
        <p:spPr>
          <a:xfrm>
            <a:off x="4629151" y="2505075"/>
            <a:ext cx="3887391"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7" name="Marcador de fecha 6">
            <a:extLst>
              <a:ext uri="{FF2B5EF4-FFF2-40B4-BE49-F238E27FC236}">
                <a16:creationId xmlns:a16="http://schemas.microsoft.com/office/drawing/2014/main" id="{CDE27F4D-128F-0A17-2DBA-C813AB8AFEAC}"/>
              </a:ext>
            </a:extLst>
          </p:cNvPr>
          <p:cNvSpPr>
            <a:spLocks noGrp="1"/>
          </p:cNvSpPr>
          <p:nvPr>
            <p:ph type="dt" sz="half" idx="10"/>
          </p:nvPr>
        </p:nvSpPr>
        <p:spPr/>
        <p:txBody>
          <a:bodyPr/>
          <a:lstStyle/>
          <a:p>
            <a:fld id="{AFF11568-6B37-7444-82F5-FA6BBC50264C}" type="datetimeFigureOut">
              <a:rPr lang="es-MX" smtClean="0"/>
              <a:t>11/04/24</a:t>
            </a:fld>
            <a:endParaRPr lang="es-MX"/>
          </a:p>
        </p:txBody>
      </p:sp>
      <p:sp>
        <p:nvSpPr>
          <p:cNvPr id="8" name="Marcador de pie de página 7">
            <a:extLst>
              <a:ext uri="{FF2B5EF4-FFF2-40B4-BE49-F238E27FC236}">
                <a16:creationId xmlns:a16="http://schemas.microsoft.com/office/drawing/2014/main" id="{B3DE2708-C26F-D611-2604-0FC932913749}"/>
              </a:ext>
            </a:extLst>
          </p:cNvPr>
          <p:cNvSpPr>
            <a:spLocks noGrp="1"/>
          </p:cNvSpPr>
          <p:nvPr>
            <p:ph type="ftr" sz="quarter" idx="11"/>
          </p:nvPr>
        </p:nvSpPr>
        <p:spPr/>
        <p:txBody>
          <a:bodyPr/>
          <a:lstStyle/>
          <a:p>
            <a:endParaRPr lang="es-MX"/>
          </a:p>
        </p:txBody>
      </p:sp>
      <p:sp>
        <p:nvSpPr>
          <p:cNvPr id="9" name="Marcador de número de diapositiva 8">
            <a:extLst>
              <a:ext uri="{FF2B5EF4-FFF2-40B4-BE49-F238E27FC236}">
                <a16:creationId xmlns:a16="http://schemas.microsoft.com/office/drawing/2014/main" id="{9745A080-F628-AE8A-4A7A-DDCF5EC24E96}"/>
              </a:ext>
            </a:extLst>
          </p:cNvPr>
          <p:cNvSpPr>
            <a:spLocks noGrp="1"/>
          </p:cNvSpPr>
          <p:nvPr>
            <p:ph type="sldNum" sz="quarter" idx="12"/>
          </p:nvPr>
        </p:nvSpPr>
        <p:spPr/>
        <p:txBody>
          <a:bodyPr/>
          <a:lstStyle/>
          <a:p>
            <a:fld id="{52599A70-BD2C-8F40-B67B-FA1E11069117}" type="slidenum">
              <a:rPr lang="es-MX" smtClean="0"/>
              <a:t>‹Nº›</a:t>
            </a:fld>
            <a:endParaRPr lang="es-MX"/>
          </a:p>
        </p:txBody>
      </p:sp>
    </p:spTree>
    <p:extLst>
      <p:ext uri="{BB962C8B-B14F-4D97-AF65-F5344CB8AC3E}">
        <p14:creationId xmlns:p14="http://schemas.microsoft.com/office/powerpoint/2010/main" val="14768018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889620-ECF3-A170-9694-6CAD8A775836}"/>
              </a:ext>
            </a:extLst>
          </p:cNvPr>
          <p:cNvSpPr>
            <a:spLocks noGrp="1"/>
          </p:cNvSpPr>
          <p:nvPr>
            <p:ph type="title"/>
          </p:nvPr>
        </p:nvSpPr>
        <p:spPr/>
        <p:txBody>
          <a:bodyPr/>
          <a:lstStyle/>
          <a:p>
            <a:r>
              <a:rPr lang="es-MX"/>
              <a:t>Haz clic para modificar el estilo de título del patrón</a:t>
            </a:r>
          </a:p>
        </p:txBody>
      </p:sp>
      <p:sp>
        <p:nvSpPr>
          <p:cNvPr id="3" name="Marcador de fecha 2">
            <a:extLst>
              <a:ext uri="{FF2B5EF4-FFF2-40B4-BE49-F238E27FC236}">
                <a16:creationId xmlns:a16="http://schemas.microsoft.com/office/drawing/2014/main" id="{65CF66C6-C6B2-4C05-2C17-02777A909558}"/>
              </a:ext>
            </a:extLst>
          </p:cNvPr>
          <p:cNvSpPr>
            <a:spLocks noGrp="1"/>
          </p:cNvSpPr>
          <p:nvPr>
            <p:ph type="dt" sz="half" idx="10"/>
          </p:nvPr>
        </p:nvSpPr>
        <p:spPr/>
        <p:txBody>
          <a:bodyPr/>
          <a:lstStyle/>
          <a:p>
            <a:fld id="{AFF11568-6B37-7444-82F5-FA6BBC50264C}" type="datetimeFigureOut">
              <a:rPr lang="es-MX" smtClean="0"/>
              <a:t>11/04/24</a:t>
            </a:fld>
            <a:endParaRPr lang="es-MX"/>
          </a:p>
        </p:txBody>
      </p:sp>
      <p:sp>
        <p:nvSpPr>
          <p:cNvPr id="4" name="Marcador de pie de página 3">
            <a:extLst>
              <a:ext uri="{FF2B5EF4-FFF2-40B4-BE49-F238E27FC236}">
                <a16:creationId xmlns:a16="http://schemas.microsoft.com/office/drawing/2014/main" id="{75818446-8249-1C65-F600-92032BC77867}"/>
              </a:ext>
            </a:extLst>
          </p:cNvPr>
          <p:cNvSpPr>
            <a:spLocks noGrp="1"/>
          </p:cNvSpPr>
          <p:nvPr>
            <p:ph type="ftr" sz="quarter" idx="11"/>
          </p:nvPr>
        </p:nvSpPr>
        <p:spPr/>
        <p:txBody>
          <a:bodyPr/>
          <a:lstStyle/>
          <a:p>
            <a:endParaRPr lang="es-MX"/>
          </a:p>
        </p:txBody>
      </p:sp>
      <p:sp>
        <p:nvSpPr>
          <p:cNvPr id="5" name="Marcador de número de diapositiva 4">
            <a:extLst>
              <a:ext uri="{FF2B5EF4-FFF2-40B4-BE49-F238E27FC236}">
                <a16:creationId xmlns:a16="http://schemas.microsoft.com/office/drawing/2014/main" id="{9511F39D-5DD9-FD76-9E7B-1449D01670EA}"/>
              </a:ext>
            </a:extLst>
          </p:cNvPr>
          <p:cNvSpPr>
            <a:spLocks noGrp="1"/>
          </p:cNvSpPr>
          <p:nvPr>
            <p:ph type="sldNum" sz="quarter" idx="12"/>
          </p:nvPr>
        </p:nvSpPr>
        <p:spPr/>
        <p:txBody>
          <a:bodyPr/>
          <a:lstStyle/>
          <a:p>
            <a:fld id="{52599A70-BD2C-8F40-B67B-FA1E11069117}" type="slidenum">
              <a:rPr lang="es-MX" smtClean="0"/>
              <a:t>‹Nº›</a:t>
            </a:fld>
            <a:endParaRPr lang="es-MX"/>
          </a:p>
        </p:txBody>
      </p:sp>
    </p:spTree>
    <p:extLst>
      <p:ext uri="{BB962C8B-B14F-4D97-AF65-F5344CB8AC3E}">
        <p14:creationId xmlns:p14="http://schemas.microsoft.com/office/powerpoint/2010/main" val="37836215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69712B40-C3DC-A8C2-5864-34686C88E82B}"/>
              </a:ext>
            </a:extLst>
          </p:cNvPr>
          <p:cNvSpPr>
            <a:spLocks noGrp="1"/>
          </p:cNvSpPr>
          <p:nvPr>
            <p:ph type="dt" sz="half" idx="10"/>
          </p:nvPr>
        </p:nvSpPr>
        <p:spPr/>
        <p:txBody>
          <a:bodyPr/>
          <a:lstStyle/>
          <a:p>
            <a:fld id="{AFF11568-6B37-7444-82F5-FA6BBC50264C}" type="datetimeFigureOut">
              <a:rPr lang="es-MX" smtClean="0"/>
              <a:t>11/04/24</a:t>
            </a:fld>
            <a:endParaRPr lang="es-MX"/>
          </a:p>
        </p:txBody>
      </p:sp>
      <p:sp>
        <p:nvSpPr>
          <p:cNvPr id="3" name="Marcador de pie de página 2">
            <a:extLst>
              <a:ext uri="{FF2B5EF4-FFF2-40B4-BE49-F238E27FC236}">
                <a16:creationId xmlns:a16="http://schemas.microsoft.com/office/drawing/2014/main" id="{BB4D9C7E-1252-CAE2-A045-22988F3E4CA4}"/>
              </a:ext>
            </a:extLst>
          </p:cNvPr>
          <p:cNvSpPr>
            <a:spLocks noGrp="1"/>
          </p:cNvSpPr>
          <p:nvPr>
            <p:ph type="ftr" sz="quarter" idx="11"/>
          </p:nvPr>
        </p:nvSpPr>
        <p:spPr/>
        <p:txBody>
          <a:bodyPr/>
          <a:lstStyle/>
          <a:p>
            <a:endParaRPr lang="es-MX"/>
          </a:p>
        </p:txBody>
      </p:sp>
      <p:sp>
        <p:nvSpPr>
          <p:cNvPr id="4" name="Marcador de número de diapositiva 3">
            <a:extLst>
              <a:ext uri="{FF2B5EF4-FFF2-40B4-BE49-F238E27FC236}">
                <a16:creationId xmlns:a16="http://schemas.microsoft.com/office/drawing/2014/main" id="{DB529625-9394-EDEB-5AD0-AF042A5EBBEA}"/>
              </a:ext>
            </a:extLst>
          </p:cNvPr>
          <p:cNvSpPr>
            <a:spLocks noGrp="1"/>
          </p:cNvSpPr>
          <p:nvPr>
            <p:ph type="sldNum" sz="quarter" idx="12"/>
          </p:nvPr>
        </p:nvSpPr>
        <p:spPr/>
        <p:txBody>
          <a:bodyPr/>
          <a:lstStyle/>
          <a:p>
            <a:fld id="{52599A70-BD2C-8F40-B67B-FA1E11069117}" type="slidenum">
              <a:rPr lang="es-MX" smtClean="0"/>
              <a:t>‹Nº›</a:t>
            </a:fld>
            <a:endParaRPr lang="es-MX"/>
          </a:p>
        </p:txBody>
      </p:sp>
    </p:spTree>
    <p:extLst>
      <p:ext uri="{BB962C8B-B14F-4D97-AF65-F5344CB8AC3E}">
        <p14:creationId xmlns:p14="http://schemas.microsoft.com/office/powerpoint/2010/main" val="2766156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75799C-EFFE-6701-E063-E5566B20BCBE}"/>
              </a:ext>
            </a:extLst>
          </p:cNvPr>
          <p:cNvSpPr>
            <a:spLocks noGrp="1"/>
          </p:cNvSpPr>
          <p:nvPr>
            <p:ph type="title"/>
          </p:nvPr>
        </p:nvSpPr>
        <p:spPr>
          <a:xfrm>
            <a:off x="629841" y="457200"/>
            <a:ext cx="2949178" cy="1600200"/>
          </a:xfrm>
        </p:spPr>
        <p:txBody>
          <a:bodyPr anchor="b"/>
          <a:lstStyle>
            <a:lvl1pPr>
              <a:defRPr sz="1800"/>
            </a:lvl1pPr>
          </a:lstStyle>
          <a:p>
            <a:r>
              <a:rPr lang="es-MX"/>
              <a:t>Haz clic para modificar el estilo de título del patrón</a:t>
            </a:r>
          </a:p>
        </p:txBody>
      </p:sp>
      <p:sp>
        <p:nvSpPr>
          <p:cNvPr id="3" name="Marcador de contenido 2">
            <a:extLst>
              <a:ext uri="{FF2B5EF4-FFF2-40B4-BE49-F238E27FC236}">
                <a16:creationId xmlns:a16="http://schemas.microsoft.com/office/drawing/2014/main" id="{B0270ED8-86D2-6200-06F9-C41665C77EB1}"/>
              </a:ext>
            </a:extLst>
          </p:cNvPr>
          <p:cNvSpPr>
            <a:spLocks noGrp="1"/>
          </p:cNvSpPr>
          <p:nvPr>
            <p:ph idx="1"/>
          </p:nvPr>
        </p:nvSpPr>
        <p:spPr>
          <a:xfrm>
            <a:off x="3887391" y="987426"/>
            <a:ext cx="4629150" cy="487362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texto 3">
            <a:extLst>
              <a:ext uri="{FF2B5EF4-FFF2-40B4-BE49-F238E27FC236}">
                <a16:creationId xmlns:a16="http://schemas.microsoft.com/office/drawing/2014/main" id="{84830398-11E1-D02D-A324-80C5BE6C9F78}"/>
              </a:ext>
            </a:extLst>
          </p:cNvPr>
          <p:cNvSpPr>
            <a:spLocks noGrp="1"/>
          </p:cNvSpPr>
          <p:nvPr>
            <p:ph type="body" sz="half" idx="2"/>
          </p:nvPr>
        </p:nvSpPr>
        <p:spPr>
          <a:xfrm>
            <a:off x="629841" y="2057400"/>
            <a:ext cx="2949178"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563CF0B9-810D-A081-C86D-7EFD9FF667DA}"/>
              </a:ext>
            </a:extLst>
          </p:cNvPr>
          <p:cNvSpPr>
            <a:spLocks noGrp="1"/>
          </p:cNvSpPr>
          <p:nvPr>
            <p:ph type="dt" sz="half" idx="10"/>
          </p:nvPr>
        </p:nvSpPr>
        <p:spPr/>
        <p:txBody>
          <a:bodyPr/>
          <a:lstStyle/>
          <a:p>
            <a:fld id="{AFF11568-6B37-7444-82F5-FA6BBC50264C}" type="datetimeFigureOut">
              <a:rPr lang="es-MX" smtClean="0"/>
              <a:t>11/04/24</a:t>
            </a:fld>
            <a:endParaRPr lang="es-MX"/>
          </a:p>
        </p:txBody>
      </p:sp>
      <p:sp>
        <p:nvSpPr>
          <p:cNvPr id="6" name="Marcador de pie de página 5">
            <a:extLst>
              <a:ext uri="{FF2B5EF4-FFF2-40B4-BE49-F238E27FC236}">
                <a16:creationId xmlns:a16="http://schemas.microsoft.com/office/drawing/2014/main" id="{4D2883DE-7983-5423-89C7-A1957D505833}"/>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48A7E977-2D9A-75CE-B8BB-DCC0F6FA52ED}"/>
              </a:ext>
            </a:extLst>
          </p:cNvPr>
          <p:cNvSpPr>
            <a:spLocks noGrp="1"/>
          </p:cNvSpPr>
          <p:nvPr>
            <p:ph type="sldNum" sz="quarter" idx="12"/>
          </p:nvPr>
        </p:nvSpPr>
        <p:spPr/>
        <p:txBody>
          <a:bodyPr/>
          <a:lstStyle/>
          <a:p>
            <a:fld id="{52599A70-BD2C-8F40-B67B-FA1E11069117}" type="slidenum">
              <a:rPr lang="es-MX" smtClean="0"/>
              <a:t>‹Nº›</a:t>
            </a:fld>
            <a:endParaRPr lang="es-MX"/>
          </a:p>
        </p:txBody>
      </p:sp>
    </p:spTree>
    <p:extLst>
      <p:ext uri="{BB962C8B-B14F-4D97-AF65-F5344CB8AC3E}">
        <p14:creationId xmlns:p14="http://schemas.microsoft.com/office/powerpoint/2010/main" val="22514878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EB6954-C185-32A2-732D-4F8D7D64A5CF}"/>
              </a:ext>
            </a:extLst>
          </p:cNvPr>
          <p:cNvSpPr>
            <a:spLocks noGrp="1"/>
          </p:cNvSpPr>
          <p:nvPr>
            <p:ph type="title"/>
          </p:nvPr>
        </p:nvSpPr>
        <p:spPr>
          <a:xfrm>
            <a:off x="629841" y="457200"/>
            <a:ext cx="2949178" cy="1600200"/>
          </a:xfrm>
        </p:spPr>
        <p:txBody>
          <a:bodyPr anchor="b"/>
          <a:lstStyle>
            <a:lvl1pPr>
              <a:defRPr sz="1800"/>
            </a:lvl1pPr>
          </a:lstStyle>
          <a:p>
            <a:r>
              <a:rPr lang="es-MX"/>
              <a:t>Haz clic para modificar el estilo de título del patrón</a:t>
            </a:r>
          </a:p>
        </p:txBody>
      </p:sp>
      <p:sp>
        <p:nvSpPr>
          <p:cNvPr id="3" name="Marcador de posición de imagen 2">
            <a:extLst>
              <a:ext uri="{FF2B5EF4-FFF2-40B4-BE49-F238E27FC236}">
                <a16:creationId xmlns:a16="http://schemas.microsoft.com/office/drawing/2014/main" id="{A5D6AA19-A4A1-C10B-A760-36C0A5B40660}"/>
              </a:ext>
            </a:extLst>
          </p:cNvPr>
          <p:cNvSpPr>
            <a:spLocks noGrp="1"/>
          </p:cNvSpPr>
          <p:nvPr>
            <p:ph type="pic" idx="1"/>
          </p:nvPr>
        </p:nvSpPr>
        <p:spPr>
          <a:xfrm>
            <a:off x="3887391" y="987426"/>
            <a:ext cx="4629150" cy="4873625"/>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s-MX"/>
          </a:p>
        </p:txBody>
      </p:sp>
      <p:sp>
        <p:nvSpPr>
          <p:cNvPr id="4" name="Marcador de texto 3">
            <a:extLst>
              <a:ext uri="{FF2B5EF4-FFF2-40B4-BE49-F238E27FC236}">
                <a16:creationId xmlns:a16="http://schemas.microsoft.com/office/drawing/2014/main" id="{217F74B0-045E-54E1-8158-8B9D903D5BF3}"/>
              </a:ext>
            </a:extLst>
          </p:cNvPr>
          <p:cNvSpPr>
            <a:spLocks noGrp="1"/>
          </p:cNvSpPr>
          <p:nvPr>
            <p:ph type="body" sz="half" idx="2"/>
          </p:nvPr>
        </p:nvSpPr>
        <p:spPr>
          <a:xfrm>
            <a:off x="629841" y="2057400"/>
            <a:ext cx="2949178"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0D227FB7-DEF2-F1AC-DB96-BC9588311928}"/>
              </a:ext>
            </a:extLst>
          </p:cNvPr>
          <p:cNvSpPr>
            <a:spLocks noGrp="1"/>
          </p:cNvSpPr>
          <p:nvPr>
            <p:ph type="dt" sz="half" idx="10"/>
          </p:nvPr>
        </p:nvSpPr>
        <p:spPr/>
        <p:txBody>
          <a:bodyPr/>
          <a:lstStyle/>
          <a:p>
            <a:fld id="{AFF11568-6B37-7444-82F5-FA6BBC50264C}" type="datetimeFigureOut">
              <a:rPr lang="es-MX" smtClean="0"/>
              <a:t>11/04/24</a:t>
            </a:fld>
            <a:endParaRPr lang="es-MX"/>
          </a:p>
        </p:txBody>
      </p:sp>
      <p:sp>
        <p:nvSpPr>
          <p:cNvPr id="6" name="Marcador de pie de página 5">
            <a:extLst>
              <a:ext uri="{FF2B5EF4-FFF2-40B4-BE49-F238E27FC236}">
                <a16:creationId xmlns:a16="http://schemas.microsoft.com/office/drawing/2014/main" id="{A3057857-D419-29F4-E3DF-C83CE1C56EAB}"/>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CE906888-D4D4-245F-13CF-31CD09A9EEC2}"/>
              </a:ext>
            </a:extLst>
          </p:cNvPr>
          <p:cNvSpPr>
            <a:spLocks noGrp="1"/>
          </p:cNvSpPr>
          <p:nvPr>
            <p:ph type="sldNum" sz="quarter" idx="12"/>
          </p:nvPr>
        </p:nvSpPr>
        <p:spPr/>
        <p:txBody>
          <a:bodyPr/>
          <a:lstStyle/>
          <a:p>
            <a:fld id="{52599A70-BD2C-8F40-B67B-FA1E11069117}" type="slidenum">
              <a:rPr lang="es-MX" smtClean="0"/>
              <a:t>‹Nº›</a:t>
            </a:fld>
            <a:endParaRPr lang="es-MX"/>
          </a:p>
        </p:txBody>
      </p:sp>
    </p:spTree>
    <p:extLst>
      <p:ext uri="{BB962C8B-B14F-4D97-AF65-F5344CB8AC3E}">
        <p14:creationId xmlns:p14="http://schemas.microsoft.com/office/powerpoint/2010/main" val="845658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8E328A7A-AC96-27BC-0D4A-37BD7ECB8806}"/>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MX"/>
              <a:t>Haz clic para modificar el estilo de título del patrón</a:t>
            </a:r>
          </a:p>
        </p:txBody>
      </p:sp>
      <p:sp>
        <p:nvSpPr>
          <p:cNvPr id="3" name="Marcador de texto 2">
            <a:extLst>
              <a:ext uri="{FF2B5EF4-FFF2-40B4-BE49-F238E27FC236}">
                <a16:creationId xmlns:a16="http://schemas.microsoft.com/office/drawing/2014/main" id="{6134907C-F6E1-4393-865C-94C506448DD3}"/>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fecha 3">
            <a:extLst>
              <a:ext uri="{FF2B5EF4-FFF2-40B4-BE49-F238E27FC236}">
                <a16:creationId xmlns:a16="http://schemas.microsoft.com/office/drawing/2014/main" id="{19513682-4E54-D0C0-A4BC-1C48B7BC5150}"/>
              </a:ext>
            </a:extLst>
          </p:cNvPr>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675">
                <a:solidFill>
                  <a:schemeClr val="tx1">
                    <a:tint val="75000"/>
                  </a:schemeClr>
                </a:solidFill>
              </a:defRPr>
            </a:lvl1pPr>
          </a:lstStyle>
          <a:p>
            <a:fld id="{AFF11568-6B37-7444-82F5-FA6BBC50264C}" type="datetimeFigureOut">
              <a:rPr lang="es-MX" smtClean="0"/>
              <a:t>11/04/24</a:t>
            </a:fld>
            <a:endParaRPr lang="es-MX"/>
          </a:p>
        </p:txBody>
      </p:sp>
      <p:sp>
        <p:nvSpPr>
          <p:cNvPr id="5" name="Marcador de pie de página 4">
            <a:extLst>
              <a:ext uri="{FF2B5EF4-FFF2-40B4-BE49-F238E27FC236}">
                <a16:creationId xmlns:a16="http://schemas.microsoft.com/office/drawing/2014/main" id="{C270B4C3-8570-3D0C-2B21-4425A8844CA6}"/>
              </a:ext>
            </a:extLst>
          </p:cNvPr>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es-MX"/>
          </a:p>
        </p:txBody>
      </p:sp>
      <p:sp>
        <p:nvSpPr>
          <p:cNvPr id="6" name="Marcador de número de diapositiva 5">
            <a:extLst>
              <a:ext uri="{FF2B5EF4-FFF2-40B4-BE49-F238E27FC236}">
                <a16:creationId xmlns:a16="http://schemas.microsoft.com/office/drawing/2014/main" id="{39504E7E-8DFF-08D7-DECC-29A5967B4682}"/>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675">
                <a:solidFill>
                  <a:schemeClr val="tx1">
                    <a:tint val="75000"/>
                  </a:schemeClr>
                </a:solidFill>
              </a:defRPr>
            </a:lvl1pPr>
          </a:lstStyle>
          <a:p>
            <a:fld id="{52599A70-BD2C-8F40-B67B-FA1E11069117}" type="slidenum">
              <a:rPr lang="es-MX" smtClean="0"/>
              <a:t>‹Nº›</a:t>
            </a:fld>
            <a:endParaRPr lang="es-MX"/>
          </a:p>
        </p:txBody>
      </p:sp>
    </p:spTree>
    <p:extLst>
      <p:ext uri="{BB962C8B-B14F-4D97-AF65-F5344CB8AC3E}">
        <p14:creationId xmlns:p14="http://schemas.microsoft.com/office/powerpoint/2010/main" val="14254219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jpe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jpe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hyperlink" Target="https://es.m.wikipedia.org/wiki/Cosmos" TargetMode="External"/><Relationship Id="rId13" Type="http://schemas.openxmlformats.org/officeDocument/2006/relationships/hyperlink" Target="https://es.m.wikipedia.org/wiki/Cosmolog%C3%ADa" TargetMode="External"/><Relationship Id="rId18" Type="http://schemas.openxmlformats.org/officeDocument/2006/relationships/hyperlink" Target="https://es.m.wikipedia.org/wiki/Energ%C3%ADa" TargetMode="External"/><Relationship Id="rId3" Type="http://schemas.openxmlformats.org/officeDocument/2006/relationships/image" Target="../media/image77.png"/><Relationship Id="rId21" Type="http://schemas.openxmlformats.org/officeDocument/2006/relationships/hyperlink" Target="https://es.m.wikipedia.org/wiki/Universo_observable" TargetMode="External"/><Relationship Id="rId7" Type="http://schemas.openxmlformats.org/officeDocument/2006/relationships/hyperlink" Target="https://es.m.wikipedia.org/wiki/Ley_de_la_f%C3%ADsica" TargetMode="External"/><Relationship Id="rId12" Type="http://schemas.openxmlformats.org/officeDocument/2006/relationships/hyperlink" Target="https://es.m.wikipedia.org/wiki/Universo#cite_note-1" TargetMode="External"/><Relationship Id="rId17" Type="http://schemas.openxmlformats.org/officeDocument/2006/relationships/hyperlink" Target="https://es.m.wikipedia.org/wiki/Sistema_cerrado" TargetMode="External"/><Relationship Id="rId2" Type="http://schemas.openxmlformats.org/officeDocument/2006/relationships/image" Target="../media/image76.png"/><Relationship Id="rId16" Type="http://schemas.openxmlformats.org/officeDocument/2006/relationships/hyperlink" Target="https://es.m.wikipedia.org/wiki/Ciencias_f%C3%ADsicas" TargetMode="External"/><Relationship Id="rId20" Type="http://schemas.openxmlformats.org/officeDocument/2006/relationships/hyperlink" Target="https://es.m.wikipedia.org/wiki/Causalidad_(f%C3%ADsica)" TargetMode="External"/><Relationship Id="rId1" Type="http://schemas.openxmlformats.org/officeDocument/2006/relationships/slideLayout" Target="../slideLayouts/slideLayout2.xml"/><Relationship Id="rId6" Type="http://schemas.openxmlformats.org/officeDocument/2006/relationships/hyperlink" Target="https://es.m.wikipedia.org/wiki/Espacio-tiempo" TargetMode="External"/><Relationship Id="rId11" Type="http://schemas.openxmlformats.org/officeDocument/2006/relationships/hyperlink" Target="https://es.m.wikipedia.org/wiki/Realidad" TargetMode="External"/><Relationship Id="rId5" Type="http://schemas.openxmlformats.org/officeDocument/2006/relationships/hyperlink" Target="https://es.m.wikipedia.org/wiki/F%C3%ADsica_experimental" TargetMode="External"/><Relationship Id="rId15" Type="http://schemas.openxmlformats.org/officeDocument/2006/relationships/hyperlink" Target="https://es.m.wikipedia.org/wiki/F%C3%ADsica" TargetMode="External"/><Relationship Id="rId10" Type="http://schemas.openxmlformats.org/officeDocument/2006/relationships/hyperlink" Target="https://es.m.wikipedia.org/wiki/Naturaleza" TargetMode="External"/><Relationship Id="rId19" Type="http://schemas.openxmlformats.org/officeDocument/2006/relationships/hyperlink" Target="https://es.m.wikipedia.org/wiki/Materia_(f%C3%ADsica)" TargetMode="External"/><Relationship Id="rId4" Type="http://schemas.openxmlformats.org/officeDocument/2006/relationships/image" Target="../media/image73.png"/><Relationship Id="rId9" Type="http://schemas.openxmlformats.org/officeDocument/2006/relationships/hyperlink" Target="https://es.m.wikipedia.org/wiki/Mundo" TargetMode="External"/><Relationship Id="rId14" Type="http://schemas.openxmlformats.org/officeDocument/2006/relationships/hyperlink" Target="https://es.m.wikipedia.org/wiki/Astronom%C3%ADa"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56.png"/></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23.png"/><Relationship Id="rId5" Type="http://schemas.openxmlformats.org/officeDocument/2006/relationships/image" Target="../media/image5.png"/><Relationship Id="rId10" Type="http://schemas.openxmlformats.org/officeDocument/2006/relationships/image" Target="../media/image22.png"/><Relationship Id="rId4" Type="http://schemas.openxmlformats.org/officeDocument/2006/relationships/image" Target="../media/image18.png"/><Relationship Id="rId9" Type="http://schemas.openxmlformats.org/officeDocument/2006/relationships/image" Target="../media/image21.png"/></Relationships>
</file>

<file path=ppt/slides/_rels/slide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11.png"/><Relationship Id="rId9" Type="http://schemas.openxmlformats.org/officeDocument/2006/relationships/image" Target="../media/image38.png"/></Relationships>
</file>

<file path=ppt/slides/_rels/slide5.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3" Type="http://schemas.openxmlformats.org/officeDocument/2006/relationships/image" Target="../media/image42.png"/><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5" Type="http://schemas.openxmlformats.org/officeDocument/2006/relationships/image" Target="../media/image53.png"/><Relationship Id="rId10" Type="http://schemas.openxmlformats.org/officeDocument/2006/relationships/image" Target="../media/image48.png"/><Relationship Id="rId4" Type="http://schemas.openxmlformats.org/officeDocument/2006/relationships/image" Target="../media/image7.png"/><Relationship Id="rId9" Type="http://schemas.openxmlformats.org/officeDocument/2006/relationships/image" Target="../media/image47.png"/><Relationship Id="rId14" Type="http://schemas.openxmlformats.org/officeDocument/2006/relationships/image" Target="../media/image52.png"/></Relationships>
</file>

<file path=ppt/slides/_rels/slide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10" Type="http://schemas.openxmlformats.org/officeDocument/2006/relationships/image" Target="../media/image26.png"/><Relationship Id="rId4" Type="http://schemas.openxmlformats.org/officeDocument/2006/relationships/image" Target="../media/image56.png"/><Relationship Id="rId9" Type="http://schemas.openxmlformats.org/officeDocument/2006/relationships/image" Target="../media/image61.png"/></Relationships>
</file>

<file path=ppt/slides/_rels/slide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8.pn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67.png"/><Relationship Id="rId4" Type="http://schemas.openxmlformats.org/officeDocument/2006/relationships/image" Target="../media/image66.png"/></Relationships>
</file>

<file path=ppt/slides/_rels/slide9.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 Id="rId9"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D6291396-68BF-C823-EA60-9F7BBC6564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142998" y="-1143001"/>
            <a:ext cx="6858000" cy="9144001"/>
          </a:xfrm>
          <a:prstGeom prst="rect">
            <a:avLst/>
          </a:prstGeom>
        </p:spPr>
      </p:pic>
      <p:pic>
        <p:nvPicPr>
          <p:cNvPr id="13" name="Imagen 12">
            <a:extLst>
              <a:ext uri="{FF2B5EF4-FFF2-40B4-BE49-F238E27FC236}">
                <a16:creationId xmlns:a16="http://schemas.microsoft.com/office/drawing/2014/main" id="{246BD3EF-BF76-3375-372D-E47CCF188C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12876">
            <a:off x="6627196" y="2686579"/>
            <a:ext cx="2049223" cy="2476537"/>
          </a:xfrm>
          <a:prstGeom prst="rect">
            <a:avLst/>
          </a:prstGeom>
        </p:spPr>
      </p:pic>
      <p:pic>
        <p:nvPicPr>
          <p:cNvPr id="4" name="Imagen 3">
            <a:extLst>
              <a:ext uri="{FF2B5EF4-FFF2-40B4-BE49-F238E27FC236}">
                <a16:creationId xmlns:a16="http://schemas.microsoft.com/office/drawing/2014/main" id="{D03DABE3-633A-69B6-9051-50CDD064C5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623" y="92459"/>
            <a:ext cx="5312256" cy="1206500"/>
          </a:xfrm>
          <a:prstGeom prst="rect">
            <a:avLst/>
          </a:prstGeom>
        </p:spPr>
      </p:pic>
      <p:pic>
        <p:nvPicPr>
          <p:cNvPr id="6" name="Imagen 5">
            <a:extLst>
              <a:ext uri="{FF2B5EF4-FFF2-40B4-BE49-F238E27FC236}">
                <a16:creationId xmlns:a16="http://schemas.microsoft.com/office/drawing/2014/main" id="{7059EC10-92C8-801F-1B0D-1645F31BA3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67119" y="1030273"/>
            <a:ext cx="4385702" cy="1155700"/>
          </a:xfrm>
          <a:prstGeom prst="rect">
            <a:avLst/>
          </a:prstGeom>
        </p:spPr>
      </p:pic>
      <p:sp>
        <p:nvSpPr>
          <p:cNvPr id="3" name="CuadroTexto 2">
            <a:extLst>
              <a:ext uri="{FF2B5EF4-FFF2-40B4-BE49-F238E27FC236}">
                <a16:creationId xmlns:a16="http://schemas.microsoft.com/office/drawing/2014/main" id="{8ED3D6C7-AA87-DEE0-3DCF-6FC449E9DE86}"/>
              </a:ext>
            </a:extLst>
          </p:cNvPr>
          <p:cNvSpPr txBox="1"/>
          <p:nvPr/>
        </p:nvSpPr>
        <p:spPr>
          <a:xfrm>
            <a:off x="815169" y="92459"/>
            <a:ext cx="5769557" cy="2123658"/>
          </a:xfrm>
          <a:prstGeom prst="rect">
            <a:avLst/>
          </a:prstGeom>
          <a:noFill/>
        </p:spPr>
        <p:txBody>
          <a:bodyPr wrap="square" rtlCol="0">
            <a:spAutoFit/>
          </a:bodyPr>
          <a:lstStyle/>
          <a:p>
            <a:pPr algn="l"/>
            <a:r>
              <a:rPr lang="es-MX" sz="6600" dirty="0">
                <a:latin typeface="Chamberi Super Display" panose="02040503080505020303" pitchFamily="18" charset="77"/>
              </a:rPr>
              <a:t>Divulgación científica </a:t>
            </a:r>
          </a:p>
        </p:txBody>
      </p:sp>
      <p:pic>
        <p:nvPicPr>
          <p:cNvPr id="9" name="Imagen 8">
            <a:extLst>
              <a:ext uri="{FF2B5EF4-FFF2-40B4-BE49-F238E27FC236}">
                <a16:creationId xmlns:a16="http://schemas.microsoft.com/office/drawing/2014/main" id="{12B3C6CF-94DC-9B50-1D85-60087C349498}"/>
              </a:ext>
            </a:extLst>
          </p:cNvPr>
          <p:cNvPicPr>
            <a:picLocks noChangeAspect="1"/>
          </p:cNvPicPr>
          <p:nvPr/>
        </p:nvPicPr>
        <p:blipFill>
          <a:blip r:embed="rId6"/>
          <a:stretch>
            <a:fillRect/>
          </a:stretch>
        </p:blipFill>
        <p:spPr>
          <a:xfrm rot="1053744" flipH="1">
            <a:off x="6710961" y="4480420"/>
            <a:ext cx="2774641" cy="1853748"/>
          </a:xfrm>
          <a:prstGeom prst="rect">
            <a:avLst/>
          </a:prstGeom>
          <a:effectLst>
            <a:outerShdw blurRad="50800" dist="76200" dir="5400000" algn="t" rotWithShape="0">
              <a:prstClr val="black">
                <a:alpha val="40000"/>
              </a:prstClr>
            </a:outerShdw>
          </a:effectLst>
        </p:spPr>
      </p:pic>
      <p:pic>
        <p:nvPicPr>
          <p:cNvPr id="11" name="Imagen 10">
            <a:extLst>
              <a:ext uri="{FF2B5EF4-FFF2-40B4-BE49-F238E27FC236}">
                <a16:creationId xmlns:a16="http://schemas.microsoft.com/office/drawing/2014/main" id="{A61F6574-394C-9050-5394-A93F40D7BFE2}"/>
              </a:ext>
            </a:extLst>
          </p:cNvPr>
          <p:cNvPicPr>
            <a:picLocks noChangeAspect="1"/>
          </p:cNvPicPr>
          <p:nvPr/>
        </p:nvPicPr>
        <p:blipFill>
          <a:blip r:embed="rId7"/>
          <a:stretch>
            <a:fillRect/>
          </a:stretch>
        </p:blipFill>
        <p:spPr>
          <a:xfrm rot="20316670">
            <a:off x="7413413" y="4625593"/>
            <a:ext cx="1386588" cy="1085238"/>
          </a:xfrm>
          <a:prstGeom prst="rect">
            <a:avLst/>
          </a:prstGeom>
          <a:effectLst>
            <a:outerShdw blurRad="50800" dist="76200" dir="5400000" algn="t" rotWithShape="0">
              <a:prstClr val="black">
                <a:alpha val="40000"/>
              </a:prstClr>
            </a:outerShdw>
          </a:effectLst>
        </p:spPr>
      </p:pic>
      <p:pic>
        <p:nvPicPr>
          <p:cNvPr id="17" name="Imagen 16">
            <a:extLst>
              <a:ext uri="{FF2B5EF4-FFF2-40B4-BE49-F238E27FC236}">
                <a16:creationId xmlns:a16="http://schemas.microsoft.com/office/drawing/2014/main" id="{A82E2CC6-A2DA-AC4C-68D5-CF14237538C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790592">
            <a:off x="1169352" y="2440704"/>
            <a:ext cx="2526788" cy="2526788"/>
          </a:xfrm>
          <a:prstGeom prst="rect">
            <a:avLst/>
          </a:prstGeom>
        </p:spPr>
      </p:pic>
      <p:pic>
        <p:nvPicPr>
          <p:cNvPr id="22" name="Imagen 21">
            <a:extLst>
              <a:ext uri="{FF2B5EF4-FFF2-40B4-BE49-F238E27FC236}">
                <a16:creationId xmlns:a16="http://schemas.microsoft.com/office/drawing/2014/main" id="{9CB27EF7-E6AE-2320-1A4D-5F9E586327E2}"/>
              </a:ext>
            </a:extLst>
          </p:cNvPr>
          <p:cNvPicPr>
            <a:picLocks noChangeAspect="1"/>
          </p:cNvPicPr>
          <p:nvPr/>
        </p:nvPicPr>
        <p:blipFill>
          <a:blip r:embed="rId9"/>
          <a:stretch>
            <a:fillRect/>
          </a:stretch>
        </p:blipFill>
        <p:spPr>
          <a:xfrm rot="625224">
            <a:off x="6789808" y="297539"/>
            <a:ext cx="2416888" cy="2416888"/>
          </a:xfrm>
          <a:prstGeom prst="rect">
            <a:avLst/>
          </a:prstGeom>
        </p:spPr>
      </p:pic>
      <p:pic>
        <p:nvPicPr>
          <p:cNvPr id="25" name="Imagen 24">
            <a:extLst>
              <a:ext uri="{FF2B5EF4-FFF2-40B4-BE49-F238E27FC236}">
                <a16:creationId xmlns:a16="http://schemas.microsoft.com/office/drawing/2014/main" id="{BF01A5E2-8C13-7F91-0D66-E4B05271383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0532041">
            <a:off x="5066225" y="4377448"/>
            <a:ext cx="2222911" cy="2222911"/>
          </a:xfrm>
          <a:prstGeom prst="rect">
            <a:avLst/>
          </a:prstGeom>
        </p:spPr>
      </p:pic>
      <p:pic>
        <p:nvPicPr>
          <p:cNvPr id="27" name="Imagen 26">
            <a:extLst>
              <a:ext uri="{FF2B5EF4-FFF2-40B4-BE49-F238E27FC236}">
                <a16:creationId xmlns:a16="http://schemas.microsoft.com/office/drawing/2014/main" id="{AB5E6A9E-37A8-9906-6BE5-63BE08E7D8E2}"/>
              </a:ext>
            </a:extLst>
          </p:cNvPr>
          <p:cNvPicPr>
            <a:picLocks noChangeAspect="1"/>
          </p:cNvPicPr>
          <p:nvPr/>
        </p:nvPicPr>
        <p:blipFill>
          <a:blip r:embed="rId11"/>
          <a:stretch>
            <a:fillRect/>
          </a:stretch>
        </p:blipFill>
        <p:spPr>
          <a:xfrm rot="400518">
            <a:off x="-694441" y="1748069"/>
            <a:ext cx="1978236" cy="3978164"/>
          </a:xfrm>
          <a:prstGeom prst="rect">
            <a:avLst/>
          </a:prstGeom>
          <a:effectLst>
            <a:outerShdw blurRad="50800" dist="76200" dir="2700000" algn="tl" rotWithShape="0">
              <a:prstClr val="black">
                <a:alpha val="40000"/>
              </a:prstClr>
            </a:outerShdw>
          </a:effectLst>
        </p:spPr>
      </p:pic>
      <p:pic>
        <p:nvPicPr>
          <p:cNvPr id="15" name="Imagen 14">
            <a:extLst>
              <a:ext uri="{FF2B5EF4-FFF2-40B4-BE49-F238E27FC236}">
                <a16:creationId xmlns:a16="http://schemas.microsoft.com/office/drawing/2014/main" id="{DC6F39A1-CF63-9FD6-564A-1A70B4D23BA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0690954" flipH="1">
            <a:off x="-114419" y="4349535"/>
            <a:ext cx="2417265" cy="2295955"/>
          </a:xfrm>
          <a:prstGeom prst="rect">
            <a:avLst/>
          </a:prstGeom>
          <a:effectLst>
            <a:outerShdw blurRad="50800" dist="76200" dir="2700000" algn="tl" rotWithShape="0">
              <a:prstClr val="black">
                <a:alpha val="40000"/>
              </a:prstClr>
            </a:outerShdw>
          </a:effectLst>
        </p:spPr>
      </p:pic>
      <p:pic>
        <p:nvPicPr>
          <p:cNvPr id="32" name="Imagen 31">
            <a:extLst>
              <a:ext uri="{FF2B5EF4-FFF2-40B4-BE49-F238E27FC236}">
                <a16:creationId xmlns:a16="http://schemas.microsoft.com/office/drawing/2014/main" id="{200F1FC4-785F-189E-74BC-1D8F966A742F}"/>
              </a:ext>
            </a:extLst>
          </p:cNvPr>
          <p:cNvPicPr>
            <a:picLocks noChangeAspect="1"/>
          </p:cNvPicPr>
          <p:nvPr/>
        </p:nvPicPr>
        <p:blipFill>
          <a:blip r:embed="rId13"/>
          <a:stretch>
            <a:fillRect/>
          </a:stretch>
        </p:blipFill>
        <p:spPr>
          <a:xfrm rot="20664779">
            <a:off x="3364158" y="3523981"/>
            <a:ext cx="1877490" cy="1877490"/>
          </a:xfrm>
          <a:prstGeom prst="rect">
            <a:avLst/>
          </a:prstGeom>
        </p:spPr>
      </p:pic>
      <p:pic>
        <p:nvPicPr>
          <p:cNvPr id="29" name="Imagen 28">
            <a:extLst>
              <a:ext uri="{FF2B5EF4-FFF2-40B4-BE49-F238E27FC236}">
                <a16:creationId xmlns:a16="http://schemas.microsoft.com/office/drawing/2014/main" id="{7B885F00-85CA-43B5-50D1-A1F13BFF66F3}"/>
              </a:ext>
            </a:extLst>
          </p:cNvPr>
          <p:cNvPicPr>
            <a:picLocks noChangeAspect="1"/>
          </p:cNvPicPr>
          <p:nvPr/>
        </p:nvPicPr>
        <p:blipFill>
          <a:blip r:embed="rId14"/>
          <a:stretch>
            <a:fillRect/>
          </a:stretch>
        </p:blipFill>
        <p:spPr>
          <a:xfrm rot="21405108">
            <a:off x="2251741" y="4854770"/>
            <a:ext cx="1586170" cy="1586170"/>
          </a:xfrm>
          <a:prstGeom prst="rect">
            <a:avLst/>
          </a:prstGeom>
          <a:effectLst>
            <a:outerShdw blurRad="50800" dist="76200" dir="2700000" algn="tl" rotWithShape="0">
              <a:prstClr val="black">
                <a:alpha val="40000"/>
              </a:prstClr>
            </a:outerShdw>
          </a:effectLst>
        </p:spPr>
      </p:pic>
      <p:pic>
        <p:nvPicPr>
          <p:cNvPr id="34" name="Imagen 33">
            <a:extLst>
              <a:ext uri="{FF2B5EF4-FFF2-40B4-BE49-F238E27FC236}">
                <a16:creationId xmlns:a16="http://schemas.microsoft.com/office/drawing/2014/main" id="{62ABB8C7-A9CA-2B00-F7A2-BEF4AA369953}"/>
              </a:ext>
            </a:extLst>
          </p:cNvPr>
          <p:cNvPicPr>
            <a:picLocks noChangeAspect="1"/>
          </p:cNvPicPr>
          <p:nvPr/>
        </p:nvPicPr>
        <p:blipFill>
          <a:blip r:embed="rId15"/>
          <a:stretch>
            <a:fillRect/>
          </a:stretch>
        </p:blipFill>
        <p:spPr>
          <a:xfrm rot="333947">
            <a:off x="3997840" y="2069786"/>
            <a:ext cx="3128846" cy="2588636"/>
          </a:xfrm>
          <a:prstGeom prst="rect">
            <a:avLst/>
          </a:prstGeom>
          <a:effectLst>
            <a:outerShdw blurRad="50800" dist="76200" dir="5400000" algn="t" rotWithShape="0">
              <a:prstClr val="black">
                <a:alpha val="40000"/>
              </a:prstClr>
            </a:outerShdw>
          </a:effectLst>
        </p:spPr>
      </p:pic>
      <p:sp>
        <p:nvSpPr>
          <p:cNvPr id="5" name="CuadroTexto 4">
            <a:extLst>
              <a:ext uri="{FF2B5EF4-FFF2-40B4-BE49-F238E27FC236}">
                <a16:creationId xmlns:a16="http://schemas.microsoft.com/office/drawing/2014/main" id="{09E49D8E-DCA0-12E1-7192-399CF5D5B2CF}"/>
              </a:ext>
            </a:extLst>
          </p:cNvPr>
          <p:cNvSpPr txBox="1"/>
          <p:nvPr/>
        </p:nvSpPr>
        <p:spPr>
          <a:xfrm>
            <a:off x="1141941" y="1883517"/>
            <a:ext cx="3624103" cy="369332"/>
          </a:xfrm>
          <a:prstGeom prst="rect">
            <a:avLst/>
          </a:prstGeom>
          <a:noFill/>
        </p:spPr>
        <p:txBody>
          <a:bodyPr wrap="square" rtlCol="0">
            <a:spAutoFit/>
          </a:bodyPr>
          <a:lstStyle/>
          <a:p>
            <a:pPr algn="l"/>
            <a:r>
              <a:rPr lang="es-MX" dirty="0">
                <a:latin typeface="Baskerville Old Face" panose="020F0502020204030204" pitchFamily="34" charset="0"/>
              </a:rPr>
              <a:t>Nombre: Ximena Luque Rivera </a:t>
            </a:r>
          </a:p>
        </p:txBody>
      </p:sp>
      <p:sp>
        <p:nvSpPr>
          <p:cNvPr id="7" name="CuadroTexto 6">
            <a:extLst>
              <a:ext uri="{FF2B5EF4-FFF2-40B4-BE49-F238E27FC236}">
                <a16:creationId xmlns:a16="http://schemas.microsoft.com/office/drawing/2014/main" id="{3B398DAE-97E2-2BE7-9EA1-E09E95FD465D}"/>
              </a:ext>
            </a:extLst>
          </p:cNvPr>
          <p:cNvSpPr txBox="1"/>
          <p:nvPr/>
        </p:nvSpPr>
        <p:spPr>
          <a:xfrm>
            <a:off x="969561" y="2144593"/>
            <a:ext cx="3764298" cy="369332"/>
          </a:xfrm>
          <a:prstGeom prst="rect">
            <a:avLst/>
          </a:prstGeom>
          <a:noFill/>
        </p:spPr>
        <p:txBody>
          <a:bodyPr wrap="square" rtlCol="0">
            <a:spAutoFit/>
          </a:bodyPr>
          <a:lstStyle/>
          <a:p>
            <a:pPr algn="l"/>
            <a:r>
              <a:rPr lang="es-MX" dirty="0">
                <a:latin typeface="Baskerville Old Face" panose="02020602080505020303" pitchFamily="18" charset="77"/>
              </a:rPr>
              <a:t>Materia: Desarrollo de Proyectos </a:t>
            </a:r>
          </a:p>
        </p:txBody>
      </p:sp>
      <p:sp>
        <p:nvSpPr>
          <p:cNvPr id="14" name="CuadroTexto 13">
            <a:extLst>
              <a:ext uri="{FF2B5EF4-FFF2-40B4-BE49-F238E27FC236}">
                <a16:creationId xmlns:a16="http://schemas.microsoft.com/office/drawing/2014/main" id="{5B2C5806-51D3-CA72-73E0-39CA05DA1478}"/>
              </a:ext>
            </a:extLst>
          </p:cNvPr>
          <p:cNvSpPr txBox="1"/>
          <p:nvPr/>
        </p:nvSpPr>
        <p:spPr>
          <a:xfrm>
            <a:off x="3411198" y="2569959"/>
            <a:ext cx="1828800" cy="1828800"/>
          </a:xfrm>
          <a:prstGeom prst="rect">
            <a:avLst/>
          </a:prstGeom>
          <a:noFill/>
        </p:spPr>
        <p:txBody>
          <a:bodyPr wrap="square" rtlCol="0">
            <a:spAutoFit/>
          </a:bodyPr>
          <a:lstStyle/>
          <a:p>
            <a:pPr algn="l"/>
            <a:endParaRPr lang="es-MX" dirty="0"/>
          </a:p>
        </p:txBody>
      </p:sp>
      <p:pic>
        <p:nvPicPr>
          <p:cNvPr id="19" name="Imagen 18">
            <a:extLst>
              <a:ext uri="{FF2B5EF4-FFF2-40B4-BE49-F238E27FC236}">
                <a16:creationId xmlns:a16="http://schemas.microsoft.com/office/drawing/2014/main" id="{0F379143-044D-16E6-5546-3A1A407CF4BB}"/>
              </a:ext>
            </a:extLst>
          </p:cNvPr>
          <p:cNvPicPr>
            <a:picLocks noChangeAspect="1"/>
          </p:cNvPicPr>
          <p:nvPr/>
        </p:nvPicPr>
        <p:blipFill>
          <a:blip r:embed="rId16"/>
          <a:stretch>
            <a:fillRect/>
          </a:stretch>
        </p:blipFill>
        <p:spPr>
          <a:xfrm>
            <a:off x="5003330" y="407988"/>
            <a:ext cx="1689942" cy="1691949"/>
          </a:xfrm>
          <a:prstGeom prst="rect">
            <a:avLst/>
          </a:prstGeom>
        </p:spPr>
      </p:pic>
    </p:spTree>
    <p:extLst>
      <p:ext uri="{BB962C8B-B14F-4D97-AF65-F5344CB8AC3E}">
        <p14:creationId xmlns:p14="http://schemas.microsoft.com/office/powerpoint/2010/main" val="3673860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Marcador de contenido 3">
            <a:extLst>
              <a:ext uri="{FF2B5EF4-FFF2-40B4-BE49-F238E27FC236}">
                <a16:creationId xmlns:a16="http://schemas.microsoft.com/office/drawing/2014/main" id="{A6FAC984-6387-630D-EEA9-7826E3BC2F9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30668" b="27153"/>
          <a:stretch/>
        </p:blipFill>
        <p:spPr>
          <a:xfrm>
            <a:off x="20" y="1282"/>
            <a:ext cx="9143980" cy="6856718"/>
          </a:xfrm>
          <a:prstGeom prst="rect">
            <a:avLst/>
          </a:prstGeom>
        </p:spPr>
      </p:pic>
      <p:pic>
        <p:nvPicPr>
          <p:cNvPr id="7" name="Imagen 6">
            <a:extLst>
              <a:ext uri="{FF2B5EF4-FFF2-40B4-BE49-F238E27FC236}">
                <a16:creationId xmlns:a16="http://schemas.microsoft.com/office/drawing/2014/main" id="{FA80A77D-162E-EA5F-E120-44FF9B102728}"/>
              </a:ext>
            </a:extLst>
          </p:cNvPr>
          <p:cNvPicPr>
            <a:picLocks noChangeAspect="1"/>
          </p:cNvPicPr>
          <p:nvPr/>
        </p:nvPicPr>
        <p:blipFill>
          <a:blip r:embed="rId3"/>
          <a:stretch>
            <a:fillRect/>
          </a:stretch>
        </p:blipFill>
        <p:spPr>
          <a:xfrm>
            <a:off x="5916594" y="0"/>
            <a:ext cx="3227406" cy="6856718"/>
          </a:xfrm>
          <a:prstGeom prst="rect">
            <a:avLst/>
          </a:prstGeom>
        </p:spPr>
      </p:pic>
      <p:sp>
        <p:nvSpPr>
          <p:cNvPr id="14" name="CuadroTexto 13">
            <a:extLst>
              <a:ext uri="{FF2B5EF4-FFF2-40B4-BE49-F238E27FC236}">
                <a16:creationId xmlns:a16="http://schemas.microsoft.com/office/drawing/2014/main" id="{B24015A9-03D0-C85A-F967-34D0D4CBFD1C}"/>
              </a:ext>
            </a:extLst>
          </p:cNvPr>
          <p:cNvSpPr txBox="1"/>
          <p:nvPr/>
        </p:nvSpPr>
        <p:spPr>
          <a:xfrm>
            <a:off x="1631170" y="0"/>
            <a:ext cx="5484143" cy="1107996"/>
          </a:xfrm>
          <a:prstGeom prst="rect">
            <a:avLst/>
          </a:prstGeom>
          <a:noFill/>
        </p:spPr>
        <p:txBody>
          <a:bodyPr wrap="square" rtlCol="0">
            <a:spAutoFit/>
          </a:bodyPr>
          <a:lstStyle/>
          <a:p>
            <a:pPr algn="l"/>
            <a:r>
              <a:rPr lang="es-MX" sz="6600" dirty="0">
                <a:solidFill>
                  <a:schemeClr val="bg1"/>
                </a:solidFill>
                <a:latin typeface="Century" panose="020F0502020204030204" pitchFamily="34" charset="0"/>
              </a:rPr>
              <a:t>El universo </a:t>
            </a:r>
          </a:p>
        </p:txBody>
      </p:sp>
      <p:pic>
        <p:nvPicPr>
          <p:cNvPr id="24" name="Imagen 23">
            <a:extLst>
              <a:ext uri="{FF2B5EF4-FFF2-40B4-BE49-F238E27FC236}">
                <a16:creationId xmlns:a16="http://schemas.microsoft.com/office/drawing/2014/main" id="{F724E64E-79EA-35D5-5DE9-A33DEB9B87A7}"/>
              </a:ext>
            </a:extLst>
          </p:cNvPr>
          <p:cNvPicPr>
            <a:picLocks noChangeAspect="1"/>
          </p:cNvPicPr>
          <p:nvPr/>
        </p:nvPicPr>
        <p:blipFill>
          <a:blip r:embed="rId4"/>
          <a:stretch>
            <a:fillRect/>
          </a:stretch>
        </p:blipFill>
        <p:spPr>
          <a:xfrm>
            <a:off x="0" y="1291525"/>
            <a:ext cx="5916594" cy="5273729"/>
          </a:xfrm>
          <a:prstGeom prst="rect">
            <a:avLst/>
          </a:prstGeom>
        </p:spPr>
      </p:pic>
      <p:sp>
        <p:nvSpPr>
          <p:cNvPr id="21" name="CuadroTexto 20">
            <a:extLst>
              <a:ext uri="{FF2B5EF4-FFF2-40B4-BE49-F238E27FC236}">
                <a16:creationId xmlns:a16="http://schemas.microsoft.com/office/drawing/2014/main" id="{272E176B-BC3C-3B5B-91B6-34F3C0326516}"/>
              </a:ext>
            </a:extLst>
          </p:cNvPr>
          <p:cNvSpPr txBox="1"/>
          <p:nvPr/>
        </p:nvSpPr>
        <p:spPr>
          <a:xfrm>
            <a:off x="70211" y="1811719"/>
            <a:ext cx="5845240" cy="4524315"/>
          </a:xfrm>
          <a:prstGeom prst="rect">
            <a:avLst/>
          </a:prstGeom>
          <a:noFill/>
        </p:spPr>
        <p:txBody>
          <a:bodyPr wrap="square" rtlCol="0">
            <a:spAutoFit/>
          </a:bodyPr>
          <a:lstStyle/>
          <a:p>
            <a:pPr algn="l"/>
            <a:r>
              <a:rPr lang="es-MX" b="0" i="0" u="none" strike="noStrike" dirty="0">
                <a:solidFill>
                  <a:srgbClr val="202122"/>
                </a:solidFill>
                <a:effectLst/>
                <a:latin typeface="-apple-system"/>
              </a:rPr>
              <a:t>El </a:t>
            </a:r>
            <a:r>
              <a:rPr lang="es-MX" b="1" i="0" u="none" strike="noStrike" dirty="0">
                <a:solidFill>
                  <a:srgbClr val="202122"/>
                </a:solidFill>
                <a:effectLst/>
                <a:latin typeface="-apple-system"/>
              </a:rPr>
              <a:t>universo</a:t>
            </a:r>
            <a:r>
              <a:rPr lang="es-MX" b="0" i="0" u="none" strike="noStrike" dirty="0">
                <a:solidFill>
                  <a:srgbClr val="202122"/>
                </a:solidFill>
                <a:effectLst/>
                <a:latin typeface="-apple-system"/>
              </a:rPr>
              <a:t> es el conjunto de todas las entidades </a:t>
            </a:r>
            <a:r>
              <a:rPr lang="es-MX" b="0" i="0" u="none" strike="noStrike" dirty="0">
                <a:effectLst/>
                <a:latin typeface="-apple-system"/>
                <a:hlinkClick r:id="rId5" tooltip="Física experimental"/>
              </a:rPr>
              <a:t>físicamente detectables</a:t>
            </a:r>
            <a:r>
              <a:rPr lang="es-MX" b="0" i="0" u="none" strike="noStrike" dirty="0">
                <a:solidFill>
                  <a:srgbClr val="202122"/>
                </a:solidFill>
                <a:effectLst/>
                <a:latin typeface="-apple-system"/>
              </a:rPr>
              <a:t> que interactúan entre ellas dentro del </a:t>
            </a:r>
            <a:r>
              <a:rPr lang="es-MX" b="0" i="0" u="none" strike="noStrike" dirty="0" err="1">
                <a:effectLst/>
                <a:latin typeface="-apple-system"/>
                <a:hlinkClick r:id="rId6" tooltip="Espacio-tiempo"/>
              </a:rPr>
              <a:t>espacio-tiempo</a:t>
            </a:r>
            <a:r>
              <a:rPr lang="es-MX" b="0" i="0" u="none" strike="noStrike" dirty="0" err="1">
                <a:solidFill>
                  <a:srgbClr val="202122"/>
                </a:solidFill>
                <a:effectLst/>
                <a:latin typeface="-apple-system"/>
              </a:rPr>
              <a:t>de</a:t>
            </a:r>
            <a:r>
              <a:rPr lang="es-MX" b="0" i="0" u="none" strike="noStrike" dirty="0">
                <a:solidFill>
                  <a:srgbClr val="202122"/>
                </a:solidFill>
                <a:effectLst/>
                <a:latin typeface="-apple-system"/>
              </a:rPr>
              <a:t> acuerdo a las </a:t>
            </a:r>
            <a:r>
              <a:rPr lang="es-MX" b="0" i="0" u="none" strike="noStrike" dirty="0">
                <a:effectLst/>
                <a:latin typeface="-apple-system"/>
                <a:hlinkClick r:id="rId7" tooltip="Ley de la física"/>
              </a:rPr>
              <a:t>leyes físicas</a:t>
            </a:r>
            <a:r>
              <a:rPr lang="es-MX" b="0" i="0" u="none" strike="noStrike" dirty="0">
                <a:solidFill>
                  <a:srgbClr val="202122"/>
                </a:solidFill>
                <a:effectLst/>
                <a:latin typeface="-apple-system"/>
              </a:rPr>
              <a:t> definidas. Sin embargo, el término también se utiliza informalmente en sentidos contextuales ligeramente diferentes y alude a conceptos como </a:t>
            </a:r>
            <a:r>
              <a:rPr lang="es-MX" b="0" i="0" u="none" strike="noStrike" dirty="0">
                <a:effectLst/>
                <a:latin typeface="-apple-system"/>
                <a:hlinkClick r:id="rId8" tooltip="Cosmos"/>
              </a:rPr>
              <a:t>cosmos</a:t>
            </a:r>
            <a:r>
              <a:rPr lang="es-MX" b="0" i="0" u="none" strike="noStrike" dirty="0">
                <a:solidFill>
                  <a:srgbClr val="202122"/>
                </a:solidFill>
                <a:effectLst/>
                <a:latin typeface="-apple-system"/>
              </a:rPr>
              <a:t>, </a:t>
            </a:r>
            <a:r>
              <a:rPr lang="es-MX" b="0" i="0" u="none" strike="noStrike" dirty="0">
                <a:effectLst/>
                <a:latin typeface="-apple-system"/>
                <a:hlinkClick r:id="rId9" tooltip="Mundo"/>
              </a:rPr>
              <a:t>mundo</a:t>
            </a:r>
            <a:r>
              <a:rPr lang="es-MX" b="0" i="0" u="none" strike="noStrike" dirty="0">
                <a:solidFill>
                  <a:srgbClr val="202122"/>
                </a:solidFill>
                <a:effectLst/>
                <a:latin typeface="-apple-system"/>
              </a:rPr>
              <a:t>, </a:t>
            </a:r>
            <a:r>
              <a:rPr lang="es-MX" b="0" i="0" u="none" strike="noStrike" dirty="0">
                <a:effectLst/>
                <a:latin typeface="-apple-system"/>
                <a:hlinkClick r:id="rId10" tooltip="Naturaleza"/>
              </a:rPr>
              <a:t>naturaleza</a:t>
            </a:r>
            <a:r>
              <a:rPr lang="es-MX" b="0" i="0" u="none" strike="noStrike" dirty="0">
                <a:solidFill>
                  <a:srgbClr val="202122"/>
                </a:solidFill>
                <a:effectLst/>
                <a:latin typeface="-apple-system"/>
              </a:rPr>
              <a:t> o </a:t>
            </a:r>
            <a:r>
              <a:rPr lang="es-MX" b="0" i="0" u="none" strike="noStrike" dirty="0">
                <a:effectLst/>
                <a:latin typeface="-apple-system"/>
                <a:hlinkClick r:id="rId11" tooltip="Realidad"/>
              </a:rPr>
              <a:t>realidad</a:t>
            </a:r>
            <a:r>
              <a:rPr lang="es-MX" b="0" i="0" u="none" strike="noStrike" dirty="0">
                <a:solidFill>
                  <a:srgbClr val="202122"/>
                </a:solidFill>
                <a:effectLst/>
                <a:latin typeface="-apple-system"/>
              </a:rPr>
              <a:t>.</a:t>
            </a:r>
            <a:r>
              <a:rPr lang="es-MX" b="0" i="0" u="none" strike="noStrike" baseline="30000" dirty="0">
                <a:solidFill>
                  <a:srgbClr val="202122"/>
                </a:solidFill>
                <a:effectLst/>
                <a:latin typeface="-apple-system"/>
                <a:hlinkClick r:id="rId12"/>
              </a:rPr>
              <a:t>[1]</a:t>
            </a:r>
            <a:r>
              <a:rPr lang="es-MX" b="0" i="0" u="none" strike="noStrike" dirty="0">
                <a:solidFill>
                  <a:srgbClr val="202122"/>
                </a:solidFill>
                <a:effectLst/>
                <a:latin typeface="-apple-system"/>
              </a:rPr>
              <a:t>​ Su estudio, en las mayores escalas, es el objeto de la </a:t>
            </a:r>
            <a:r>
              <a:rPr lang="es-MX" b="0" i="0" u="none" strike="noStrike" dirty="0">
                <a:effectLst/>
                <a:latin typeface="-apple-system"/>
                <a:hlinkClick r:id="rId13" tooltip="Cosmología"/>
              </a:rPr>
              <a:t>cosmología</a:t>
            </a:r>
            <a:r>
              <a:rPr lang="es-MX" b="0" i="0" u="none" strike="noStrike" dirty="0">
                <a:solidFill>
                  <a:srgbClr val="202122"/>
                </a:solidFill>
                <a:effectLst/>
                <a:latin typeface="-apple-system"/>
              </a:rPr>
              <a:t>, disciplina basada en la </a:t>
            </a:r>
            <a:r>
              <a:rPr lang="es-MX" b="0" i="0" u="none" strike="noStrike" dirty="0">
                <a:effectLst/>
                <a:latin typeface="-apple-system"/>
                <a:hlinkClick r:id="rId14" tooltip="Astronomía"/>
              </a:rPr>
              <a:t>astronomía</a:t>
            </a:r>
            <a:r>
              <a:rPr lang="es-MX" b="0" i="0" u="none" strike="noStrike" dirty="0">
                <a:solidFill>
                  <a:srgbClr val="202122"/>
                </a:solidFill>
                <a:effectLst/>
                <a:latin typeface="-apple-system"/>
              </a:rPr>
              <a:t> y la </a:t>
            </a:r>
            <a:r>
              <a:rPr lang="es-MX" b="0" i="0" u="none" strike="noStrike" dirty="0">
                <a:effectLst/>
                <a:latin typeface="-apple-system"/>
                <a:hlinkClick r:id="rId15" tooltip="Física"/>
              </a:rPr>
              <a:t>física</a:t>
            </a:r>
            <a:r>
              <a:rPr lang="es-MX" b="0" i="0" u="none" strike="noStrike" dirty="0">
                <a:solidFill>
                  <a:srgbClr val="202122"/>
                </a:solidFill>
                <a:effectLst/>
                <a:latin typeface="-apple-system"/>
              </a:rPr>
              <a:t>, en la cual se describen todos los aspectos de este universo con sus fenómenos. Las </a:t>
            </a:r>
            <a:r>
              <a:rPr lang="es-MX" b="0" i="0" u="none" strike="noStrike" dirty="0">
                <a:effectLst/>
                <a:latin typeface="-apple-system"/>
                <a:hlinkClick r:id="rId16" tooltip="Ciencias físicas"/>
              </a:rPr>
              <a:t>ciencias físicas</a:t>
            </a:r>
            <a:r>
              <a:rPr lang="es-MX" b="0" i="0" u="none" strike="noStrike" dirty="0">
                <a:solidFill>
                  <a:srgbClr val="202122"/>
                </a:solidFill>
                <a:effectLst/>
                <a:latin typeface="-apple-system"/>
              </a:rPr>
              <a:t> modelizan el universo como un </a:t>
            </a:r>
            <a:r>
              <a:rPr lang="es-MX" b="0" i="0" u="none" strike="noStrike" dirty="0">
                <a:effectLst/>
                <a:latin typeface="-apple-system"/>
                <a:hlinkClick r:id="rId17" tooltip="Sistema cerrado"/>
              </a:rPr>
              <a:t>sistema cerrado</a:t>
            </a:r>
            <a:r>
              <a:rPr lang="es-MX" b="0" i="0" u="none" strike="noStrike" dirty="0">
                <a:solidFill>
                  <a:srgbClr val="202122"/>
                </a:solidFill>
                <a:effectLst/>
                <a:latin typeface="-apple-system"/>
              </a:rPr>
              <a:t> que contiene </a:t>
            </a:r>
            <a:r>
              <a:rPr lang="es-MX" b="0" i="0" u="none" strike="noStrike" dirty="0">
                <a:effectLst/>
                <a:latin typeface="-apple-system"/>
                <a:hlinkClick r:id="rId18" tooltip="Energía"/>
              </a:rPr>
              <a:t>energía</a:t>
            </a:r>
            <a:r>
              <a:rPr lang="es-MX" b="0" i="0" u="none" strike="noStrike" dirty="0">
                <a:solidFill>
                  <a:srgbClr val="202122"/>
                </a:solidFill>
                <a:effectLst/>
                <a:latin typeface="-apple-system"/>
              </a:rPr>
              <a:t> y </a:t>
            </a:r>
            <a:r>
              <a:rPr lang="es-MX" b="0" i="0" u="none" strike="noStrike" dirty="0" err="1">
                <a:effectLst/>
                <a:latin typeface="-apple-system"/>
                <a:hlinkClick r:id="rId19" tooltip="Materia (física)"/>
              </a:rPr>
              <a:t>materia</a:t>
            </a:r>
            <a:r>
              <a:rPr lang="es-MX" b="0" i="0" u="none" strike="noStrike" dirty="0" err="1">
                <a:solidFill>
                  <a:srgbClr val="202122"/>
                </a:solidFill>
                <a:effectLst/>
                <a:latin typeface="-apple-system"/>
              </a:rPr>
              <a:t>adscritas</a:t>
            </a:r>
            <a:r>
              <a:rPr lang="es-MX" b="0" i="0" u="none" strike="noStrike" dirty="0">
                <a:solidFill>
                  <a:srgbClr val="202122"/>
                </a:solidFill>
                <a:effectLst/>
                <a:latin typeface="-apple-system"/>
              </a:rPr>
              <a:t> al espacio-tiempo y que se rige fundamentalmente por principios </a:t>
            </a:r>
            <a:r>
              <a:rPr lang="es-MX" b="0" i="0" u="none" strike="noStrike" dirty="0">
                <a:effectLst/>
                <a:latin typeface="-apple-system"/>
                <a:hlinkClick r:id="rId20" tooltip="Causalidad (física)"/>
              </a:rPr>
              <a:t>causales</a:t>
            </a:r>
            <a:r>
              <a:rPr lang="es-MX" b="0" i="0" u="none" strike="noStrike" dirty="0">
                <a:solidFill>
                  <a:srgbClr val="202122"/>
                </a:solidFill>
                <a:effectLst/>
                <a:latin typeface="-apple-system"/>
              </a:rPr>
              <a:t>. Basándose en observaciones del </a:t>
            </a:r>
            <a:r>
              <a:rPr lang="es-MX" b="0" i="0" u="none" strike="noStrike" dirty="0">
                <a:effectLst/>
                <a:latin typeface="-apple-system"/>
                <a:hlinkClick r:id="rId21" tooltip="Universo observable"/>
              </a:rPr>
              <a:t>universo observable</a:t>
            </a:r>
            <a:r>
              <a:rPr lang="es-MX" b="0" i="0" u="none" strike="noStrike" dirty="0">
                <a:solidFill>
                  <a:srgbClr val="202122"/>
                </a:solidFill>
                <a:effectLst/>
                <a:latin typeface="-apple-system"/>
              </a:rPr>
              <a:t>, los físicos intentan describir el continuo espacio-tiempo en el que nos encontramos, junto con toda la materia y energía existentes en él.</a:t>
            </a:r>
            <a:endParaRPr lang="es-MX" dirty="0"/>
          </a:p>
        </p:txBody>
      </p:sp>
    </p:spTree>
    <p:extLst>
      <p:ext uri="{BB962C8B-B14F-4D97-AF65-F5344CB8AC3E}">
        <p14:creationId xmlns:p14="http://schemas.microsoft.com/office/powerpoint/2010/main" val="16804900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Marcador de contenido 3">
            <a:extLst>
              <a:ext uri="{FF2B5EF4-FFF2-40B4-BE49-F238E27FC236}">
                <a16:creationId xmlns:a16="http://schemas.microsoft.com/office/drawing/2014/main" id="{A10AFF36-1F0A-49B2-FA15-8BAEA3058DD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0302" b="37519"/>
          <a:stretch/>
        </p:blipFill>
        <p:spPr>
          <a:xfrm>
            <a:off x="20" y="1282"/>
            <a:ext cx="9143980" cy="6856718"/>
          </a:xfrm>
          <a:prstGeom prst="rect">
            <a:avLst/>
          </a:prstGeom>
        </p:spPr>
      </p:pic>
      <p:sp>
        <p:nvSpPr>
          <p:cNvPr id="5" name="CuadroTexto 4">
            <a:extLst>
              <a:ext uri="{FF2B5EF4-FFF2-40B4-BE49-F238E27FC236}">
                <a16:creationId xmlns:a16="http://schemas.microsoft.com/office/drawing/2014/main" id="{AA450A79-1CBB-E086-B806-AE37B366BD3D}"/>
              </a:ext>
            </a:extLst>
          </p:cNvPr>
          <p:cNvSpPr txBox="1"/>
          <p:nvPr/>
        </p:nvSpPr>
        <p:spPr>
          <a:xfrm>
            <a:off x="2814188" y="120511"/>
            <a:ext cx="3468969" cy="1107996"/>
          </a:xfrm>
          <a:prstGeom prst="rect">
            <a:avLst/>
          </a:prstGeom>
          <a:noFill/>
        </p:spPr>
        <p:txBody>
          <a:bodyPr wrap="square" rtlCol="0">
            <a:spAutoFit/>
          </a:bodyPr>
          <a:lstStyle/>
          <a:p>
            <a:pPr algn="l"/>
            <a:r>
              <a:rPr lang="es-MX" sz="6600" dirty="0">
                <a:solidFill>
                  <a:schemeClr val="bg1">
                    <a:lumMod val="90000"/>
                  </a:schemeClr>
                </a:solidFill>
              </a:rPr>
              <a:t>La NASA</a:t>
            </a:r>
          </a:p>
        </p:txBody>
      </p:sp>
      <p:pic>
        <p:nvPicPr>
          <p:cNvPr id="12" name="Imagen 11">
            <a:extLst>
              <a:ext uri="{FF2B5EF4-FFF2-40B4-BE49-F238E27FC236}">
                <a16:creationId xmlns:a16="http://schemas.microsoft.com/office/drawing/2014/main" id="{BAA70112-D8F0-E50D-1BF7-6648AAC696F0}"/>
              </a:ext>
            </a:extLst>
          </p:cNvPr>
          <p:cNvPicPr>
            <a:picLocks noChangeAspect="1"/>
          </p:cNvPicPr>
          <p:nvPr/>
        </p:nvPicPr>
        <p:blipFill>
          <a:blip r:embed="rId3"/>
          <a:stretch>
            <a:fillRect/>
          </a:stretch>
        </p:blipFill>
        <p:spPr>
          <a:xfrm rot="20687151">
            <a:off x="6298907" y="264249"/>
            <a:ext cx="3128846" cy="2588636"/>
          </a:xfrm>
          <a:prstGeom prst="rect">
            <a:avLst/>
          </a:prstGeom>
          <a:effectLst>
            <a:outerShdw blurRad="50800" dist="76200" dir="5400000" algn="t" rotWithShape="0">
              <a:prstClr val="black">
                <a:alpha val="40000"/>
              </a:prstClr>
            </a:outerShdw>
          </a:effectLst>
        </p:spPr>
      </p:pic>
      <p:pic>
        <p:nvPicPr>
          <p:cNvPr id="15" name="Imagen 14">
            <a:extLst>
              <a:ext uri="{FF2B5EF4-FFF2-40B4-BE49-F238E27FC236}">
                <a16:creationId xmlns:a16="http://schemas.microsoft.com/office/drawing/2014/main" id="{423B430B-85C0-D4B2-F964-68E8998042C1}"/>
              </a:ext>
            </a:extLst>
          </p:cNvPr>
          <p:cNvPicPr>
            <a:picLocks noChangeAspect="1"/>
          </p:cNvPicPr>
          <p:nvPr/>
        </p:nvPicPr>
        <p:blipFill>
          <a:blip r:embed="rId4"/>
          <a:stretch>
            <a:fillRect/>
          </a:stretch>
        </p:blipFill>
        <p:spPr>
          <a:xfrm>
            <a:off x="95697" y="1115260"/>
            <a:ext cx="4484494" cy="5704991"/>
          </a:xfrm>
          <a:prstGeom prst="rect">
            <a:avLst/>
          </a:prstGeom>
          <a:effectLst>
            <a:outerShdw blurRad="50800" dist="76200" dir="10800000" algn="r" rotWithShape="0">
              <a:prstClr val="black">
                <a:alpha val="40000"/>
              </a:prstClr>
            </a:outerShdw>
          </a:effectLst>
        </p:spPr>
      </p:pic>
      <p:sp>
        <p:nvSpPr>
          <p:cNvPr id="16" name="CuadroTexto 15">
            <a:extLst>
              <a:ext uri="{FF2B5EF4-FFF2-40B4-BE49-F238E27FC236}">
                <a16:creationId xmlns:a16="http://schemas.microsoft.com/office/drawing/2014/main" id="{3324F502-61FE-B534-050E-5A2C039596A6}"/>
              </a:ext>
            </a:extLst>
          </p:cNvPr>
          <p:cNvSpPr txBox="1"/>
          <p:nvPr/>
        </p:nvSpPr>
        <p:spPr>
          <a:xfrm rot="209392">
            <a:off x="1223364" y="1705597"/>
            <a:ext cx="3548525" cy="4524315"/>
          </a:xfrm>
          <a:prstGeom prst="rect">
            <a:avLst/>
          </a:prstGeom>
          <a:noFill/>
        </p:spPr>
        <p:txBody>
          <a:bodyPr wrap="square" rtlCol="0">
            <a:spAutoFit/>
          </a:bodyPr>
          <a:lstStyle/>
          <a:p>
            <a:pPr algn="l"/>
            <a:r>
              <a:rPr lang="es-MX" b="0" i="0" u="none" strike="noStrike" dirty="0">
                <a:solidFill>
                  <a:srgbClr val="1B1B1B"/>
                </a:solidFill>
                <a:effectLst/>
                <a:latin typeface="Public Sans Web"/>
              </a:rPr>
              <a:t>La ciencia es la clave para descubrir los secretos del universo: uniendo a la humanidad con cada descubrimiento, expandiendo nuestro conocimiento y despertando nuestra imaginación. Al navegar por las arenas del tiempo y el espacio, la ciencia da contexto y significado a mediciones grandes y pequeñas. ¿Sabías que existen tantas estrellas en el universo como hay granos de arena en la Tierra? La nueva era de los descubrimientos científicos de la NASA acaba de comenzar, ¡y tú eres parte de ella!</a:t>
            </a:r>
            <a:endParaRPr lang="es-MX" dirty="0"/>
          </a:p>
        </p:txBody>
      </p:sp>
      <p:pic>
        <p:nvPicPr>
          <p:cNvPr id="19" name="Imagen 18">
            <a:extLst>
              <a:ext uri="{FF2B5EF4-FFF2-40B4-BE49-F238E27FC236}">
                <a16:creationId xmlns:a16="http://schemas.microsoft.com/office/drawing/2014/main" id="{9619A6F4-1455-07B9-9692-0488D4080CB6}"/>
              </a:ext>
            </a:extLst>
          </p:cNvPr>
          <p:cNvPicPr>
            <a:picLocks noChangeAspect="1"/>
          </p:cNvPicPr>
          <p:nvPr/>
        </p:nvPicPr>
        <p:blipFill>
          <a:blip r:embed="rId5"/>
          <a:stretch>
            <a:fillRect/>
          </a:stretch>
        </p:blipFill>
        <p:spPr>
          <a:xfrm rot="558776">
            <a:off x="5541680" y="2578813"/>
            <a:ext cx="3386460" cy="4098070"/>
          </a:xfrm>
          <a:prstGeom prst="rect">
            <a:avLst/>
          </a:prstGeom>
          <a:effectLst>
            <a:outerShdw blurRad="50800" dist="76200" dir="2700000" algn="tl" rotWithShape="0">
              <a:prstClr val="black">
                <a:alpha val="40000"/>
              </a:prstClr>
            </a:outerShdw>
          </a:effectLst>
        </p:spPr>
      </p:pic>
      <p:pic>
        <p:nvPicPr>
          <p:cNvPr id="22" name="Imagen 21">
            <a:extLst>
              <a:ext uri="{FF2B5EF4-FFF2-40B4-BE49-F238E27FC236}">
                <a16:creationId xmlns:a16="http://schemas.microsoft.com/office/drawing/2014/main" id="{08526233-E3C3-9247-532E-7D0FBC415819}"/>
              </a:ext>
            </a:extLst>
          </p:cNvPr>
          <p:cNvPicPr>
            <a:picLocks noChangeAspect="1"/>
          </p:cNvPicPr>
          <p:nvPr/>
        </p:nvPicPr>
        <p:blipFill>
          <a:blip r:embed="rId6"/>
          <a:stretch>
            <a:fillRect/>
          </a:stretch>
        </p:blipFill>
        <p:spPr>
          <a:xfrm rot="343868">
            <a:off x="4622239" y="1241177"/>
            <a:ext cx="1859744" cy="3306211"/>
          </a:xfrm>
          <a:prstGeom prst="rect">
            <a:avLst/>
          </a:prstGeom>
          <a:effectLst>
            <a:outerShdw blurRad="50800" dist="76200" dir="2700000" algn="tl" rotWithShape="0">
              <a:prstClr val="black">
                <a:alpha val="40000"/>
              </a:prstClr>
            </a:outerShdw>
          </a:effectLst>
        </p:spPr>
      </p:pic>
    </p:spTree>
    <p:extLst>
      <p:ext uri="{BB962C8B-B14F-4D97-AF65-F5344CB8AC3E}">
        <p14:creationId xmlns:p14="http://schemas.microsoft.com/office/powerpoint/2010/main" val="260562223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B248109-28C2-DD2E-493D-0148FB628C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000" y="1397000"/>
            <a:ext cx="2286000" cy="4064000"/>
          </a:xfrm>
          <a:prstGeom prst="rect">
            <a:avLst/>
          </a:prstGeom>
        </p:spPr>
      </p:pic>
      <p:pic>
        <p:nvPicPr>
          <p:cNvPr id="6" name="Imagen 5">
            <a:extLst>
              <a:ext uri="{FF2B5EF4-FFF2-40B4-BE49-F238E27FC236}">
                <a16:creationId xmlns:a16="http://schemas.microsoft.com/office/drawing/2014/main" id="{DB2F4B83-1F5A-E484-99A8-9B0EF121CD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143000" y="-1143000"/>
            <a:ext cx="6858000" cy="9144000"/>
          </a:xfrm>
          <a:prstGeom prst="rect">
            <a:avLst/>
          </a:prstGeom>
        </p:spPr>
      </p:pic>
      <p:sp>
        <p:nvSpPr>
          <p:cNvPr id="2" name="CuadroTexto 1">
            <a:extLst>
              <a:ext uri="{FF2B5EF4-FFF2-40B4-BE49-F238E27FC236}">
                <a16:creationId xmlns:a16="http://schemas.microsoft.com/office/drawing/2014/main" id="{5A69F144-9F53-944B-27D2-2779B796A7A5}"/>
              </a:ext>
            </a:extLst>
          </p:cNvPr>
          <p:cNvSpPr txBox="1"/>
          <p:nvPr/>
        </p:nvSpPr>
        <p:spPr>
          <a:xfrm>
            <a:off x="751083" y="1704474"/>
            <a:ext cx="8715987" cy="2123658"/>
          </a:xfrm>
          <a:prstGeom prst="rect">
            <a:avLst/>
          </a:prstGeom>
          <a:noFill/>
        </p:spPr>
        <p:txBody>
          <a:bodyPr wrap="square" rtlCol="0">
            <a:spAutoFit/>
          </a:bodyPr>
          <a:lstStyle/>
          <a:p>
            <a:pPr algn="l"/>
            <a:r>
              <a:rPr lang="es-MX" sz="6600" dirty="0">
                <a:latin typeface="Book Antiqua" panose="02040602050305030304" pitchFamily="18" charset="0"/>
              </a:rPr>
              <a:t>¡Muchas gracias por su atención!</a:t>
            </a:r>
          </a:p>
        </p:txBody>
      </p:sp>
    </p:spTree>
    <p:extLst>
      <p:ext uri="{BB962C8B-B14F-4D97-AF65-F5344CB8AC3E}">
        <p14:creationId xmlns:p14="http://schemas.microsoft.com/office/powerpoint/2010/main" val="3599956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7C35D572-F0B5-A53E-E427-3976752A6272}"/>
              </a:ext>
            </a:extLst>
          </p:cNvPr>
          <p:cNvPicPr>
            <a:picLocks noChangeAspect="1"/>
          </p:cNvPicPr>
          <p:nvPr/>
        </p:nvPicPr>
        <p:blipFill>
          <a:blip r:embed="rId2"/>
          <a:stretch>
            <a:fillRect/>
          </a:stretch>
        </p:blipFill>
        <p:spPr>
          <a:xfrm rot="16200000">
            <a:off x="1183524" y="-1579785"/>
            <a:ext cx="6889002" cy="9774755"/>
          </a:xfrm>
          <a:prstGeom prst="rect">
            <a:avLst/>
          </a:prstGeom>
        </p:spPr>
      </p:pic>
      <p:sp>
        <p:nvSpPr>
          <p:cNvPr id="14" name="CuadroTexto 13">
            <a:extLst>
              <a:ext uri="{FF2B5EF4-FFF2-40B4-BE49-F238E27FC236}">
                <a16:creationId xmlns:a16="http://schemas.microsoft.com/office/drawing/2014/main" id="{0B57F90F-9B52-8656-8C0C-7451A1593F4B}"/>
              </a:ext>
            </a:extLst>
          </p:cNvPr>
          <p:cNvSpPr txBox="1"/>
          <p:nvPr/>
        </p:nvSpPr>
        <p:spPr>
          <a:xfrm>
            <a:off x="2969805" y="347479"/>
            <a:ext cx="3925849" cy="1423467"/>
          </a:xfrm>
          <a:prstGeom prst="rect">
            <a:avLst/>
          </a:prstGeom>
          <a:noFill/>
        </p:spPr>
        <p:txBody>
          <a:bodyPr wrap="square" lIns="68580" tIns="34290" rIns="68580" bIns="34290" rtlCol="0">
            <a:spAutoFit/>
          </a:bodyPr>
          <a:lstStyle/>
          <a:p>
            <a:pPr algn="l"/>
            <a:r>
              <a:rPr lang="es-MX" sz="8800" dirty="0">
                <a:latin typeface="Baguet Script" pitchFamily="2" charset="77"/>
              </a:rPr>
              <a:t>Fósiles</a:t>
            </a:r>
            <a:r>
              <a:rPr lang="es-MX" sz="8800" dirty="0"/>
              <a:t> </a:t>
            </a:r>
          </a:p>
        </p:txBody>
      </p:sp>
      <p:pic>
        <p:nvPicPr>
          <p:cNvPr id="19" name="Imagen 18">
            <a:extLst>
              <a:ext uri="{FF2B5EF4-FFF2-40B4-BE49-F238E27FC236}">
                <a16:creationId xmlns:a16="http://schemas.microsoft.com/office/drawing/2014/main" id="{07F4CF56-D14C-1450-8E6D-536DBF20D157}"/>
              </a:ext>
            </a:extLst>
          </p:cNvPr>
          <p:cNvPicPr>
            <a:picLocks noChangeAspect="1"/>
          </p:cNvPicPr>
          <p:nvPr/>
        </p:nvPicPr>
        <p:blipFill>
          <a:blip r:embed="rId3"/>
          <a:stretch>
            <a:fillRect/>
          </a:stretch>
        </p:blipFill>
        <p:spPr>
          <a:xfrm>
            <a:off x="2771431" y="1669854"/>
            <a:ext cx="3650684" cy="2826523"/>
          </a:xfrm>
          <a:prstGeom prst="rect">
            <a:avLst/>
          </a:prstGeom>
        </p:spPr>
      </p:pic>
      <p:sp>
        <p:nvSpPr>
          <p:cNvPr id="15" name="CuadroTexto 14">
            <a:extLst>
              <a:ext uri="{FF2B5EF4-FFF2-40B4-BE49-F238E27FC236}">
                <a16:creationId xmlns:a16="http://schemas.microsoft.com/office/drawing/2014/main" id="{AFB447CD-4784-C9DC-72FB-20DB65846F24}"/>
              </a:ext>
            </a:extLst>
          </p:cNvPr>
          <p:cNvSpPr txBox="1"/>
          <p:nvPr/>
        </p:nvSpPr>
        <p:spPr>
          <a:xfrm>
            <a:off x="3110114" y="1781174"/>
            <a:ext cx="3278267" cy="2439129"/>
          </a:xfrm>
          <a:prstGeom prst="rect">
            <a:avLst/>
          </a:prstGeom>
          <a:noFill/>
        </p:spPr>
        <p:txBody>
          <a:bodyPr wrap="square" lIns="68580" tIns="34290" rIns="68580" bIns="34290" rtlCol="0">
            <a:spAutoFit/>
          </a:bodyPr>
          <a:lstStyle/>
          <a:p>
            <a:pPr algn="l"/>
            <a:r>
              <a:rPr lang="es-MX" sz="1400" b="1" i="0" u="none" strike="noStrike" dirty="0">
                <a:solidFill>
                  <a:srgbClr val="474747"/>
                </a:solidFill>
                <a:effectLst/>
                <a:latin typeface="FangSong" panose="02010609060101010101" pitchFamily="49" charset="-122"/>
                <a:ea typeface="FangSong" panose="02010609060101010101" pitchFamily="49" charset="-122"/>
              </a:rPr>
              <a:t>Los fósiles. Son </a:t>
            </a:r>
            <a:r>
              <a:rPr lang="es-MX" sz="1400" b="1" i="0" u="none" strike="noStrike" dirty="0">
                <a:solidFill>
                  <a:srgbClr val="040C28"/>
                </a:solidFill>
                <a:effectLst/>
                <a:latin typeface="FangSong" panose="02010609060101010101" pitchFamily="49" charset="-122"/>
                <a:ea typeface="FangSong" panose="02010609060101010101" pitchFamily="49" charset="-122"/>
              </a:rPr>
              <a:t>restos orgánicos de animales y plantas que se encuentran en los estratos de las rocas sedimentarias, y sirven para datar las edades de los mismos</a:t>
            </a:r>
            <a:r>
              <a:rPr lang="es-MX" sz="1400" b="1" i="0" u="none" strike="noStrike" dirty="0">
                <a:solidFill>
                  <a:srgbClr val="474747"/>
                </a:solidFill>
                <a:effectLst/>
                <a:latin typeface="FangSong" panose="02010609060101010101" pitchFamily="49" charset="-122"/>
                <a:ea typeface="FangSong" panose="02010609060101010101" pitchFamily="49" charset="-122"/>
              </a:rPr>
              <a:t>. Esto se realiza a través de los llamados fósiles índice, llamados así porque sólo existieron en una determinada Era o Período geológico.</a:t>
            </a:r>
            <a:endParaRPr lang="es-MX" sz="1350" b="1" dirty="0">
              <a:latin typeface="FangSong" panose="02010609060101010101" pitchFamily="49" charset="-122"/>
              <a:ea typeface="FangSong" panose="02010609060101010101" pitchFamily="49" charset="-122"/>
            </a:endParaRPr>
          </a:p>
        </p:txBody>
      </p:sp>
      <p:pic>
        <p:nvPicPr>
          <p:cNvPr id="28" name="Imagen 27">
            <a:extLst>
              <a:ext uri="{FF2B5EF4-FFF2-40B4-BE49-F238E27FC236}">
                <a16:creationId xmlns:a16="http://schemas.microsoft.com/office/drawing/2014/main" id="{776BECCF-04D3-09BA-822D-5947BD2DEF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31180">
            <a:off x="520579" y="373299"/>
            <a:ext cx="1779356" cy="2372474"/>
          </a:xfrm>
          <a:prstGeom prst="rect">
            <a:avLst/>
          </a:prstGeom>
          <a:effectLst>
            <a:outerShdw blurRad="50800" dist="76200" dir="5400000" algn="t" rotWithShape="0">
              <a:prstClr val="black">
                <a:alpha val="40000"/>
              </a:prstClr>
            </a:outerShdw>
          </a:effectLst>
        </p:spPr>
      </p:pic>
      <p:pic>
        <p:nvPicPr>
          <p:cNvPr id="34" name="Imagen 33">
            <a:extLst>
              <a:ext uri="{FF2B5EF4-FFF2-40B4-BE49-F238E27FC236}">
                <a16:creationId xmlns:a16="http://schemas.microsoft.com/office/drawing/2014/main" id="{519D482C-5337-779F-1062-1C59C8B897A4}"/>
              </a:ext>
            </a:extLst>
          </p:cNvPr>
          <p:cNvPicPr>
            <a:picLocks noChangeAspect="1"/>
          </p:cNvPicPr>
          <p:nvPr/>
        </p:nvPicPr>
        <p:blipFill>
          <a:blip r:embed="rId5"/>
          <a:stretch>
            <a:fillRect/>
          </a:stretch>
        </p:blipFill>
        <p:spPr>
          <a:xfrm rot="1053744" flipH="1">
            <a:off x="-19851" y="4224189"/>
            <a:ext cx="2774641" cy="1853748"/>
          </a:xfrm>
          <a:prstGeom prst="rect">
            <a:avLst/>
          </a:prstGeom>
          <a:effectLst>
            <a:outerShdw blurRad="50800" dist="76200" dir="5400000" algn="t" rotWithShape="0">
              <a:prstClr val="black">
                <a:alpha val="40000"/>
              </a:prstClr>
            </a:outerShdw>
          </a:effectLst>
        </p:spPr>
      </p:pic>
      <p:pic>
        <p:nvPicPr>
          <p:cNvPr id="31" name="Imagen 30">
            <a:extLst>
              <a:ext uri="{FF2B5EF4-FFF2-40B4-BE49-F238E27FC236}">
                <a16:creationId xmlns:a16="http://schemas.microsoft.com/office/drawing/2014/main" id="{61E5BFEB-EB66-AB83-B515-FD2F79340837}"/>
              </a:ext>
            </a:extLst>
          </p:cNvPr>
          <p:cNvPicPr>
            <a:picLocks noChangeAspect="1"/>
          </p:cNvPicPr>
          <p:nvPr/>
        </p:nvPicPr>
        <p:blipFill>
          <a:blip r:embed="rId6"/>
          <a:stretch>
            <a:fillRect/>
          </a:stretch>
        </p:blipFill>
        <p:spPr>
          <a:xfrm rot="20316670">
            <a:off x="732941" y="4419588"/>
            <a:ext cx="1386588" cy="1085238"/>
          </a:xfrm>
          <a:prstGeom prst="rect">
            <a:avLst/>
          </a:prstGeom>
          <a:effectLst>
            <a:outerShdw blurRad="50800" dist="76200" dir="5400000" algn="t" rotWithShape="0">
              <a:prstClr val="black">
                <a:alpha val="40000"/>
              </a:prstClr>
            </a:outerShdw>
          </a:effectLst>
        </p:spPr>
      </p:pic>
      <p:pic>
        <p:nvPicPr>
          <p:cNvPr id="37" name="Imagen 36">
            <a:extLst>
              <a:ext uri="{FF2B5EF4-FFF2-40B4-BE49-F238E27FC236}">
                <a16:creationId xmlns:a16="http://schemas.microsoft.com/office/drawing/2014/main" id="{4E0B85F3-DC7F-D2E7-8095-EA500DBC02CC}"/>
              </a:ext>
            </a:extLst>
          </p:cNvPr>
          <p:cNvPicPr>
            <a:picLocks noChangeAspect="1"/>
          </p:cNvPicPr>
          <p:nvPr/>
        </p:nvPicPr>
        <p:blipFill>
          <a:blip r:embed="rId7"/>
          <a:stretch>
            <a:fillRect/>
          </a:stretch>
        </p:blipFill>
        <p:spPr>
          <a:xfrm rot="13185661" flipH="1">
            <a:off x="5455688" y="1830644"/>
            <a:ext cx="1174440" cy="276773"/>
          </a:xfrm>
          <a:prstGeom prst="rect">
            <a:avLst/>
          </a:prstGeom>
          <a:effectLst>
            <a:outerShdw blurRad="50800" dist="76200" dir="2700000" algn="tl" rotWithShape="0">
              <a:prstClr val="black">
                <a:alpha val="40000"/>
              </a:prstClr>
            </a:outerShdw>
          </a:effectLst>
        </p:spPr>
      </p:pic>
      <p:pic>
        <p:nvPicPr>
          <p:cNvPr id="27" name="Imagen 26">
            <a:extLst>
              <a:ext uri="{FF2B5EF4-FFF2-40B4-BE49-F238E27FC236}">
                <a16:creationId xmlns:a16="http://schemas.microsoft.com/office/drawing/2014/main" id="{8EEAF9FE-5955-EC33-BCFA-B4931750A29B}"/>
              </a:ext>
            </a:extLst>
          </p:cNvPr>
          <p:cNvPicPr>
            <a:picLocks noChangeAspect="1"/>
          </p:cNvPicPr>
          <p:nvPr/>
        </p:nvPicPr>
        <p:blipFill>
          <a:blip r:embed="rId8"/>
          <a:stretch>
            <a:fillRect/>
          </a:stretch>
        </p:blipFill>
        <p:spPr>
          <a:xfrm rot="1746511">
            <a:off x="6153771" y="698816"/>
            <a:ext cx="3300502" cy="2186484"/>
          </a:xfrm>
          <a:prstGeom prst="rect">
            <a:avLst/>
          </a:prstGeom>
          <a:effectLst>
            <a:outerShdw blurRad="50800" dist="76200" dir="5400000" algn="t" rotWithShape="0">
              <a:prstClr val="black">
                <a:alpha val="40000"/>
              </a:prstClr>
            </a:outerShdw>
          </a:effectLst>
        </p:spPr>
      </p:pic>
      <p:pic>
        <p:nvPicPr>
          <p:cNvPr id="46" name="Imagen 45">
            <a:extLst>
              <a:ext uri="{FF2B5EF4-FFF2-40B4-BE49-F238E27FC236}">
                <a16:creationId xmlns:a16="http://schemas.microsoft.com/office/drawing/2014/main" id="{F2915D31-66B8-CBDD-D094-105361108937}"/>
              </a:ext>
            </a:extLst>
          </p:cNvPr>
          <p:cNvPicPr>
            <a:picLocks noChangeAspect="1"/>
          </p:cNvPicPr>
          <p:nvPr/>
        </p:nvPicPr>
        <p:blipFill>
          <a:blip r:embed="rId9"/>
          <a:stretch>
            <a:fillRect/>
          </a:stretch>
        </p:blipFill>
        <p:spPr>
          <a:xfrm rot="20358390">
            <a:off x="6588754" y="3491395"/>
            <a:ext cx="2146685" cy="2941621"/>
          </a:xfrm>
          <a:prstGeom prst="rect">
            <a:avLst/>
          </a:prstGeom>
          <a:effectLst>
            <a:outerShdw blurRad="50800" dist="76200" dir="2700000" algn="tl" rotWithShape="0">
              <a:prstClr val="black">
                <a:alpha val="40000"/>
              </a:prstClr>
            </a:outerShdw>
          </a:effectLst>
        </p:spPr>
      </p:pic>
      <p:pic>
        <p:nvPicPr>
          <p:cNvPr id="49" name="Imagen 48">
            <a:extLst>
              <a:ext uri="{FF2B5EF4-FFF2-40B4-BE49-F238E27FC236}">
                <a16:creationId xmlns:a16="http://schemas.microsoft.com/office/drawing/2014/main" id="{9A526C4C-35A7-8332-2044-B33D48D3F98D}"/>
              </a:ext>
            </a:extLst>
          </p:cNvPr>
          <p:cNvPicPr>
            <a:picLocks noChangeAspect="1"/>
          </p:cNvPicPr>
          <p:nvPr/>
        </p:nvPicPr>
        <p:blipFill>
          <a:blip r:embed="rId10"/>
          <a:stretch>
            <a:fillRect/>
          </a:stretch>
        </p:blipFill>
        <p:spPr>
          <a:xfrm rot="921489">
            <a:off x="5008583" y="4022261"/>
            <a:ext cx="1698491" cy="2451233"/>
          </a:xfrm>
          <a:prstGeom prst="rect">
            <a:avLst/>
          </a:prstGeom>
        </p:spPr>
      </p:pic>
      <p:pic>
        <p:nvPicPr>
          <p:cNvPr id="52" name="Imagen 51">
            <a:extLst>
              <a:ext uri="{FF2B5EF4-FFF2-40B4-BE49-F238E27FC236}">
                <a16:creationId xmlns:a16="http://schemas.microsoft.com/office/drawing/2014/main" id="{51650126-B790-7C82-8685-218296FCBBBA}"/>
              </a:ext>
            </a:extLst>
          </p:cNvPr>
          <p:cNvPicPr>
            <a:picLocks noChangeAspect="1"/>
          </p:cNvPicPr>
          <p:nvPr/>
        </p:nvPicPr>
        <p:blipFill>
          <a:blip r:embed="rId11"/>
          <a:stretch>
            <a:fillRect/>
          </a:stretch>
        </p:blipFill>
        <p:spPr>
          <a:xfrm rot="13172451" flipV="1">
            <a:off x="2222428" y="3881496"/>
            <a:ext cx="1212290" cy="475519"/>
          </a:xfrm>
          <a:prstGeom prst="rect">
            <a:avLst/>
          </a:prstGeom>
          <a:effectLst>
            <a:outerShdw blurRad="50800" dist="76200" dir="5400000" algn="t" rotWithShape="0">
              <a:prstClr val="black">
                <a:alpha val="40000"/>
              </a:prstClr>
            </a:outerShdw>
          </a:effectLst>
        </p:spPr>
      </p:pic>
      <p:pic>
        <p:nvPicPr>
          <p:cNvPr id="53" name="Imagen 52">
            <a:extLst>
              <a:ext uri="{FF2B5EF4-FFF2-40B4-BE49-F238E27FC236}">
                <a16:creationId xmlns:a16="http://schemas.microsoft.com/office/drawing/2014/main" id="{A257ABA1-4150-5053-FB63-FCAACC1EF4B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636057">
            <a:off x="3380283" y="4346478"/>
            <a:ext cx="1466023" cy="2129023"/>
          </a:xfrm>
          <a:prstGeom prst="rect">
            <a:avLst/>
          </a:prstGeom>
        </p:spPr>
      </p:pic>
    </p:spTree>
    <p:extLst>
      <p:ext uri="{BB962C8B-B14F-4D97-AF65-F5344CB8AC3E}">
        <p14:creationId xmlns:p14="http://schemas.microsoft.com/office/powerpoint/2010/main" val="34148876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857" y="857250"/>
            <a:ext cx="6856286"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pic>
        <p:nvPicPr>
          <p:cNvPr id="5" name="Imagen 4">
            <a:extLst>
              <a:ext uri="{FF2B5EF4-FFF2-40B4-BE49-F238E27FC236}">
                <a16:creationId xmlns:a16="http://schemas.microsoft.com/office/drawing/2014/main" id="{6DB38461-3F21-457F-62FC-FE30501E40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9499"/>
          </a:xfrm>
          <a:prstGeom prst="rect">
            <a:avLst/>
          </a:prstGeom>
        </p:spPr>
      </p:pic>
      <p:pic>
        <p:nvPicPr>
          <p:cNvPr id="10" name="Imagen 9">
            <a:extLst>
              <a:ext uri="{FF2B5EF4-FFF2-40B4-BE49-F238E27FC236}">
                <a16:creationId xmlns:a16="http://schemas.microsoft.com/office/drawing/2014/main" id="{B6CEF2E2-18FE-E504-C587-3CD401844640}"/>
              </a:ext>
            </a:extLst>
          </p:cNvPr>
          <p:cNvPicPr>
            <a:picLocks noChangeAspect="1"/>
          </p:cNvPicPr>
          <p:nvPr/>
        </p:nvPicPr>
        <p:blipFill>
          <a:blip r:embed="rId3"/>
          <a:stretch>
            <a:fillRect/>
          </a:stretch>
        </p:blipFill>
        <p:spPr>
          <a:xfrm>
            <a:off x="2787604" y="857250"/>
            <a:ext cx="3696140" cy="1397429"/>
          </a:xfrm>
          <a:prstGeom prst="rect">
            <a:avLst/>
          </a:prstGeom>
          <a:effectLst>
            <a:outerShdw blurRad="50800" dist="76200" dir="5400000" algn="t" rotWithShape="0">
              <a:prstClr val="black">
                <a:alpha val="40000"/>
              </a:prstClr>
            </a:outerShdw>
          </a:effectLst>
        </p:spPr>
      </p:pic>
      <p:sp>
        <p:nvSpPr>
          <p:cNvPr id="6" name="CuadroTexto 5">
            <a:extLst>
              <a:ext uri="{FF2B5EF4-FFF2-40B4-BE49-F238E27FC236}">
                <a16:creationId xmlns:a16="http://schemas.microsoft.com/office/drawing/2014/main" id="{2722AA9C-BDCC-C8BC-B97F-0F2130A465DF}"/>
              </a:ext>
            </a:extLst>
          </p:cNvPr>
          <p:cNvSpPr txBox="1"/>
          <p:nvPr/>
        </p:nvSpPr>
        <p:spPr>
          <a:xfrm>
            <a:off x="2963264" y="1214014"/>
            <a:ext cx="3475755" cy="761747"/>
          </a:xfrm>
          <a:prstGeom prst="rect">
            <a:avLst/>
          </a:prstGeom>
          <a:noFill/>
        </p:spPr>
        <p:txBody>
          <a:bodyPr wrap="square" lIns="68580" tIns="34290" rIns="68580" bIns="34290" rtlCol="0">
            <a:spAutoFit/>
          </a:bodyPr>
          <a:lstStyle/>
          <a:p>
            <a:pPr algn="l"/>
            <a:r>
              <a:rPr lang="es-MX" sz="4500" dirty="0" err="1">
                <a:latin typeface="Chamberi Super Display" panose="020F0502020204030204" pitchFamily="34" charset="0"/>
              </a:rPr>
              <a:t>Biomateriales</a:t>
            </a:r>
            <a:endParaRPr lang="es-MX" sz="4500" dirty="0">
              <a:latin typeface="Chamberi Super Display" panose="020F0502020204030204" pitchFamily="34" charset="0"/>
            </a:endParaRPr>
          </a:p>
        </p:txBody>
      </p:sp>
      <p:pic>
        <p:nvPicPr>
          <p:cNvPr id="11" name="Imagen 10">
            <a:extLst>
              <a:ext uri="{FF2B5EF4-FFF2-40B4-BE49-F238E27FC236}">
                <a16:creationId xmlns:a16="http://schemas.microsoft.com/office/drawing/2014/main" id="{68421074-2F63-E0C0-6A3F-72701142B8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805578">
            <a:off x="754405" y="3367757"/>
            <a:ext cx="1833993" cy="2728116"/>
          </a:xfrm>
          <a:prstGeom prst="rect">
            <a:avLst/>
          </a:prstGeom>
          <a:effectLst>
            <a:outerShdw blurRad="50800" dist="76200" dir="2700000" algn="tl" rotWithShape="0">
              <a:prstClr val="black">
                <a:alpha val="40000"/>
              </a:prstClr>
            </a:outerShdw>
          </a:effectLst>
        </p:spPr>
      </p:pic>
      <p:pic>
        <p:nvPicPr>
          <p:cNvPr id="14" name="Imagen 13">
            <a:extLst>
              <a:ext uri="{FF2B5EF4-FFF2-40B4-BE49-F238E27FC236}">
                <a16:creationId xmlns:a16="http://schemas.microsoft.com/office/drawing/2014/main" id="{EFE9B0B4-3644-E94F-3177-3E11EA578899}"/>
              </a:ext>
            </a:extLst>
          </p:cNvPr>
          <p:cNvPicPr>
            <a:picLocks noChangeAspect="1"/>
          </p:cNvPicPr>
          <p:nvPr/>
        </p:nvPicPr>
        <p:blipFill>
          <a:blip r:embed="rId5"/>
          <a:stretch>
            <a:fillRect/>
          </a:stretch>
        </p:blipFill>
        <p:spPr>
          <a:xfrm>
            <a:off x="3271236" y="2322373"/>
            <a:ext cx="2752924" cy="3482043"/>
          </a:xfrm>
          <a:prstGeom prst="rect">
            <a:avLst/>
          </a:prstGeom>
          <a:effectLst>
            <a:outerShdw blurRad="50800" dist="76200" dir="5400000" algn="t" rotWithShape="0">
              <a:prstClr val="black">
                <a:alpha val="40000"/>
              </a:prstClr>
            </a:outerShdw>
          </a:effectLst>
        </p:spPr>
      </p:pic>
      <p:sp>
        <p:nvSpPr>
          <p:cNvPr id="15" name="CuadroTexto 14">
            <a:extLst>
              <a:ext uri="{FF2B5EF4-FFF2-40B4-BE49-F238E27FC236}">
                <a16:creationId xmlns:a16="http://schemas.microsoft.com/office/drawing/2014/main" id="{4320D98B-557D-3901-684F-7DB634424619}"/>
              </a:ext>
            </a:extLst>
          </p:cNvPr>
          <p:cNvSpPr txBox="1"/>
          <p:nvPr/>
        </p:nvSpPr>
        <p:spPr>
          <a:xfrm>
            <a:off x="3523377" y="2657452"/>
            <a:ext cx="2097245" cy="2769989"/>
          </a:xfrm>
          <a:prstGeom prst="rect">
            <a:avLst/>
          </a:prstGeom>
          <a:noFill/>
        </p:spPr>
        <p:txBody>
          <a:bodyPr wrap="square" lIns="68580" tIns="34290" rIns="68580" bIns="34290" rtlCol="0">
            <a:spAutoFit/>
          </a:bodyPr>
          <a:lstStyle/>
          <a:p>
            <a:pPr algn="l"/>
            <a:r>
              <a:rPr lang="es-MX" sz="1350" b="0" i="0" u="none" strike="noStrike" dirty="0">
                <a:solidFill>
                  <a:srgbClr val="4D5156"/>
                </a:solidFill>
                <a:effectLst/>
                <a:latin typeface="Dreaming Outloud Pro" panose="03050502040302030504" pitchFamily="66" charset="77"/>
                <a:cs typeface="Dreaming Outloud Pro" panose="03050502040302030504" pitchFamily="66" charset="77"/>
              </a:rPr>
              <a:t>Los </a:t>
            </a:r>
            <a:r>
              <a:rPr lang="es-MX" sz="1350" b="0" i="0" u="none" strike="noStrike" dirty="0" err="1">
                <a:solidFill>
                  <a:srgbClr val="4D5156"/>
                </a:solidFill>
                <a:effectLst/>
                <a:latin typeface="Dreaming Outloud Pro" panose="03050502040302030504" pitchFamily="66" charset="77"/>
                <a:cs typeface="Dreaming Outloud Pro" panose="03050502040302030504" pitchFamily="66" charset="77"/>
              </a:rPr>
              <a:t>biomateriales</a:t>
            </a:r>
            <a:r>
              <a:rPr lang="es-MX" sz="1350" b="0" i="0" u="none" strike="noStrike" dirty="0">
                <a:solidFill>
                  <a:srgbClr val="4D5156"/>
                </a:solidFill>
                <a:effectLst/>
                <a:latin typeface="Dreaming Outloud Pro" panose="03050502040302030504" pitchFamily="66" charset="77"/>
                <a:cs typeface="Dreaming Outloud Pro" panose="03050502040302030504" pitchFamily="66" charset="77"/>
              </a:rPr>
              <a:t> </a:t>
            </a:r>
            <a:r>
              <a:rPr lang="es-MX" sz="1350" b="1" i="0" u="none" strike="noStrike" dirty="0">
                <a:solidFill>
                  <a:srgbClr val="4D5156"/>
                </a:solidFill>
                <a:effectLst/>
                <a:latin typeface="Dreaming Outloud Pro" panose="03050502040302030504" pitchFamily="66" charset="77"/>
                <a:cs typeface="Dreaming Outloud Pro" panose="03050502040302030504" pitchFamily="66" charset="77"/>
              </a:rPr>
              <a:t>pueden ser naturales o sintéticos y se usan en aplicaciones médicas para apoyar, mejorar o reemplazar tejido dañado o una función biológica</a:t>
            </a:r>
            <a:r>
              <a:rPr lang="es-MX" sz="1350" b="0" i="0" u="none" strike="noStrike" dirty="0">
                <a:solidFill>
                  <a:srgbClr val="4D5156"/>
                </a:solidFill>
                <a:effectLst/>
                <a:latin typeface="Dreaming Outloud Pro" panose="03050502040302030504" pitchFamily="66" charset="77"/>
                <a:cs typeface="Dreaming Outloud Pro" panose="03050502040302030504" pitchFamily="66" charset="77"/>
              </a:rPr>
              <a:t>. El primer uso histórico de los </a:t>
            </a:r>
            <a:r>
              <a:rPr lang="es-MX" sz="1350" b="0" i="0" u="none" strike="noStrike" dirty="0" err="1">
                <a:solidFill>
                  <a:srgbClr val="4D5156"/>
                </a:solidFill>
                <a:effectLst/>
                <a:latin typeface="Dreaming Outloud Pro" panose="03050502040302030504" pitchFamily="66" charset="77"/>
                <a:cs typeface="Dreaming Outloud Pro" panose="03050502040302030504" pitchFamily="66" charset="77"/>
              </a:rPr>
              <a:t>biomateriales</a:t>
            </a:r>
            <a:r>
              <a:rPr lang="es-MX" sz="1350" b="0" i="0" u="none" strike="noStrike" dirty="0">
                <a:solidFill>
                  <a:srgbClr val="4D5156"/>
                </a:solidFill>
                <a:effectLst/>
                <a:latin typeface="Dreaming Outloud Pro" panose="03050502040302030504" pitchFamily="66" charset="77"/>
                <a:cs typeface="Dreaming Outloud Pro" panose="03050502040302030504" pitchFamily="66" charset="77"/>
              </a:rPr>
              <a:t> se remonta a la antigüedad, cuando los antiguos egipcios utilizaban suturas hechas de tendones animales.</a:t>
            </a:r>
            <a:endParaRPr lang="es-MX" sz="1350" dirty="0">
              <a:latin typeface="Dreaming Outloud Pro" panose="03050502040302030504" pitchFamily="66" charset="77"/>
              <a:cs typeface="Dreaming Outloud Pro" panose="03050502040302030504" pitchFamily="66" charset="77"/>
            </a:endParaRPr>
          </a:p>
        </p:txBody>
      </p:sp>
      <p:pic>
        <p:nvPicPr>
          <p:cNvPr id="16" name="Imagen 15">
            <a:extLst>
              <a:ext uri="{FF2B5EF4-FFF2-40B4-BE49-F238E27FC236}">
                <a16:creationId xmlns:a16="http://schemas.microsoft.com/office/drawing/2014/main" id="{E684E95E-557D-8DDB-5CD4-CB475A02AD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880082">
            <a:off x="6462820" y="2953742"/>
            <a:ext cx="2393954" cy="2393954"/>
          </a:xfrm>
          <a:prstGeom prst="rect">
            <a:avLst/>
          </a:prstGeom>
          <a:effectLst>
            <a:outerShdw blurRad="50800" dist="76200" dir="5400000" algn="t" rotWithShape="0">
              <a:prstClr val="black">
                <a:alpha val="40000"/>
              </a:prstClr>
            </a:outerShdw>
          </a:effectLst>
        </p:spPr>
      </p:pic>
      <p:pic>
        <p:nvPicPr>
          <p:cNvPr id="25" name="Imagen 24">
            <a:extLst>
              <a:ext uri="{FF2B5EF4-FFF2-40B4-BE49-F238E27FC236}">
                <a16:creationId xmlns:a16="http://schemas.microsoft.com/office/drawing/2014/main" id="{F931D2FC-3DCD-800E-28DB-2E4557E589D3}"/>
              </a:ext>
            </a:extLst>
          </p:cNvPr>
          <p:cNvPicPr>
            <a:picLocks noChangeAspect="1"/>
          </p:cNvPicPr>
          <p:nvPr/>
        </p:nvPicPr>
        <p:blipFill>
          <a:blip r:embed="rId7"/>
          <a:stretch>
            <a:fillRect/>
          </a:stretch>
        </p:blipFill>
        <p:spPr>
          <a:xfrm>
            <a:off x="1723512" y="3045163"/>
            <a:ext cx="850901" cy="704680"/>
          </a:xfrm>
          <a:prstGeom prst="rect">
            <a:avLst/>
          </a:prstGeom>
        </p:spPr>
      </p:pic>
      <p:pic>
        <p:nvPicPr>
          <p:cNvPr id="31" name="Imagen 30">
            <a:extLst>
              <a:ext uri="{FF2B5EF4-FFF2-40B4-BE49-F238E27FC236}">
                <a16:creationId xmlns:a16="http://schemas.microsoft.com/office/drawing/2014/main" id="{0BC5B683-6A6B-0133-F4D9-C60755234E2D}"/>
              </a:ext>
            </a:extLst>
          </p:cNvPr>
          <p:cNvPicPr>
            <a:picLocks noChangeAspect="1"/>
          </p:cNvPicPr>
          <p:nvPr/>
        </p:nvPicPr>
        <p:blipFill>
          <a:blip r:embed="rId8"/>
          <a:stretch>
            <a:fillRect/>
          </a:stretch>
        </p:blipFill>
        <p:spPr>
          <a:xfrm>
            <a:off x="6552207" y="5093863"/>
            <a:ext cx="845154" cy="776628"/>
          </a:xfrm>
          <a:prstGeom prst="rect">
            <a:avLst/>
          </a:prstGeom>
        </p:spPr>
      </p:pic>
      <p:pic>
        <p:nvPicPr>
          <p:cNvPr id="32" name="Imagen 31">
            <a:extLst>
              <a:ext uri="{FF2B5EF4-FFF2-40B4-BE49-F238E27FC236}">
                <a16:creationId xmlns:a16="http://schemas.microsoft.com/office/drawing/2014/main" id="{E5D4AD9B-3549-1ECD-07E6-4ACE9B49130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012876">
            <a:off x="295606" y="355945"/>
            <a:ext cx="2049223" cy="2476537"/>
          </a:xfrm>
          <a:prstGeom prst="rect">
            <a:avLst/>
          </a:prstGeom>
        </p:spPr>
      </p:pic>
    </p:spTree>
    <p:extLst>
      <p:ext uri="{BB962C8B-B14F-4D97-AF65-F5344CB8AC3E}">
        <p14:creationId xmlns:p14="http://schemas.microsoft.com/office/powerpoint/2010/main" val="306593631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900" decel="100000" fill="hold"/>
                                        <p:tgtEl>
                                          <p:spTgt spid="15"/>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A0FDD93-34AE-598E-8DDD-BC8BF25A471B}"/>
              </a:ext>
            </a:extLst>
          </p:cNvPr>
          <p:cNvPicPr>
            <a:picLocks noChangeAspect="1"/>
          </p:cNvPicPr>
          <p:nvPr/>
        </p:nvPicPr>
        <p:blipFill rotWithShape="1">
          <a:blip r:embed="rId2">
            <a:extLst>
              <a:ext uri="{28A0092B-C50C-407E-A947-70E740481C1C}">
                <a14:useLocalDpi xmlns:a14="http://schemas.microsoft.com/office/drawing/2010/main" val="0"/>
              </a:ext>
            </a:extLst>
          </a:blip>
          <a:srcRect t="25342" r="1" b="29096"/>
          <a:stretch/>
        </p:blipFill>
        <p:spPr>
          <a:xfrm>
            <a:off x="1" y="0"/>
            <a:ext cx="9143999" cy="6857999"/>
          </a:xfrm>
          <a:prstGeom prst="rect">
            <a:avLst/>
          </a:prstGeom>
        </p:spPr>
      </p:pic>
      <p:sp>
        <p:nvSpPr>
          <p:cNvPr id="14" name="Freeform: Shape 13">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7296" y="857252"/>
            <a:ext cx="4103705" cy="5140093"/>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5" name="Imagen 4">
            <a:extLst>
              <a:ext uri="{FF2B5EF4-FFF2-40B4-BE49-F238E27FC236}">
                <a16:creationId xmlns:a16="http://schemas.microsoft.com/office/drawing/2014/main" id="{CD7FB2A8-2816-587F-03FE-44546602B781}"/>
              </a:ext>
            </a:extLst>
          </p:cNvPr>
          <p:cNvPicPr>
            <a:picLocks noChangeAspect="1"/>
          </p:cNvPicPr>
          <p:nvPr/>
        </p:nvPicPr>
        <p:blipFill rotWithShape="1">
          <a:blip r:embed="rId3">
            <a:extLst>
              <a:ext uri="{28A0092B-C50C-407E-A947-70E740481C1C}">
                <a14:useLocalDpi xmlns:a14="http://schemas.microsoft.com/office/drawing/2010/main" val="0"/>
              </a:ext>
            </a:extLst>
          </a:blip>
          <a:srcRect t="9334" b="18563"/>
          <a:stretch/>
        </p:blipFill>
        <p:spPr>
          <a:xfrm>
            <a:off x="3939705" y="0"/>
            <a:ext cx="5190929" cy="6858000"/>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a:effectLst>
            <a:outerShdw blurRad="50800" dist="76200" dir="10800000" algn="r" rotWithShape="0">
              <a:prstClr val="black">
                <a:alpha val="40000"/>
              </a:prstClr>
            </a:outerShdw>
          </a:effectLst>
        </p:spPr>
      </p:pic>
      <p:pic>
        <p:nvPicPr>
          <p:cNvPr id="12" name="Imagen 11">
            <a:extLst>
              <a:ext uri="{FF2B5EF4-FFF2-40B4-BE49-F238E27FC236}">
                <a16:creationId xmlns:a16="http://schemas.microsoft.com/office/drawing/2014/main" id="{8ECCAC5A-B18B-F949-9D80-0F2609D4F7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267068" flipH="1">
            <a:off x="5450526" y="3864190"/>
            <a:ext cx="2417265" cy="2295955"/>
          </a:xfrm>
          <a:prstGeom prst="rect">
            <a:avLst/>
          </a:prstGeom>
          <a:effectLst>
            <a:outerShdw blurRad="50800" dist="76200" dir="2700000" algn="tl" rotWithShape="0">
              <a:prstClr val="black">
                <a:alpha val="40000"/>
              </a:prstClr>
            </a:outerShdw>
          </a:effectLst>
        </p:spPr>
      </p:pic>
      <p:pic>
        <p:nvPicPr>
          <p:cNvPr id="13" name="Imagen 12">
            <a:extLst>
              <a:ext uri="{FF2B5EF4-FFF2-40B4-BE49-F238E27FC236}">
                <a16:creationId xmlns:a16="http://schemas.microsoft.com/office/drawing/2014/main" id="{6438745E-1BB3-ADBB-0B2C-330718A118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08568">
            <a:off x="5127384" y="1643661"/>
            <a:ext cx="1935317" cy="1816158"/>
          </a:xfrm>
          <a:prstGeom prst="rect">
            <a:avLst/>
          </a:prstGeom>
          <a:effectLst>
            <a:outerShdw blurRad="50800" dist="76200" dir="8100000" algn="tr" rotWithShape="0">
              <a:prstClr val="black">
                <a:alpha val="40000"/>
              </a:prstClr>
            </a:outerShdw>
          </a:effectLst>
        </p:spPr>
      </p:pic>
      <p:pic>
        <p:nvPicPr>
          <p:cNvPr id="10" name="Imagen 9">
            <a:extLst>
              <a:ext uri="{FF2B5EF4-FFF2-40B4-BE49-F238E27FC236}">
                <a16:creationId xmlns:a16="http://schemas.microsoft.com/office/drawing/2014/main" id="{A051BACA-5214-60F2-05D0-8A9884821516}"/>
              </a:ext>
            </a:extLst>
          </p:cNvPr>
          <p:cNvPicPr>
            <a:picLocks noChangeAspect="1"/>
          </p:cNvPicPr>
          <p:nvPr/>
        </p:nvPicPr>
        <p:blipFill>
          <a:blip r:embed="rId6"/>
          <a:stretch>
            <a:fillRect/>
          </a:stretch>
        </p:blipFill>
        <p:spPr>
          <a:xfrm rot="367264">
            <a:off x="375144" y="2290358"/>
            <a:ext cx="3065995" cy="4076300"/>
          </a:xfrm>
          <a:prstGeom prst="rect">
            <a:avLst/>
          </a:prstGeom>
          <a:effectLst>
            <a:outerShdw blurRad="50800" dist="76200" dir="5400000" algn="t" rotWithShape="0">
              <a:prstClr val="black">
                <a:alpha val="40000"/>
              </a:prstClr>
            </a:outerShdw>
          </a:effectLst>
        </p:spPr>
      </p:pic>
      <p:pic>
        <p:nvPicPr>
          <p:cNvPr id="20" name="Imagen 19">
            <a:extLst>
              <a:ext uri="{FF2B5EF4-FFF2-40B4-BE49-F238E27FC236}">
                <a16:creationId xmlns:a16="http://schemas.microsoft.com/office/drawing/2014/main" id="{EC061B7F-13E5-B343-F6BD-18EE7B66A27E}"/>
              </a:ext>
            </a:extLst>
          </p:cNvPr>
          <p:cNvPicPr>
            <a:picLocks noChangeAspect="1"/>
          </p:cNvPicPr>
          <p:nvPr/>
        </p:nvPicPr>
        <p:blipFill>
          <a:blip r:embed="rId6"/>
          <a:stretch>
            <a:fillRect/>
          </a:stretch>
        </p:blipFill>
        <p:spPr>
          <a:xfrm>
            <a:off x="556206" y="2352800"/>
            <a:ext cx="3027394" cy="3882128"/>
          </a:xfrm>
          <a:prstGeom prst="rect">
            <a:avLst/>
          </a:prstGeom>
          <a:effectLst>
            <a:outerShdw blurRad="50800" dist="76200" dir="5400000" algn="t" rotWithShape="0">
              <a:prstClr val="black">
                <a:alpha val="40000"/>
              </a:prstClr>
            </a:outerShdw>
          </a:effectLst>
        </p:spPr>
      </p:pic>
      <p:sp>
        <p:nvSpPr>
          <p:cNvPr id="21" name="CuadroTexto 20">
            <a:extLst>
              <a:ext uri="{FF2B5EF4-FFF2-40B4-BE49-F238E27FC236}">
                <a16:creationId xmlns:a16="http://schemas.microsoft.com/office/drawing/2014/main" id="{F7EB6DC7-E40F-392D-6ABA-83960F47806C}"/>
              </a:ext>
            </a:extLst>
          </p:cNvPr>
          <p:cNvSpPr txBox="1"/>
          <p:nvPr/>
        </p:nvSpPr>
        <p:spPr>
          <a:xfrm flipH="1">
            <a:off x="1215914" y="2883023"/>
            <a:ext cx="1896408" cy="2562240"/>
          </a:xfrm>
          <a:prstGeom prst="rect">
            <a:avLst/>
          </a:prstGeom>
          <a:noFill/>
        </p:spPr>
        <p:txBody>
          <a:bodyPr wrap="square" lIns="68580" tIns="34290" rIns="68580" bIns="34290" rtlCol="0">
            <a:spAutoFit/>
          </a:bodyPr>
          <a:lstStyle/>
          <a:p>
            <a:pPr algn="l"/>
            <a:r>
              <a:rPr lang="es-MX" sz="1350" b="0" i="0" u="none" strike="noStrike" dirty="0">
                <a:solidFill>
                  <a:srgbClr val="474747"/>
                </a:solidFill>
                <a:effectLst/>
                <a:latin typeface="Dreaming Outloud Pro" panose="03050502040302030504" pitchFamily="66" charset="77"/>
                <a:cs typeface="Dreaming Outloud Pro" panose="03050502040302030504" pitchFamily="66" charset="77"/>
              </a:rPr>
              <a:t>La inteligencia artificial (IA) </a:t>
            </a:r>
            <a:r>
              <a:rPr lang="es-MX" sz="1350" b="0" i="0" u="none" strike="noStrike" dirty="0">
                <a:solidFill>
                  <a:srgbClr val="040C28"/>
                </a:solidFill>
                <a:effectLst/>
                <a:latin typeface="Dreaming Outloud Pro" panose="03050502040302030504" pitchFamily="66" charset="77"/>
                <a:cs typeface="Dreaming Outloud Pro" panose="03050502040302030504" pitchFamily="66" charset="77"/>
              </a:rPr>
              <a:t>es un campo de la informática que se enfoca en crear sistemas que puedan realizar tareas que normalmente requieren inteligencia humana, como el aprendizaje, el razonamiento y la percepción</a:t>
            </a:r>
            <a:r>
              <a:rPr lang="es-MX" sz="1350" b="0" i="0" u="none" strike="noStrike" dirty="0">
                <a:solidFill>
                  <a:srgbClr val="474747"/>
                </a:solidFill>
                <a:effectLst/>
                <a:latin typeface="Dreaming Outloud Pro" panose="03050502040302030504" pitchFamily="66" charset="77"/>
                <a:cs typeface="Dreaming Outloud Pro" panose="03050502040302030504" pitchFamily="66" charset="77"/>
              </a:rPr>
              <a:t>.</a:t>
            </a:r>
            <a:endParaRPr lang="es-MX" sz="1350" dirty="0"/>
          </a:p>
        </p:txBody>
      </p:sp>
      <p:pic>
        <p:nvPicPr>
          <p:cNvPr id="27" name="Imagen 26">
            <a:extLst>
              <a:ext uri="{FF2B5EF4-FFF2-40B4-BE49-F238E27FC236}">
                <a16:creationId xmlns:a16="http://schemas.microsoft.com/office/drawing/2014/main" id="{B39B79CE-5951-9DA5-0F7D-778280668D28}"/>
              </a:ext>
            </a:extLst>
          </p:cNvPr>
          <p:cNvPicPr>
            <a:picLocks noChangeAspect="1"/>
          </p:cNvPicPr>
          <p:nvPr/>
        </p:nvPicPr>
        <p:blipFill>
          <a:blip r:embed="rId7"/>
          <a:stretch>
            <a:fillRect/>
          </a:stretch>
        </p:blipFill>
        <p:spPr>
          <a:xfrm rot="332399">
            <a:off x="7327108" y="738654"/>
            <a:ext cx="1361150" cy="2286000"/>
          </a:xfrm>
          <a:prstGeom prst="rect">
            <a:avLst/>
          </a:prstGeom>
        </p:spPr>
      </p:pic>
      <p:pic>
        <p:nvPicPr>
          <p:cNvPr id="30" name="Imagen 29">
            <a:extLst>
              <a:ext uri="{FF2B5EF4-FFF2-40B4-BE49-F238E27FC236}">
                <a16:creationId xmlns:a16="http://schemas.microsoft.com/office/drawing/2014/main" id="{87A40E16-167D-ED22-DAAB-447C19379323}"/>
              </a:ext>
            </a:extLst>
          </p:cNvPr>
          <p:cNvPicPr>
            <a:picLocks noChangeAspect="1"/>
          </p:cNvPicPr>
          <p:nvPr/>
        </p:nvPicPr>
        <p:blipFill>
          <a:blip r:embed="rId8"/>
          <a:stretch>
            <a:fillRect/>
          </a:stretch>
        </p:blipFill>
        <p:spPr>
          <a:xfrm rot="17309814" flipH="1">
            <a:off x="3510901" y="4824968"/>
            <a:ext cx="1659808" cy="1701706"/>
          </a:xfrm>
          <a:prstGeom prst="rect">
            <a:avLst/>
          </a:prstGeom>
          <a:effectLst>
            <a:outerShdw blurRad="50800" dist="76200" dir="5400000" algn="t" rotWithShape="0">
              <a:prstClr val="black">
                <a:alpha val="40000"/>
              </a:prstClr>
            </a:outerShdw>
          </a:effectLst>
        </p:spPr>
      </p:pic>
      <p:pic>
        <p:nvPicPr>
          <p:cNvPr id="33" name="Imagen 32">
            <a:extLst>
              <a:ext uri="{FF2B5EF4-FFF2-40B4-BE49-F238E27FC236}">
                <a16:creationId xmlns:a16="http://schemas.microsoft.com/office/drawing/2014/main" id="{D9375B35-3D27-0D66-8898-074B5283A965}"/>
              </a:ext>
            </a:extLst>
          </p:cNvPr>
          <p:cNvPicPr>
            <a:picLocks noChangeAspect="1"/>
          </p:cNvPicPr>
          <p:nvPr/>
        </p:nvPicPr>
        <p:blipFill>
          <a:blip r:embed="rId9"/>
          <a:stretch>
            <a:fillRect/>
          </a:stretch>
        </p:blipFill>
        <p:spPr>
          <a:xfrm rot="10183767" flipH="1" flipV="1">
            <a:off x="4033664" y="4838407"/>
            <a:ext cx="837619" cy="1040025"/>
          </a:xfrm>
          <a:prstGeom prst="rect">
            <a:avLst/>
          </a:prstGeom>
          <a:effectLst>
            <a:outerShdw blurRad="50800" dist="76200" dir="5400000" algn="t" rotWithShape="0">
              <a:prstClr val="black">
                <a:alpha val="40000"/>
              </a:prstClr>
            </a:outerShdw>
          </a:effectLst>
        </p:spPr>
      </p:pic>
      <p:pic>
        <p:nvPicPr>
          <p:cNvPr id="34" name="Imagen 33">
            <a:extLst>
              <a:ext uri="{FF2B5EF4-FFF2-40B4-BE49-F238E27FC236}">
                <a16:creationId xmlns:a16="http://schemas.microsoft.com/office/drawing/2014/main" id="{16B4DC85-FE78-2C1D-EB8F-E950D0B8707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400000">
            <a:off x="3766363" y="-1282693"/>
            <a:ext cx="729615" cy="4446059"/>
          </a:xfrm>
          <a:prstGeom prst="rect">
            <a:avLst/>
          </a:prstGeom>
        </p:spPr>
      </p:pic>
      <p:sp>
        <p:nvSpPr>
          <p:cNvPr id="6" name="CuadroTexto 5">
            <a:extLst>
              <a:ext uri="{FF2B5EF4-FFF2-40B4-BE49-F238E27FC236}">
                <a16:creationId xmlns:a16="http://schemas.microsoft.com/office/drawing/2014/main" id="{392CF0F3-E0A4-E1AB-1DF1-1E301161027B}"/>
              </a:ext>
            </a:extLst>
          </p:cNvPr>
          <p:cNvSpPr txBox="1"/>
          <p:nvPr/>
        </p:nvSpPr>
        <p:spPr>
          <a:xfrm>
            <a:off x="1553733" y="543104"/>
            <a:ext cx="5233338" cy="761747"/>
          </a:xfrm>
          <a:prstGeom prst="rect">
            <a:avLst/>
          </a:prstGeom>
          <a:noFill/>
        </p:spPr>
        <p:txBody>
          <a:bodyPr wrap="square" lIns="68580" tIns="34290" rIns="68580" bIns="34290" rtlCol="0">
            <a:spAutoFit/>
          </a:bodyPr>
          <a:lstStyle/>
          <a:p>
            <a:pPr algn="l"/>
            <a:r>
              <a:rPr lang="es-MX" sz="4500" dirty="0">
                <a:solidFill>
                  <a:schemeClr val="tx2">
                    <a:lumMod val="40000"/>
                    <a:lumOff val="60000"/>
                  </a:schemeClr>
                </a:solidFill>
                <a:latin typeface="Baguet Script" pitchFamily="2" charset="77"/>
              </a:rPr>
              <a:t>Inteligencia artificia</a:t>
            </a:r>
            <a:r>
              <a:rPr lang="es-MX" sz="1350" dirty="0">
                <a:solidFill>
                  <a:schemeClr val="tx2">
                    <a:lumMod val="40000"/>
                    <a:lumOff val="60000"/>
                  </a:schemeClr>
                </a:solidFill>
              </a:rPr>
              <a:t>l </a:t>
            </a:r>
          </a:p>
        </p:txBody>
      </p:sp>
      <p:pic>
        <p:nvPicPr>
          <p:cNvPr id="17" name="Imagen 16">
            <a:extLst>
              <a:ext uri="{FF2B5EF4-FFF2-40B4-BE49-F238E27FC236}">
                <a16:creationId xmlns:a16="http://schemas.microsoft.com/office/drawing/2014/main" id="{721AD001-2CEB-FC3C-84B6-D48227185B18}"/>
              </a:ext>
            </a:extLst>
          </p:cNvPr>
          <p:cNvPicPr>
            <a:picLocks noChangeAspect="1"/>
          </p:cNvPicPr>
          <p:nvPr/>
        </p:nvPicPr>
        <p:blipFill>
          <a:blip r:embed="rId11"/>
          <a:stretch>
            <a:fillRect/>
          </a:stretch>
        </p:blipFill>
        <p:spPr>
          <a:xfrm rot="5703051" flipH="1">
            <a:off x="1781692" y="660048"/>
            <a:ext cx="617910" cy="3172777"/>
          </a:xfrm>
          <a:prstGeom prst="rect">
            <a:avLst/>
          </a:prstGeom>
        </p:spPr>
      </p:pic>
    </p:spTree>
    <p:extLst>
      <p:ext uri="{BB962C8B-B14F-4D97-AF65-F5344CB8AC3E}">
        <p14:creationId xmlns:p14="http://schemas.microsoft.com/office/powerpoint/2010/main" val="416318897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840A0EC2-A6EB-1DDB-83BB-03BD2F64886D}"/>
              </a:ext>
            </a:extLst>
          </p:cNvPr>
          <p:cNvPicPr>
            <a:picLocks noChangeAspect="1"/>
          </p:cNvPicPr>
          <p:nvPr/>
        </p:nvPicPr>
        <p:blipFill rotWithShape="1">
          <a:blip r:embed="rId2">
            <a:extLst>
              <a:ext uri="{28A0092B-C50C-407E-A947-70E740481C1C}">
                <a14:useLocalDpi xmlns:a14="http://schemas.microsoft.com/office/drawing/2010/main" val="0"/>
              </a:ext>
            </a:extLst>
          </a:blip>
          <a:srcRect t="21241" r="-1" b="21581"/>
          <a:stretch/>
        </p:blipFill>
        <p:spPr>
          <a:xfrm>
            <a:off x="0" y="0"/>
            <a:ext cx="9144000" cy="6858000"/>
          </a:xfrm>
          <a:prstGeom prst="rect">
            <a:avLst/>
          </a:prstGeom>
        </p:spPr>
      </p:pic>
      <p:pic>
        <p:nvPicPr>
          <p:cNvPr id="4" name="Imagen 3">
            <a:extLst>
              <a:ext uri="{FF2B5EF4-FFF2-40B4-BE49-F238E27FC236}">
                <a16:creationId xmlns:a16="http://schemas.microsoft.com/office/drawing/2014/main" id="{845068C4-A17F-6B09-63ED-E19F01A3A7EE}"/>
              </a:ext>
            </a:extLst>
          </p:cNvPr>
          <p:cNvPicPr>
            <a:picLocks noChangeAspect="1"/>
          </p:cNvPicPr>
          <p:nvPr/>
        </p:nvPicPr>
        <p:blipFill>
          <a:blip r:embed="rId3"/>
          <a:stretch>
            <a:fillRect/>
          </a:stretch>
        </p:blipFill>
        <p:spPr>
          <a:xfrm rot="21094253">
            <a:off x="165551" y="1036017"/>
            <a:ext cx="2520534" cy="2978248"/>
          </a:xfrm>
          <a:prstGeom prst="rect">
            <a:avLst/>
          </a:prstGeom>
        </p:spPr>
      </p:pic>
      <p:sp>
        <p:nvSpPr>
          <p:cNvPr id="15" name="CuadroTexto 14">
            <a:extLst>
              <a:ext uri="{FF2B5EF4-FFF2-40B4-BE49-F238E27FC236}">
                <a16:creationId xmlns:a16="http://schemas.microsoft.com/office/drawing/2014/main" id="{6A80591B-618A-0CB3-1F1C-A6DC453CE841}"/>
              </a:ext>
            </a:extLst>
          </p:cNvPr>
          <p:cNvSpPr txBox="1"/>
          <p:nvPr/>
        </p:nvSpPr>
        <p:spPr>
          <a:xfrm rot="21223696">
            <a:off x="585124" y="1477933"/>
            <a:ext cx="2222798" cy="2377574"/>
          </a:xfrm>
          <a:prstGeom prst="rect">
            <a:avLst/>
          </a:prstGeom>
          <a:noFill/>
        </p:spPr>
        <p:txBody>
          <a:bodyPr wrap="square" rtlCol="0">
            <a:spAutoFit/>
          </a:bodyPr>
          <a:lstStyle/>
          <a:p>
            <a:pPr algn="l"/>
            <a:r>
              <a:rPr lang="es-MX" sz="1350" b="1" i="0" u="none" strike="noStrike" dirty="0">
                <a:solidFill>
                  <a:srgbClr val="474747"/>
                </a:solidFill>
                <a:effectLst/>
                <a:latin typeface="Dreaming Outloud Pro" panose="03050502040302030504" pitchFamily="66" charset="77"/>
                <a:cs typeface="Dreaming Outloud Pro" panose="03050502040302030504" pitchFamily="66" charset="77"/>
              </a:rPr>
              <a:t>El Sistema Solar es el </a:t>
            </a:r>
            <a:r>
              <a:rPr lang="es-MX" sz="1350" b="1" i="0" u="none" strike="noStrike" dirty="0">
                <a:solidFill>
                  <a:srgbClr val="040C28"/>
                </a:solidFill>
                <a:effectLst/>
                <a:latin typeface="Dreaming Outloud Pro" panose="03050502040302030504" pitchFamily="66" charset="77"/>
                <a:cs typeface="Dreaming Outloud Pro" panose="03050502040302030504" pitchFamily="66" charset="77"/>
              </a:rPr>
              <a:t>conjunto de cuerpos que giran alrededor del Sol</a:t>
            </a:r>
            <a:r>
              <a:rPr lang="es-MX" sz="1350" b="1" i="0" u="none" strike="noStrike" dirty="0">
                <a:solidFill>
                  <a:srgbClr val="474747"/>
                </a:solidFill>
                <a:effectLst/>
                <a:latin typeface="Dreaming Outloud Pro" panose="03050502040302030504" pitchFamily="66" charset="77"/>
                <a:cs typeface="Dreaming Outloud Pro" panose="03050502040302030504" pitchFamily="66" charset="77"/>
              </a:rPr>
              <a:t>. Está conformado por planetas, satélites, asteroides, cometas. Más allá de este sistema, abundan estrellas, galaxias y toda la complejidad del Universo que el humano intenta conocer.</a:t>
            </a:r>
            <a:endParaRPr lang="es-MX" sz="1350" b="1" dirty="0">
              <a:latin typeface="Dreaming Outloud Pro" panose="03050502040302030504" pitchFamily="66" charset="77"/>
              <a:cs typeface="Dreaming Outloud Pro" panose="03050502040302030504" pitchFamily="66" charset="77"/>
            </a:endParaRPr>
          </a:p>
        </p:txBody>
      </p:sp>
      <p:pic>
        <p:nvPicPr>
          <p:cNvPr id="20" name="Imagen 19">
            <a:extLst>
              <a:ext uri="{FF2B5EF4-FFF2-40B4-BE49-F238E27FC236}">
                <a16:creationId xmlns:a16="http://schemas.microsoft.com/office/drawing/2014/main" id="{64AB674B-5D0F-9392-1017-3F00014B97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90592">
            <a:off x="1904616" y="4116250"/>
            <a:ext cx="2526788" cy="2526788"/>
          </a:xfrm>
          <a:prstGeom prst="rect">
            <a:avLst/>
          </a:prstGeom>
        </p:spPr>
      </p:pic>
      <p:pic>
        <p:nvPicPr>
          <p:cNvPr id="23" name="Imagen 22">
            <a:extLst>
              <a:ext uri="{FF2B5EF4-FFF2-40B4-BE49-F238E27FC236}">
                <a16:creationId xmlns:a16="http://schemas.microsoft.com/office/drawing/2014/main" id="{81D2C47A-D692-8577-1D1F-3CEC4B62ECC2}"/>
              </a:ext>
            </a:extLst>
          </p:cNvPr>
          <p:cNvPicPr>
            <a:picLocks noChangeAspect="1"/>
          </p:cNvPicPr>
          <p:nvPr/>
        </p:nvPicPr>
        <p:blipFill>
          <a:blip r:embed="rId5"/>
          <a:stretch>
            <a:fillRect/>
          </a:stretch>
        </p:blipFill>
        <p:spPr>
          <a:xfrm>
            <a:off x="2839112" y="2460686"/>
            <a:ext cx="1107865" cy="1107865"/>
          </a:xfrm>
          <a:prstGeom prst="rect">
            <a:avLst/>
          </a:prstGeom>
          <a:effectLst>
            <a:outerShdw blurRad="50800" dist="76200" dir="18900000" algn="bl" rotWithShape="0">
              <a:prstClr val="black">
                <a:alpha val="40000"/>
              </a:prstClr>
            </a:outerShdw>
          </a:effectLst>
        </p:spPr>
      </p:pic>
      <p:pic>
        <p:nvPicPr>
          <p:cNvPr id="29" name="Imagen 28">
            <a:extLst>
              <a:ext uri="{FF2B5EF4-FFF2-40B4-BE49-F238E27FC236}">
                <a16:creationId xmlns:a16="http://schemas.microsoft.com/office/drawing/2014/main" id="{6CD89301-60EB-1B3F-0125-5FFCA52D8856}"/>
              </a:ext>
            </a:extLst>
          </p:cNvPr>
          <p:cNvPicPr>
            <a:picLocks noChangeAspect="1"/>
          </p:cNvPicPr>
          <p:nvPr/>
        </p:nvPicPr>
        <p:blipFill>
          <a:blip r:embed="rId6"/>
          <a:stretch>
            <a:fillRect/>
          </a:stretch>
        </p:blipFill>
        <p:spPr>
          <a:xfrm>
            <a:off x="218302" y="4658815"/>
            <a:ext cx="1009097" cy="1017302"/>
          </a:xfrm>
          <a:prstGeom prst="rect">
            <a:avLst/>
          </a:prstGeom>
          <a:effectLst>
            <a:outerShdw blurRad="50800" dist="76200" algn="l" rotWithShape="0">
              <a:prstClr val="black">
                <a:alpha val="40000"/>
              </a:prstClr>
            </a:outerShdw>
          </a:effectLst>
        </p:spPr>
      </p:pic>
      <p:pic>
        <p:nvPicPr>
          <p:cNvPr id="41" name="Imagen 40">
            <a:extLst>
              <a:ext uri="{FF2B5EF4-FFF2-40B4-BE49-F238E27FC236}">
                <a16:creationId xmlns:a16="http://schemas.microsoft.com/office/drawing/2014/main" id="{AA0AC671-4334-3A32-BCFC-3F3982B61889}"/>
              </a:ext>
            </a:extLst>
          </p:cNvPr>
          <p:cNvPicPr>
            <a:picLocks noChangeAspect="1"/>
          </p:cNvPicPr>
          <p:nvPr/>
        </p:nvPicPr>
        <p:blipFill>
          <a:blip r:embed="rId7"/>
          <a:stretch>
            <a:fillRect/>
          </a:stretch>
        </p:blipFill>
        <p:spPr>
          <a:xfrm>
            <a:off x="3701198" y="1433513"/>
            <a:ext cx="1181100" cy="1190625"/>
          </a:xfrm>
          <a:prstGeom prst="rect">
            <a:avLst/>
          </a:prstGeom>
          <a:effectLst>
            <a:outerShdw blurRad="50800" dist="76200" algn="l" rotWithShape="0">
              <a:prstClr val="black">
                <a:alpha val="40000"/>
              </a:prstClr>
            </a:outerShdw>
          </a:effectLst>
        </p:spPr>
      </p:pic>
      <p:pic>
        <p:nvPicPr>
          <p:cNvPr id="44" name="Imagen 43">
            <a:extLst>
              <a:ext uri="{FF2B5EF4-FFF2-40B4-BE49-F238E27FC236}">
                <a16:creationId xmlns:a16="http://schemas.microsoft.com/office/drawing/2014/main" id="{D27912A0-5087-E2F7-E529-71EB1C6EA4B1}"/>
              </a:ext>
            </a:extLst>
          </p:cNvPr>
          <p:cNvPicPr>
            <a:picLocks noChangeAspect="1"/>
          </p:cNvPicPr>
          <p:nvPr/>
        </p:nvPicPr>
        <p:blipFill>
          <a:blip r:embed="rId8"/>
          <a:stretch>
            <a:fillRect/>
          </a:stretch>
        </p:blipFill>
        <p:spPr>
          <a:xfrm>
            <a:off x="2601892" y="829859"/>
            <a:ext cx="1171575" cy="1171575"/>
          </a:xfrm>
          <a:prstGeom prst="rect">
            <a:avLst/>
          </a:prstGeom>
          <a:effectLst>
            <a:outerShdw blurRad="50800" dist="76200" dir="10800000" algn="r" rotWithShape="0">
              <a:prstClr val="black">
                <a:alpha val="40000"/>
              </a:prstClr>
            </a:outerShdw>
          </a:effectLst>
        </p:spPr>
      </p:pic>
      <p:pic>
        <p:nvPicPr>
          <p:cNvPr id="38" name="Imagen 37">
            <a:extLst>
              <a:ext uri="{FF2B5EF4-FFF2-40B4-BE49-F238E27FC236}">
                <a16:creationId xmlns:a16="http://schemas.microsoft.com/office/drawing/2014/main" id="{4E012A83-3A1C-E039-F627-4889B5D4B75C}"/>
              </a:ext>
            </a:extLst>
          </p:cNvPr>
          <p:cNvPicPr>
            <a:picLocks noChangeAspect="1"/>
          </p:cNvPicPr>
          <p:nvPr/>
        </p:nvPicPr>
        <p:blipFill>
          <a:blip r:embed="rId9"/>
          <a:stretch>
            <a:fillRect/>
          </a:stretch>
        </p:blipFill>
        <p:spPr>
          <a:xfrm>
            <a:off x="6269466" y="1580869"/>
            <a:ext cx="1457325" cy="1085850"/>
          </a:xfrm>
          <a:prstGeom prst="rect">
            <a:avLst/>
          </a:prstGeom>
          <a:effectLst>
            <a:outerShdw blurRad="50800" dist="76200" dir="5400000" algn="t" rotWithShape="0">
              <a:prstClr val="black">
                <a:alpha val="40000"/>
              </a:prstClr>
            </a:outerShdw>
          </a:effectLst>
        </p:spPr>
      </p:pic>
      <p:pic>
        <p:nvPicPr>
          <p:cNvPr id="7" name="Imagen 6">
            <a:extLst>
              <a:ext uri="{FF2B5EF4-FFF2-40B4-BE49-F238E27FC236}">
                <a16:creationId xmlns:a16="http://schemas.microsoft.com/office/drawing/2014/main" id="{BF4C4B94-50EC-FA18-5D80-00604DFF83D6}"/>
              </a:ext>
            </a:extLst>
          </p:cNvPr>
          <p:cNvPicPr>
            <a:picLocks noChangeAspect="1"/>
          </p:cNvPicPr>
          <p:nvPr/>
        </p:nvPicPr>
        <p:blipFill>
          <a:blip r:embed="rId10"/>
          <a:stretch>
            <a:fillRect/>
          </a:stretch>
        </p:blipFill>
        <p:spPr>
          <a:xfrm>
            <a:off x="6957425" y="413970"/>
            <a:ext cx="1757747" cy="6444030"/>
          </a:xfrm>
          <a:prstGeom prst="rect">
            <a:avLst/>
          </a:prstGeom>
        </p:spPr>
      </p:pic>
      <p:pic>
        <p:nvPicPr>
          <p:cNvPr id="47" name="Imagen 46">
            <a:extLst>
              <a:ext uri="{FF2B5EF4-FFF2-40B4-BE49-F238E27FC236}">
                <a16:creationId xmlns:a16="http://schemas.microsoft.com/office/drawing/2014/main" id="{8749536F-EFFF-5130-1557-1FDCD8343EA4}"/>
              </a:ext>
            </a:extLst>
          </p:cNvPr>
          <p:cNvPicPr>
            <a:picLocks noChangeAspect="1"/>
          </p:cNvPicPr>
          <p:nvPr/>
        </p:nvPicPr>
        <p:blipFill>
          <a:blip r:embed="rId11"/>
          <a:stretch>
            <a:fillRect/>
          </a:stretch>
        </p:blipFill>
        <p:spPr>
          <a:xfrm>
            <a:off x="8053124" y="2525140"/>
            <a:ext cx="1171575" cy="1190625"/>
          </a:xfrm>
          <a:prstGeom prst="rect">
            <a:avLst/>
          </a:prstGeom>
          <a:effectLst>
            <a:outerShdw blurRad="50800" dist="76200" dir="2700000" algn="tl" rotWithShape="0">
              <a:prstClr val="black">
                <a:alpha val="40000"/>
              </a:prstClr>
            </a:outerShdw>
          </a:effectLst>
        </p:spPr>
      </p:pic>
      <p:pic>
        <p:nvPicPr>
          <p:cNvPr id="26" name="Imagen 25">
            <a:extLst>
              <a:ext uri="{FF2B5EF4-FFF2-40B4-BE49-F238E27FC236}">
                <a16:creationId xmlns:a16="http://schemas.microsoft.com/office/drawing/2014/main" id="{8252F0E1-0E49-B436-D3B9-809B709C15A4}"/>
              </a:ext>
            </a:extLst>
          </p:cNvPr>
          <p:cNvPicPr>
            <a:picLocks noChangeAspect="1"/>
          </p:cNvPicPr>
          <p:nvPr/>
        </p:nvPicPr>
        <p:blipFill>
          <a:blip r:embed="rId12"/>
          <a:stretch>
            <a:fillRect/>
          </a:stretch>
        </p:blipFill>
        <p:spPr>
          <a:xfrm>
            <a:off x="6489548" y="3568551"/>
            <a:ext cx="1134747" cy="1143973"/>
          </a:xfrm>
          <a:prstGeom prst="rect">
            <a:avLst/>
          </a:prstGeom>
          <a:effectLst>
            <a:outerShdw blurRad="50800" dist="76200" dir="5400000" algn="t" rotWithShape="0">
              <a:prstClr val="black">
                <a:alpha val="40000"/>
              </a:prstClr>
            </a:outerShdw>
          </a:effectLst>
        </p:spPr>
      </p:pic>
      <p:pic>
        <p:nvPicPr>
          <p:cNvPr id="35" name="Imagen 34">
            <a:extLst>
              <a:ext uri="{FF2B5EF4-FFF2-40B4-BE49-F238E27FC236}">
                <a16:creationId xmlns:a16="http://schemas.microsoft.com/office/drawing/2014/main" id="{C3DF3CBF-3982-836C-5F34-A68ACF5B54C6}"/>
              </a:ext>
            </a:extLst>
          </p:cNvPr>
          <p:cNvPicPr>
            <a:picLocks noChangeAspect="1"/>
          </p:cNvPicPr>
          <p:nvPr/>
        </p:nvPicPr>
        <p:blipFill>
          <a:blip r:embed="rId13"/>
          <a:stretch>
            <a:fillRect/>
          </a:stretch>
        </p:blipFill>
        <p:spPr>
          <a:xfrm>
            <a:off x="7836299" y="4658815"/>
            <a:ext cx="1171576" cy="1181101"/>
          </a:xfrm>
          <a:prstGeom prst="rect">
            <a:avLst/>
          </a:prstGeom>
          <a:effectLst>
            <a:outerShdw blurRad="50800" dist="76200" dir="10800000" algn="r" rotWithShape="0">
              <a:prstClr val="black">
                <a:alpha val="40000"/>
              </a:prstClr>
            </a:outerShdw>
          </a:effectLst>
        </p:spPr>
      </p:pic>
      <p:pic>
        <p:nvPicPr>
          <p:cNvPr id="32" name="Imagen 31">
            <a:extLst>
              <a:ext uri="{FF2B5EF4-FFF2-40B4-BE49-F238E27FC236}">
                <a16:creationId xmlns:a16="http://schemas.microsoft.com/office/drawing/2014/main" id="{2C7A59CE-90D6-2A9D-7C93-7B11798CA12C}"/>
              </a:ext>
            </a:extLst>
          </p:cNvPr>
          <p:cNvPicPr>
            <a:picLocks noChangeAspect="1"/>
          </p:cNvPicPr>
          <p:nvPr/>
        </p:nvPicPr>
        <p:blipFill>
          <a:blip r:embed="rId14"/>
          <a:stretch>
            <a:fillRect/>
          </a:stretch>
        </p:blipFill>
        <p:spPr>
          <a:xfrm>
            <a:off x="7880521" y="873617"/>
            <a:ext cx="1224041" cy="1224041"/>
          </a:xfrm>
          <a:prstGeom prst="rect">
            <a:avLst/>
          </a:prstGeom>
          <a:effectLst>
            <a:outerShdw blurRad="50800" dist="76200" dir="10800000" algn="r" rotWithShape="0">
              <a:prstClr val="black">
                <a:alpha val="40000"/>
              </a:prstClr>
            </a:outerShdw>
          </a:effectLst>
        </p:spPr>
      </p:pic>
      <p:pic>
        <p:nvPicPr>
          <p:cNvPr id="50" name="Imagen 49">
            <a:extLst>
              <a:ext uri="{FF2B5EF4-FFF2-40B4-BE49-F238E27FC236}">
                <a16:creationId xmlns:a16="http://schemas.microsoft.com/office/drawing/2014/main" id="{44F3802B-6397-CC61-853B-277E6BD0B56D}"/>
              </a:ext>
            </a:extLst>
          </p:cNvPr>
          <p:cNvPicPr>
            <a:picLocks noChangeAspect="1"/>
          </p:cNvPicPr>
          <p:nvPr/>
        </p:nvPicPr>
        <p:blipFill>
          <a:blip r:embed="rId15"/>
          <a:stretch>
            <a:fillRect/>
          </a:stretch>
        </p:blipFill>
        <p:spPr>
          <a:xfrm rot="391516">
            <a:off x="4650604" y="3473453"/>
            <a:ext cx="2003009" cy="3065334"/>
          </a:xfrm>
          <a:prstGeom prst="rect">
            <a:avLst/>
          </a:prstGeom>
          <a:effectLst>
            <a:outerShdw blurRad="50800" dist="76200" dir="10800000" algn="r" rotWithShape="0">
              <a:prstClr val="black">
                <a:alpha val="40000"/>
              </a:prstClr>
            </a:outerShdw>
          </a:effectLst>
        </p:spPr>
      </p:pic>
      <p:sp>
        <p:nvSpPr>
          <p:cNvPr id="51" name="CuadroTexto 50">
            <a:extLst>
              <a:ext uri="{FF2B5EF4-FFF2-40B4-BE49-F238E27FC236}">
                <a16:creationId xmlns:a16="http://schemas.microsoft.com/office/drawing/2014/main" id="{D5687F4E-4BFB-4F2B-C8B9-F0D07DE2EE44}"/>
              </a:ext>
            </a:extLst>
          </p:cNvPr>
          <p:cNvSpPr txBox="1"/>
          <p:nvPr/>
        </p:nvSpPr>
        <p:spPr>
          <a:xfrm>
            <a:off x="2198964" y="215330"/>
            <a:ext cx="4357285" cy="784830"/>
          </a:xfrm>
          <a:prstGeom prst="rect">
            <a:avLst/>
          </a:prstGeom>
          <a:noFill/>
        </p:spPr>
        <p:txBody>
          <a:bodyPr wrap="square" rtlCol="0">
            <a:spAutoFit/>
          </a:bodyPr>
          <a:lstStyle/>
          <a:p>
            <a:pPr algn="l"/>
            <a:r>
              <a:rPr lang="es-MX" sz="4500" dirty="0">
                <a:latin typeface="Broadway" pitchFamily="82" charset="77"/>
              </a:rPr>
              <a:t>Sistema solar </a:t>
            </a:r>
          </a:p>
        </p:txBody>
      </p:sp>
    </p:spTree>
    <p:extLst>
      <p:ext uri="{BB962C8B-B14F-4D97-AF65-F5344CB8AC3E}">
        <p14:creationId xmlns:p14="http://schemas.microsoft.com/office/powerpoint/2010/main" val="42805011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p:cTn id="7" dur="1000" fill="hold"/>
                                        <p:tgtEl>
                                          <p:spTgt spid="51"/>
                                        </p:tgtEl>
                                        <p:attrNameLst>
                                          <p:attrName>ppt_w</p:attrName>
                                        </p:attrNameLst>
                                      </p:cBhvr>
                                      <p:tavLst>
                                        <p:tav tm="0">
                                          <p:val>
                                            <p:strVal val="#ppt_w*0.70"/>
                                          </p:val>
                                        </p:tav>
                                        <p:tav tm="100000">
                                          <p:val>
                                            <p:strVal val="#ppt_w"/>
                                          </p:val>
                                        </p:tav>
                                      </p:tavLst>
                                    </p:anim>
                                    <p:anim calcmode="lin" valueType="num">
                                      <p:cBhvr>
                                        <p:cTn id="8" dur="1000" fill="hold"/>
                                        <p:tgtEl>
                                          <p:spTgt spid="51"/>
                                        </p:tgtEl>
                                        <p:attrNameLst>
                                          <p:attrName>ppt_h</p:attrName>
                                        </p:attrNameLst>
                                      </p:cBhvr>
                                      <p:tavLst>
                                        <p:tav tm="0">
                                          <p:val>
                                            <p:strVal val="#ppt_h"/>
                                          </p:val>
                                        </p:tav>
                                        <p:tav tm="100000">
                                          <p:val>
                                            <p:strVal val="#ppt_h"/>
                                          </p:val>
                                        </p:tav>
                                      </p:tavLst>
                                    </p:anim>
                                    <p:animEffect transition="in" filter="fade">
                                      <p:cBhvr>
                                        <p:cTn id="9" dur="1000"/>
                                        <p:tgtEl>
                                          <p:spTgt spid="51"/>
                                        </p:tgtEl>
                                      </p:cBhvr>
                                    </p:animEffect>
                                  </p:childTnLst>
                                </p:cTn>
                              </p:par>
                            </p:childTnLst>
                          </p:cTn>
                        </p:par>
                      </p:childTnLst>
                    </p:cTn>
                  </p:par>
                  <p:par>
                    <p:cTn id="10" fill="hold">
                      <p:stCondLst>
                        <p:cond delay="indefinite"/>
                      </p:stCondLst>
                      <p:childTnLst>
                        <p:par>
                          <p:cTn id="11" fill="hold">
                            <p:stCondLst>
                              <p:cond delay="0"/>
                            </p:stCondLst>
                            <p:childTnLst>
                              <p:par>
                                <p:cTn id="12" presetID="38" presetClass="entr" presetSubtype="0" accel="50000" fill="hold" grpId="0" nodeType="clickEffect">
                                  <p:stCondLst>
                                    <p:cond delay="0"/>
                                  </p:stCondLst>
                                  <p:iterate type="lt">
                                    <p:tmPct val="50000"/>
                                  </p:iterate>
                                  <p:childTnLst>
                                    <p:set>
                                      <p:cBhvr>
                                        <p:cTn id="13" dur="1" fill="hold">
                                          <p:stCondLst>
                                            <p:cond delay="0"/>
                                          </p:stCondLst>
                                        </p:cTn>
                                        <p:tgtEl>
                                          <p:spTgt spid="15"/>
                                        </p:tgtEl>
                                        <p:attrNameLst>
                                          <p:attrName>style.visibility</p:attrName>
                                        </p:attrNameLst>
                                      </p:cBhvr>
                                      <p:to>
                                        <p:strVal val="visible"/>
                                      </p:to>
                                    </p:set>
                                    <p:set>
                                      <p:cBhvr>
                                        <p:cTn id="14" dur="455" fill="hold">
                                          <p:stCondLst>
                                            <p:cond delay="0"/>
                                          </p:stCondLst>
                                        </p:cTn>
                                        <p:tgtEl>
                                          <p:spTgt spid="15"/>
                                        </p:tgtEl>
                                        <p:attrNameLst>
                                          <p:attrName>style.rotation</p:attrName>
                                        </p:attrNameLst>
                                      </p:cBhvr>
                                      <p:to>
                                        <p:strVal val="-45.0"/>
                                      </p:to>
                                    </p:set>
                                    <p:anim calcmode="lin" valueType="num">
                                      <p:cBhvr>
                                        <p:cTn id="15" dur="455" fill="hold">
                                          <p:stCondLst>
                                            <p:cond delay="455"/>
                                          </p:stCondLst>
                                        </p:cTn>
                                        <p:tgtEl>
                                          <p:spTgt spid="15"/>
                                        </p:tgtEl>
                                        <p:attrNameLst>
                                          <p:attrName>style.rotation</p:attrName>
                                        </p:attrNameLst>
                                      </p:cBhvr>
                                      <p:tavLst>
                                        <p:tav tm="0">
                                          <p:val>
                                            <p:fltVal val="-45"/>
                                          </p:val>
                                        </p:tav>
                                        <p:tav tm="69900">
                                          <p:val>
                                            <p:fltVal val="45"/>
                                          </p:val>
                                        </p:tav>
                                        <p:tav tm="100000">
                                          <p:val>
                                            <p:fltVal val="0"/>
                                          </p:val>
                                        </p:tav>
                                      </p:tavLst>
                                    </p:anim>
                                    <p:anim calcmode="lin" valueType="num">
                                      <p:cBhvr>
                                        <p:cTn id="16" dur="455" fill="hold">
                                          <p:stCondLst>
                                            <p:cond delay="0"/>
                                          </p:stCondLst>
                                        </p:cTn>
                                        <p:tgtEl>
                                          <p:spTgt spid="15"/>
                                        </p:tgtEl>
                                        <p:attrNameLst>
                                          <p:attrName>ppt_y</p:attrName>
                                        </p:attrNameLst>
                                      </p:cBhvr>
                                      <p:tavLst>
                                        <p:tav tm="0">
                                          <p:val>
                                            <p:strVal val="#ppt_y-1"/>
                                          </p:val>
                                        </p:tav>
                                        <p:tav tm="100000">
                                          <p:val>
                                            <p:strVal val="#ppt_y-(0.354*#ppt_w-0.172*#ppt_h)"/>
                                          </p:val>
                                        </p:tav>
                                      </p:tavLst>
                                    </p:anim>
                                    <p:anim calcmode="lin" valueType="num">
                                      <p:cBhvr>
                                        <p:cTn id="17" dur="156" decel="50000" autoRev="1" fill="hold">
                                          <p:stCondLst>
                                            <p:cond delay="455"/>
                                          </p:stCondLst>
                                        </p:cTn>
                                        <p:tgtEl>
                                          <p:spTgt spid="15"/>
                                        </p:tgtEl>
                                        <p:attrNameLst>
                                          <p:attrName>ppt_y</p:attrName>
                                        </p:attrNameLst>
                                      </p:cBhvr>
                                      <p:tavLst>
                                        <p:tav tm="0">
                                          <p:val>
                                            <p:strVal val="#ppt_y-(0.354*#ppt_w-0.172*#ppt_h)"/>
                                          </p:val>
                                        </p:tav>
                                        <p:tav tm="100000">
                                          <p:val>
                                            <p:strVal val="#ppt_y-(0.354*#ppt_w-0.172*#ppt_h)-#ppt_h/2"/>
                                          </p:val>
                                        </p:tav>
                                      </p:tavLst>
                                    </p:anim>
                                    <p:anim calcmode="lin" valueType="num">
                                      <p:cBhvr>
                                        <p:cTn id="18" dur="136" fill="hold">
                                          <p:stCondLst>
                                            <p:cond delay="864"/>
                                          </p:stCondLst>
                                        </p:cTn>
                                        <p:tgtEl>
                                          <p:spTgt spid="15"/>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5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Imagen 3">
            <a:extLst>
              <a:ext uri="{FF2B5EF4-FFF2-40B4-BE49-F238E27FC236}">
                <a16:creationId xmlns:a16="http://schemas.microsoft.com/office/drawing/2014/main" id="{FA68711E-85D8-9400-4A00-CDC582753177}"/>
              </a:ext>
            </a:extLst>
          </p:cNvPr>
          <p:cNvPicPr>
            <a:picLocks noChangeAspect="1"/>
          </p:cNvPicPr>
          <p:nvPr/>
        </p:nvPicPr>
        <p:blipFill rotWithShape="1">
          <a:blip r:embed="rId2">
            <a:extLst>
              <a:ext uri="{28A0092B-C50C-407E-A947-70E740481C1C}">
                <a14:useLocalDpi xmlns:a14="http://schemas.microsoft.com/office/drawing/2010/main" val="0"/>
              </a:ext>
            </a:extLst>
          </a:blip>
          <a:srcRect t="12774" b="12240"/>
          <a:stretch/>
        </p:blipFill>
        <p:spPr>
          <a:xfrm>
            <a:off x="20" y="1282"/>
            <a:ext cx="9143980" cy="6856718"/>
          </a:xfrm>
          <a:prstGeom prst="rect">
            <a:avLst/>
          </a:prstGeom>
        </p:spPr>
      </p:pic>
      <p:pic>
        <p:nvPicPr>
          <p:cNvPr id="7" name="Imagen 6">
            <a:extLst>
              <a:ext uri="{FF2B5EF4-FFF2-40B4-BE49-F238E27FC236}">
                <a16:creationId xmlns:a16="http://schemas.microsoft.com/office/drawing/2014/main" id="{1BA0DA65-10F7-81BC-BAA2-45D36CD51FF4}"/>
              </a:ext>
            </a:extLst>
          </p:cNvPr>
          <p:cNvPicPr>
            <a:picLocks noChangeAspect="1"/>
          </p:cNvPicPr>
          <p:nvPr/>
        </p:nvPicPr>
        <p:blipFill>
          <a:blip r:embed="rId3"/>
          <a:stretch>
            <a:fillRect/>
          </a:stretch>
        </p:blipFill>
        <p:spPr>
          <a:xfrm rot="21055048">
            <a:off x="427609" y="541038"/>
            <a:ext cx="4510507" cy="5775923"/>
          </a:xfrm>
          <a:prstGeom prst="rect">
            <a:avLst/>
          </a:prstGeom>
          <a:effectLst>
            <a:outerShdw blurRad="50800" dist="76200" dir="10800000" algn="r" rotWithShape="0">
              <a:prstClr val="black">
                <a:alpha val="40000"/>
              </a:prstClr>
            </a:outerShdw>
          </a:effectLst>
        </p:spPr>
      </p:pic>
      <p:pic>
        <p:nvPicPr>
          <p:cNvPr id="13" name="Imagen 12">
            <a:extLst>
              <a:ext uri="{FF2B5EF4-FFF2-40B4-BE49-F238E27FC236}">
                <a16:creationId xmlns:a16="http://schemas.microsoft.com/office/drawing/2014/main" id="{5DC8B36D-866B-AC01-4CC0-2C8A3293D628}"/>
              </a:ext>
            </a:extLst>
          </p:cNvPr>
          <p:cNvPicPr>
            <a:picLocks noChangeAspect="1"/>
          </p:cNvPicPr>
          <p:nvPr/>
        </p:nvPicPr>
        <p:blipFill>
          <a:blip r:embed="rId4"/>
          <a:stretch>
            <a:fillRect/>
          </a:stretch>
        </p:blipFill>
        <p:spPr>
          <a:xfrm>
            <a:off x="4572000" y="-1"/>
            <a:ext cx="3886200" cy="4943867"/>
          </a:xfrm>
          <a:prstGeom prst="rect">
            <a:avLst/>
          </a:prstGeom>
          <a:effectLst>
            <a:outerShdw blurRad="50800" dist="76200" dir="8100000" algn="tr" rotWithShape="0">
              <a:prstClr val="black">
                <a:alpha val="40000"/>
              </a:prstClr>
            </a:outerShdw>
          </a:effectLst>
        </p:spPr>
      </p:pic>
      <p:pic>
        <p:nvPicPr>
          <p:cNvPr id="10" name="Imagen 9">
            <a:extLst>
              <a:ext uri="{FF2B5EF4-FFF2-40B4-BE49-F238E27FC236}">
                <a16:creationId xmlns:a16="http://schemas.microsoft.com/office/drawing/2014/main" id="{F22C0705-4B20-CE9B-5149-F4F5A1A6FE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29619">
            <a:off x="5365725" y="590353"/>
            <a:ext cx="2556629" cy="3405363"/>
          </a:xfrm>
          <a:prstGeom prst="rect">
            <a:avLst/>
          </a:prstGeom>
          <a:effectLst>
            <a:outerShdw blurRad="50800" dist="76200" dir="5400000" algn="t" rotWithShape="0">
              <a:prstClr val="black">
                <a:alpha val="40000"/>
              </a:prstClr>
            </a:outerShdw>
          </a:effectLst>
        </p:spPr>
      </p:pic>
      <p:sp>
        <p:nvSpPr>
          <p:cNvPr id="17" name="CuadroTexto 16">
            <a:extLst>
              <a:ext uri="{FF2B5EF4-FFF2-40B4-BE49-F238E27FC236}">
                <a16:creationId xmlns:a16="http://schemas.microsoft.com/office/drawing/2014/main" id="{592445FA-6D6F-09BE-337B-AD04E49B09AD}"/>
              </a:ext>
            </a:extLst>
          </p:cNvPr>
          <p:cNvSpPr txBox="1"/>
          <p:nvPr/>
        </p:nvSpPr>
        <p:spPr>
          <a:xfrm rot="21050619">
            <a:off x="1511878" y="1637325"/>
            <a:ext cx="2241183" cy="3693319"/>
          </a:xfrm>
          <a:prstGeom prst="rect">
            <a:avLst/>
          </a:prstGeom>
          <a:noFill/>
        </p:spPr>
        <p:txBody>
          <a:bodyPr wrap="square" rtlCol="0">
            <a:spAutoFit/>
          </a:bodyPr>
          <a:lstStyle/>
          <a:p>
            <a:pPr algn="l"/>
            <a:r>
              <a:rPr lang="es-MX" b="0" i="0" u="none" strike="noStrike" dirty="0">
                <a:solidFill>
                  <a:srgbClr val="1F1F1F"/>
                </a:solidFill>
                <a:effectLst/>
                <a:latin typeface="Comic Sans MS" panose="030F0702030302020204" pitchFamily="66" charset="0"/>
              </a:rPr>
              <a:t>La biodiversidad </a:t>
            </a:r>
            <a:r>
              <a:rPr lang="es-MX" b="0" i="0" u="none" strike="noStrike" dirty="0">
                <a:solidFill>
                  <a:srgbClr val="040C28"/>
                </a:solidFill>
                <a:effectLst/>
                <a:latin typeface="Comic Sans MS" panose="030F0702030302020204" pitchFamily="66" charset="0"/>
              </a:rPr>
              <a:t>es la diversidad de vida, la variedad de seres vivos que existen en el planeta y las relaciones que establecen entre sí y con el medio que los rodea</a:t>
            </a:r>
            <a:r>
              <a:rPr lang="es-MX" b="0" i="0" u="none" strike="noStrike" dirty="0">
                <a:solidFill>
                  <a:srgbClr val="1F1F1F"/>
                </a:solidFill>
                <a:effectLst/>
                <a:latin typeface="Comic Sans MS" panose="030F0702030302020204" pitchFamily="66" charset="0"/>
              </a:rPr>
              <a:t>. Es el resultado de millones de años de evolución.</a:t>
            </a:r>
            <a:endParaRPr lang="es-MX" dirty="0">
              <a:latin typeface="Comic Sans MS" panose="030F0702030302020204" pitchFamily="66" charset="0"/>
            </a:endParaRPr>
          </a:p>
        </p:txBody>
      </p:sp>
      <p:pic>
        <p:nvPicPr>
          <p:cNvPr id="16" name="Imagen 15">
            <a:extLst>
              <a:ext uri="{FF2B5EF4-FFF2-40B4-BE49-F238E27FC236}">
                <a16:creationId xmlns:a16="http://schemas.microsoft.com/office/drawing/2014/main" id="{6868F0E6-D326-A381-8F38-6EE44798EBC8}"/>
              </a:ext>
            </a:extLst>
          </p:cNvPr>
          <p:cNvPicPr>
            <a:picLocks noChangeAspect="1"/>
          </p:cNvPicPr>
          <p:nvPr/>
        </p:nvPicPr>
        <p:blipFill>
          <a:blip r:embed="rId6"/>
          <a:stretch>
            <a:fillRect/>
          </a:stretch>
        </p:blipFill>
        <p:spPr>
          <a:xfrm rot="1625496" flipH="1">
            <a:off x="4065623" y="750397"/>
            <a:ext cx="379514" cy="6842622"/>
          </a:xfrm>
          <a:prstGeom prst="rect">
            <a:avLst/>
          </a:prstGeom>
          <a:effectLst>
            <a:outerShdw blurRad="50800" dist="76200" algn="l" rotWithShape="0">
              <a:prstClr val="black">
                <a:alpha val="40000"/>
              </a:prstClr>
            </a:outerShdw>
          </a:effectLst>
        </p:spPr>
      </p:pic>
      <p:pic>
        <p:nvPicPr>
          <p:cNvPr id="20" name="Imagen 19">
            <a:extLst>
              <a:ext uri="{FF2B5EF4-FFF2-40B4-BE49-F238E27FC236}">
                <a16:creationId xmlns:a16="http://schemas.microsoft.com/office/drawing/2014/main" id="{EC13F61A-6E81-3A5A-3084-7813FEB5CD76}"/>
              </a:ext>
            </a:extLst>
          </p:cNvPr>
          <p:cNvPicPr>
            <a:picLocks noChangeAspect="1"/>
          </p:cNvPicPr>
          <p:nvPr/>
        </p:nvPicPr>
        <p:blipFill>
          <a:blip r:embed="rId7"/>
          <a:stretch>
            <a:fillRect/>
          </a:stretch>
        </p:blipFill>
        <p:spPr>
          <a:xfrm>
            <a:off x="3765127" y="4897461"/>
            <a:ext cx="1933308" cy="1430397"/>
          </a:xfrm>
          <a:prstGeom prst="rect">
            <a:avLst/>
          </a:prstGeom>
          <a:effectLst>
            <a:outerShdw blurRad="50800" dist="76200" algn="l" rotWithShape="0">
              <a:prstClr val="black">
                <a:alpha val="40000"/>
              </a:prstClr>
            </a:outerShdw>
          </a:effectLst>
        </p:spPr>
      </p:pic>
      <p:pic>
        <p:nvPicPr>
          <p:cNvPr id="21" name="Imagen 20">
            <a:extLst>
              <a:ext uri="{FF2B5EF4-FFF2-40B4-BE49-F238E27FC236}">
                <a16:creationId xmlns:a16="http://schemas.microsoft.com/office/drawing/2014/main" id="{7ADF9C47-3F02-9F5C-5690-30A98D36607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154493">
            <a:off x="5879734" y="3732188"/>
            <a:ext cx="2335667" cy="2924041"/>
          </a:xfrm>
          <a:prstGeom prst="rect">
            <a:avLst/>
          </a:prstGeom>
          <a:effectLst>
            <a:outerShdw blurRad="50800" dist="76200" dir="2700000" algn="tl" rotWithShape="0">
              <a:prstClr val="black">
                <a:alpha val="40000"/>
              </a:prstClr>
            </a:outerShdw>
          </a:effectLst>
        </p:spPr>
      </p:pic>
      <p:pic>
        <p:nvPicPr>
          <p:cNvPr id="27" name="Imagen 26">
            <a:extLst>
              <a:ext uri="{FF2B5EF4-FFF2-40B4-BE49-F238E27FC236}">
                <a16:creationId xmlns:a16="http://schemas.microsoft.com/office/drawing/2014/main" id="{2CC4E895-F7B0-4F58-4166-08E6E07A646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967536">
            <a:off x="131911" y="5098077"/>
            <a:ext cx="1811149" cy="1537366"/>
          </a:xfrm>
          <a:prstGeom prst="rect">
            <a:avLst/>
          </a:prstGeom>
          <a:effectLst>
            <a:outerShdw blurRad="50800" dist="76200" algn="l" rotWithShape="0">
              <a:prstClr val="black">
                <a:alpha val="40000"/>
              </a:prstClr>
            </a:outerShdw>
          </a:effectLst>
        </p:spPr>
      </p:pic>
      <p:pic>
        <p:nvPicPr>
          <p:cNvPr id="30" name="Imagen 29">
            <a:extLst>
              <a:ext uri="{FF2B5EF4-FFF2-40B4-BE49-F238E27FC236}">
                <a16:creationId xmlns:a16="http://schemas.microsoft.com/office/drawing/2014/main" id="{E5F39AEF-7900-6715-F3E3-76D2D92C90C8}"/>
              </a:ext>
            </a:extLst>
          </p:cNvPr>
          <p:cNvPicPr>
            <a:picLocks noChangeAspect="1"/>
          </p:cNvPicPr>
          <p:nvPr/>
        </p:nvPicPr>
        <p:blipFill>
          <a:blip r:embed="rId10"/>
          <a:stretch>
            <a:fillRect/>
          </a:stretch>
        </p:blipFill>
        <p:spPr>
          <a:xfrm>
            <a:off x="1268683" y="19059"/>
            <a:ext cx="6440227" cy="1250775"/>
          </a:xfrm>
          <a:prstGeom prst="rect">
            <a:avLst/>
          </a:prstGeom>
        </p:spPr>
      </p:pic>
      <p:sp>
        <p:nvSpPr>
          <p:cNvPr id="26" name="CuadroTexto 25">
            <a:extLst>
              <a:ext uri="{FF2B5EF4-FFF2-40B4-BE49-F238E27FC236}">
                <a16:creationId xmlns:a16="http://schemas.microsoft.com/office/drawing/2014/main" id="{CC5D5B47-5D3A-990D-A3F3-5B2CEDD02C8F}"/>
              </a:ext>
            </a:extLst>
          </p:cNvPr>
          <p:cNvSpPr txBox="1"/>
          <p:nvPr/>
        </p:nvSpPr>
        <p:spPr>
          <a:xfrm>
            <a:off x="1625158" y="111032"/>
            <a:ext cx="6157606" cy="1015663"/>
          </a:xfrm>
          <a:prstGeom prst="rect">
            <a:avLst/>
          </a:prstGeom>
          <a:noFill/>
        </p:spPr>
        <p:txBody>
          <a:bodyPr wrap="square" rtlCol="0">
            <a:spAutoFit/>
          </a:bodyPr>
          <a:lstStyle/>
          <a:p>
            <a:pPr algn="l"/>
            <a:r>
              <a:rPr lang="es-MX" sz="6000" dirty="0">
                <a:latin typeface="Cavolini" panose="03000502040302020204" pitchFamily="66" charset="0"/>
                <a:cs typeface="Cavolini" panose="03000502040302020204" pitchFamily="66" charset="0"/>
              </a:rPr>
              <a:t>Biodiversidad</a:t>
            </a:r>
            <a:r>
              <a:rPr lang="es-MX" dirty="0"/>
              <a:t> </a:t>
            </a:r>
          </a:p>
        </p:txBody>
      </p:sp>
    </p:spTree>
    <p:extLst>
      <p:ext uri="{BB962C8B-B14F-4D97-AF65-F5344CB8AC3E}">
        <p14:creationId xmlns:p14="http://schemas.microsoft.com/office/powerpoint/2010/main" val="63639710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360"/>
                                          </p:val>
                                        </p:tav>
                                        <p:tav tm="100000">
                                          <p:val>
                                            <p:fltVal val="0"/>
                                          </p:val>
                                        </p:tav>
                                      </p:tavLst>
                                    </p:anim>
                                    <p:animEffect transition="in" filter="fade">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9" presetClass="entr" presetSubtype="1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p:cTn id="15" dur="5000" fill="hold"/>
                                        <p:tgtEl>
                                          <p:spTgt spid="17"/>
                                        </p:tgtEl>
                                        <p:attrNameLst>
                                          <p:attrName>ppt_w</p:attrName>
                                        </p:attrNameLst>
                                      </p:cBhvr>
                                      <p:tavLst>
                                        <p:tav tm="0" fmla="#ppt_w*sin(2.5*pi*$)">
                                          <p:val>
                                            <p:fltVal val="0"/>
                                          </p:val>
                                        </p:tav>
                                        <p:tav tm="100000">
                                          <p:val>
                                            <p:fltVal val="1"/>
                                          </p:val>
                                        </p:tav>
                                      </p:tavLst>
                                    </p:anim>
                                    <p:anim calcmode="lin" valueType="num">
                                      <p:cBhvr>
                                        <p:cTn id="16" dur="5000" fill="hold"/>
                                        <p:tgtEl>
                                          <p:spTgt spid="17"/>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0"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edge">
                                      <p:cBhvr>
                                        <p:cTn id="25"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Imagen 1">
            <a:extLst>
              <a:ext uri="{FF2B5EF4-FFF2-40B4-BE49-F238E27FC236}">
                <a16:creationId xmlns:a16="http://schemas.microsoft.com/office/drawing/2014/main" id="{9562E8D8-84E5-01E0-DA6F-A9DC82FFE966}"/>
              </a:ext>
            </a:extLst>
          </p:cNvPr>
          <p:cNvPicPr>
            <a:picLocks noChangeAspect="1"/>
          </p:cNvPicPr>
          <p:nvPr/>
        </p:nvPicPr>
        <p:blipFill rotWithShape="1">
          <a:blip r:embed="rId2">
            <a:extLst>
              <a:ext uri="{28A0092B-C50C-407E-A947-70E740481C1C}">
                <a14:useLocalDpi xmlns:a14="http://schemas.microsoft.com/office/drawing/2010/main" val="0"/>
              </a:ext>
            </a:extLst>
          </a:blip>
          <a:srcRect t="22083" b="23927"/>
          <a:stretch/>
        </p:blipFill>
        <p:spPr>
          <a:xfrm>
            <a:off x="20" y="1282"/>
            <a:ext cx="9143980" cy="6856718"/>
          </a:xfrm>
          <a:prstGeom prst="rect">
            <a:avLst/>
          </a:prstGeom>
        </p:spPr>
      </p:pic>
      <p:pic>
        <p:nvPicPr>
          <p:cNvPr id="3" name="Imagen 2">
            <a:extLst>
              <a:ext uri="{FF2B5EF4-FFF2-40B4-BE49-F238E27FC236}">
                <a16:creationId xmlns:a16="http://schemas.microsoft.com/office/drawing/2014/main" id="{185BE899-20E1-004F-218B-05297C2DE8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059153" y="-488364"/>
            <a:ext cx="5025694" cy="8056706"/>
          </a:xfrm>
          <a:prstGeom prst="rect">
            <a:avLst/>
          </a:prstGeom>
        </p:spPr>
      </p:pic>
      <p:sp>
        <p:nvSpPr>
          <p:cNvPr id="5" name="CuadroTexto 4">
            <a:extLst>
              <a:ext uri="{FF2B5EF4-FFF2-40B4-BE49-F238E27FC236}">
                <a16:creationId xmlns:a16="http://schemas.microsoft.com/office/drawing/2014/main" id="{4A6109EB-5A22-A42A-C0DE-EB66CB4D499F}"/>
              </a:ext>
            </a:extLst>
          </p:cNvPr>
          <p:cNvSpPr txBox="1"/>
          <p:nvPr/>
        </p:nvSpPr>
        <p:spPr>
          <a:xfrm>
            <a:off x="1149862" y="80483"/>
            <a:ext cx="6951593" cy="1107996"/>
          </a:xfrm>
          <a:prstGeom prst="rect">
            <a:avLst/>
          </a:prstGeom>
          <a:noFill/>
        </p:spPr>
        <p:txBody>
          <a:bodyPr wrap="square" rtlCol="0">
            <a:spAutoFit/>
          </a:bodyPr>
          <a:lstStyle/>
          <a:p>
            <a:pPr algn="l"/>
            <a:r>
              <a:rPr lang="es-MX" sz="6600" dirty="0">
                <a:latin typeface="Bradley Hand ITC" panose="03070402050302030203" pitchFamily="66" charset="77"/>
              </a:rPr>
              <a:t>Imágenes ópticas </a:t>
            </a:r>
          </a:p>
        </p:txBody>
      </p:sp>
      <p:pic>
        <p:nvPicPr>
          <p:cNvPr id="6" name="Imagen 5">
            <a:extLst>
              <a:ext uri="{FF2B5EF4-FFF2-40B4-BE49-F238E27FC236}">
                <a16:creationId xmlns:a16="http://schemas.microsoft.com/office/drawing/2014/main" id="{A52387D9-8CE0-793C-5BC4-4A4FA5219E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08662">
            <a:off x="251770" y="1102883"/>
            <a:ext cx="2222911" cy="2222911"/>
          </a:xfrm>
          <a:prstGeom prst="rect">
            <a:avLst/>
          </a:prstGeom>
        </p:spPr>
      </p:pic>
      <p:sp>
        <p:nvSpPr>
          <p:cNvPr id="7" name="CuadroTexto 6">
            <a:extLst>
              <a:ext uri="{FF2B5EF4-FFF2-40B4-BE49-F238E27FC236}">
                <a16:creationId xmlns:a16="http://schemas.microsoft.com/office/drawing/2014/main" id="{AE195FD0-D247-6D1B-86C8-E3D26BF068DA}"/>
              </a:ext>
            </a:extLst>
          </p:cNvPr>
          <p:cNvSpPr txBox="1"/>
          <p:nvPr/>
        </p:nvSpPr>
        <p:spPr>
          <a:xfrm>
            <a:off x="2726451" y="1464103"/>
            <a:ext cx="5482442" cy="3139321"/>
          </a:xfrm>
          <a:prstGeom prst="rect">
            <a:avLst/>
          </a:prstGeom>
          <a:noFill/>
        </p:spPr>
        <p:txBody>
          <a:bodyPr wrap="square" rtlCol="0">
            <a:spAutoFit/>
          </a:bodyPr>
          <a:lstStyle/>
          <a:p>
            <a:pPr algn="l"/>
            <a:r>
              <a:rPr lang="es-MX" b="0" i="0" u="none" strike="noStrike" dirty="0">
                <a:solidFill>
                  <a:srgbClr val="333333"/>
                </a:solidFill>
                <a:effectLst/>
                <a:latin typeface="Comic Sans MS" panose="030F0702030302020204" pitchFamily="66" charset="0"/>
              </a:rPr>
              <a:t>Las imágenes ópticas son una técnica para ver dentro del cuerpo de manera no </a:t>
            </a:r>
            <a:r>
              <a:rPr lang="es-MX" b="0" i="0" u="none" strike="noStrike" dirty="0" err="1">
                <a:solidFill>
                  <a:srgbClr val="333333"/>
                </a:solidFill>
                <a:effectLst/>
                <a:latin typeface="Comic Sans MS" panose="030F0702030302020204" pitchFamily="66" charset="0"/>
              </a:rPr>
              <a:t>invasiva</a:t>
            </a:r>
            <a:r>
              <a:rPr lang="es-MX" b="0" i="0" u="none" strike="noStrike" dirty="0">
                <a:solidFill>
                  <a:srgbClr val="333333"/>
                </a:solidFill>
                <a:effectLst/>
                <a:latin typeface="Comic Sans MS" panose="030F0702030302020204" pitchFamily="66" charset="0"/>
              </a:rPr>
              <a:t>, como se hace con los rayos X. A diferencia de los rayos X, que utilizan radiación </a:t>
            </a:r>
            <a:r>
              <a:rPr lang="es-MX" b="0" i="0" u="none" strike="noStrike" dirty="0" err="1">
                <a:solidFill>
                  <a:srgbClr val="333333"/>
                </a:solidFill>
                <a:effectLst/>
                <a:latin typeface="Comic Sans MS" panose="030F0702030302020204" pitchFamily="66" charset="0"/>
              </a:rPr>
              <a:t>ionizante</a:t>
            </a:r>
            <a:r>
              <a:rPr lang="es-MX" b="0" i="0" u="none" strike="noStrike" dirty="0">
                <a:solidFill>
                  <a:srgbClr val="333333"/>
                </a:solidFill>
                <a:effectLst/>
                <a:latin typeface="Comic Sans MS" panose="030F0702030302020204" pitchFamily="66" charset="0"/>
              </a:rPr>
              <a:t>, las imágenes ópticas usan la luz visible y las propiedades especiales de los fotones para obtener imágenes detalladas de órganos y tejidos, así como de pequeñas estructuras incluyendo células e incluso moléculas. Los científicos usan estas imágenes para la investigación, y los médicos clínicos para el diagnóstico y el tratamiento de enfermedades.</a:t>
            </a:r>
            <a:endParaRPr lang="es-MX" dirty="0">
              <a:latin typeface="Comic Sans MS" panose="030F0702030302020204" pitchFamily="66" charset="0"/>
            </a:endParaRPr>
          </a:p>
        </p:txBody>
      </p:sp>
      <p:pic>
        <p:nvPicPr>
          <p:cNvPr id="8" name="Imagen 7">
            <a:extLst>
              <a:ext uri="{FF2B5EF4-FFF2-40B4-BE49-F238E27FC236}">
                <a16:creationId xmlns:a16="http://schemas.microsoft.com/office/drawing/2014/main" id="{008DA75F-37B5-9E41-FCC0-321520C708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14258">
            <a:off x="6255913" y="4720103"/>
            <a:ext cx="2420442" cy="2137979"/>
          </a:xfrm>
          <a:prstGeom prst="rect">
            <a:avLst/>
          </a:prstGeom>
        </p:spPr>
      </p:pic>
    </p:spTree>
    <p:extLst>
      <p:ext uri="{BB962C8B-B14F-4D97-AF65-F5344CB8AC3E}">
        <p14:creationId xmlns:p14="http://schemas.microsoft.com/office/powerpoint/2010/main" val="123344452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p:tgtEl>
                                          <p:spTgt spid="7"/>
                                        </p:tgtEl>
                                        <p:attrNameLst>
                                          <p:attrName>ppt_y</p:attrName>
                                        </p:attrNameLst>
                                      </p:cBhvr>
                                      <p:tavLst>
                                        <p:tav tm="0">
                                          <p:val>
                                            <p:strVal val="#ppt_y+#ppt_h*1.125000"/>
                                          </p:val>
                                        </p:tav>
                                        <p:tav tm="100000">
                                          <p:val>
                                            <p:strVal val="#ppt_y"/>
                                          </p:val>
                                        </p:tav>
                                      </p:tavLst>
                                    </p:anim>
                                    <p:animEffect transition="in" filter="wipe(up)">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0CD74327-A472-EBA7-CCB4-AA8A5DC732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143000" y="-1143001"/>
            <a:ext cx="6857999" cy="9144002"/>
          </a:xfrm>
          <a:prstGeom prst="rect">
            <a:avLst/>
          </a:prstGeom>
        </p:spPr>
      </p:pic>
      <p:pic>
        <p:nvPicPr>
          <p:cNvPr id="18" name="Imagen 17">
            <a:extLst>
              <a:ext uri="{FF2B5EF4-FFF2-40B4-BE49-F238E27FC236}">
                <a16:creationId xmlns:a16="http://schemas.microsoft.com/office/drawing/2014/main" id="{B04BE288-404D-B0C7-D97D-5B4535CA52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030" y="1205453"/>
            <a:ext cx="7355940" cy="4888292"/>
          </a:xfrm>
          <a:prstGeom prst="rect">
            <a:avLst/>
          </a:prstGeom>
          <a:effectLst>
            <a:outerShdw blurRad="50800" dist="76200" dir="5400000" algn="t" rotWithShape="0">
              <a:prstClr val="black">
                <a:alpha val="40000"/>
              </a:prstClr>
            </a:outerShdw>
          </a:effectLst>
        </p:spPr>
      </p:pic>
      <p:pic>
        <p:nvPicPr>
          <p:cNvPr id="23" name="Imagen 22">
            <a:extLst>
              <a:ext uri="{FF2B5EF4-FFF2-40B4-BE49-F238E27FC236}">
                <a16:creationId xmlns:a16="http://schemas.microsoft.com/office/drawing/2014/main" id="{DFBACCDD-3064-BD9A-5F86-B5D848A80B31}"/>
              </a:ext>
            </a:extLst>
          </p:cNvPr>
          <p:cNvPicPr>
            <a:picLocks noChangeAspect="1"/>
          </p:cNvPicPr>
          <p:nvPr/>
        </p:nvPicPr>
        <p:blipFill>
          <a:blip r:embed="rId4"/>
          <a:stretch>
            <a:fillRect/>
          </a:stretch>
        </p:blipFill>
        <p:spPr>
          <a:xfrm rot="841717">
            <a:off x="5657103" y="1587758"/>
            <a:ext cx="2984500" cy="4813300"/>
          </a:xfrm>
          <a:prstGeom prst="rect">
            <a:avLst/>
          </a:prstGeom>
          <a:effectLst>
            <a:outerShdw blurRad="50800" dist="76200" dir="2700000" algn="tl" rotWithShape="0">
              <a:prstClr val="black">
                <a:alpha val="40000"/>
              </a:prstClr>
            </a:outerShdw>
          </a:effectLst>
        </p:spPr>
      </p:pic>
      <p:pic>
        <p:nvPicPr>
          <p:cNvPr id="27" name="Imagen 26">
            <a:extLst>
              <a:ext uri="{FF2B5EF4-FFF2-40B4-BE49-F238E27FC236}">
                <a16:creationId xmlns:a16="http://schemas.microsoft.com/office/drawing/2014/main" id="{C1BEA03C-87F6-BC73-BB32-852E32707B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20813"/>
            <a:ext cx="7825441" cy="1038464"/>
          </a:xfrm>
          <a:prstGeom prst="rect">
            <a:avLst/>
          </a:prstGeom>
        </p:spPr>
      </p:pic>
      <p:sp>
        <p:nvSpPr>
          <p:cNvPr id="25" name="CuadroTexto 24">
            <a:extLst>
              <a:ext uri="{FF2B5EF4-FFF2-40B4-BE49-F238E27FC236}">
                <a16:creationId xmlns:a16="http://schemas.microsoft.com/office/drawing/2014/main" id="{041939CE-7B6E-FF1C-0879-456DA78403C3}"/>
              </a:ext>
            </a:extLst>
          </p:cNvPr>
          <p:cNvSpPr txBox="1"/>
          <p:nvPr/>
        </p:nvSpPr>
        <p:spPr>
          <a:xfrm>
            <a:off x="344079" y="180943"/>
            <a:ext cx="8455839" cy="2123658"/>
          </a:xfrm>
          <a:prstGeom prst="rect">
            <a:avLst/>
          </a:prstGeom>
          <a:noFill/>
        </p:spPr>
        <p:txBody>
          <a:bodyPr wrap="square" rtlCol="0">
            <a:spAutoFit/>
          </a:bodyPr>
          <a:lstStyle/>
          <a:p>
            <a:pPr algn="l"/>
            <a:r>
              <a:rPr lang="es-MX" sz="6600" dirty="0">
                <a:latin typeface="Castellar" panose="020F0502020204030204" pitchFamily="34" charset="0"/>
              </a:rPr>
              <a:t>Intervenciones robóticas </a:t>
            </a:r>
          </a:p>
        </p:txBody>
      </p:sp>
      <p:pic>
        <p:nvPicPr>
          <p:cNvPr id="30" name="Imagen 29">
            <a:extLst>
              <a:ext uri="{FF2B5EF4-FFF2-40B4-BE49-F238E27FC236}">
                <a16:creationId xmlns:a16="http://schemas.microsoft.com/office/drawing/2014/main" id="{15B639ED-7B67-3D7A-CB10-11DB463DDBB7}"/>
              </a:ext>
            </a:extLst>
          </p:cNvPr>
          <p:cNvPicPr>
            <a:picLocks noChangeAspect="1"/>
          </p:cNvPicPr>
          <p:nvPr/>
        </p:nvPicPr>
        <p:blipFill>
          <a:blip r:embed="rId6"/>
          <a:stretch>
            <a:fillRect/>
          </a:stretch>
        </p:blipFill>
        <p:spPr>
          <a:xfrm rot="400518">
            <a:off x="-1022" y="2698893"/>
            <a:ext cx="1978236" cy="3978164"/>
          </a:xfrm>
          <a:prstGeom prst="rect">
            <a:avLst/>
          </a:prstGeom>
          <a:effectLst>
            <a:outerShdw blurRad="50800" dist="76200" dir="2700000" algn="tl" rotWithShape="0">
              <a:prstClr val="black">
                <a:alpha val="40000"/>
              </a:prstClr>
            </a:outerShdw>
          </a:effectLst>
        </p:spPr>
      </p:pic>
      <p:pic>
        <p:nvPicPr>
          <p:cNvPr id="33" name="Imagen 32">
            <a:extLst>
              <a:ext uri="{FF2B5EF4-FFF2-40B4-BE49-F238E27FC236}">
                <a16:creationId xmlns:a16="http://schemas.microsoft.com/office/drawing/2014/main" id="{48745634-E132-540C-1645-E845E07A17D3}"/>
              </a:ext>
            </a:extLst>
          </p:cNvPr>
          <p:cNvPicPr>
            <a:picLocks noChangeAspect="1"/>
          </p:cNvPicPr>
          <p:nvPr/>
        </p:nvPicPr>
        <p:blipFill>
          <a:blip r:embed="rId7"/>
          <a:stretch>
            <a:fillRect/>
          </a:stretch>
        </p:blipFill>
        <p:spPr>
          <a:xfrm>
            <a:off x="2439392" y="2121979"/>
            <a:ext cx="2642347" cy="3530568"/>
          </a:xfrm>
          <a:prstGeom prst="rect">
            <a:avLst/>
          </a:prstGeom>
          <a:effectLst>
            <a:outerShdw blurRad="50800" dist="76200" dir="2700000" algn="tl" rotWithShape="0">
              <a:prstClr val="black">
                <a:alpha val="40000"/>
              </a:prstClr>
            </a:outerShdw>
          </a:effectLst>
        </p:spPr>
      </p:pic>
      <p:sp>
        <p:nvSpPr>
          <p:cNvPr id="35" name="CuadroTexto 34">
            <a:extLst>
              <a:ext uri="{FF2B5EF4-FFF2-40B4-BE49-F238E27FC236}">
                <a16:creationId xmlns:a16="http://schemas.microsoft.com/office/drawing/2014/main" id="{1D8958E7-D163-48FB-8DA0-232FE6626A28}"/>
              </a:ext>
            </a:extLst>
          </p:cNvPr>
          <p:cNvSpPr txBox="1"/>
          <p:nvPr/>
        </p:nvSpPr>
        <p:spPr>
          <a:xfrm>
            <a:off x="3617789" y="2507362"/>
            <a:ext cx="1828800" cy="1828800"/>
          </a:xfrm>
          <a:prstGeom prst="rect">
            <a:avLst/>
          </a:prstGeom>
          <a:noFill/>
        </p:spPr>
        <p:txBody>
          <a:bodyPr wrap="square" rtlCol="0">
            <a:spAutoFit/>
          </a:bodyPr>
          <a:lstStyle/>
          <a:p>
            <a:pPr algn="l"/>
            <a:endParaRPr lang="es-MX" dirty="0"/>
          </a:p>
        </p:txBody>
      </p:sp>
      <p:sp>
        <p:nvSpPr>
          <p:cNvPr id="2" name="CuadroTexto 1">
            <a:extLst>
              <a:ext uri="{FF2B5EF4-FFF2-40B4-BE49-F238E27FC236}">
                <a16:creationId xmlns:a16="http://schemas.microsoft.com/office/drawing/2014/main" id="{D8342738-B171-D92F-305E-F47FA5F1763F}"/>
              </a:ext>
            </a:extLst>
          </p:cNvPr>
          <p:cNvSpPr txBox="1"/>
          <p:nvPr/>
        </p:nvSpPr>
        <p:spPr>
          <a:xfrm rot="735750">
            <a:off x="6089573" y="2539489"/>
            <a:ext cx="2298590" cy="3693319"/>
          </a:xfrm>
          <a:prstGeom prst="rect">
            <a:avLst/>
          </a:prstGeom>
          <a:noFill/>
        </p:spPr>
        <p:txBody>
          <a:bodyPr wrap="square" rtlCol="0">
            <a:spAutoFit/>
          </a:bodyPr>
          <a:lstStyle/>
          <a:p>
            <a:pPr algn="l"/>
            <a:r>
              <a:rPr lang="es-MX" b="0" i="0" u="none" strike="noStrike" dirty="0">
                <a:solidFill>
                  <a:srgbClr val="1F1F1F"/>
                </a:solidFill>
                <a:effectLst/>
                <a:latin typeface="Comic Sans MS" panose="030F0702030302020204" pitchFamily="66" charset="0"/>
              </a:rPr>
              <a:t>Las intervenciones robóticas guiadas por imágenes son </a:t>
            </a:r>
            <a:r>
              <a:rPr lang="es-MX" b="0" i="0" u="none" strike="noStrike" dirty="0">
                <a:solidFill>
                  <a:srgbClr val="040C28"/>
                </a:solidFill>
                <a:effectLst/>
                <a:latin typeface="Comic Sans MS" panose="030F0702030302020204" pitchFamily="66" charset="0"/>
              </a:rPr>
              <a:t>procedimientos médicos que integran tecnologías de robótica e imágenes sofisticadas, principalmente para realizar cirugías mínimamente </a:t>
            </a:r>
            <a:r>
              <a:rPr lang="es-MX" b="0" i="0" u="none" strike="noStrike" dirty="0" err="1">
                <a:solidFill>
                  <a:srgbClr val="040C28"/>
                </a:solidFill>
                <a:effectLst/>
                <a:latin typeface="Comic Sans MS" panose="030F0702030302020204" pitchFamily="66" charset="0"/>
              </a:rPr>
              <a:t>invasivas</a:t>
            </a:r>
            <a:r>
              <a:rPr lang="es-MX" b="0" i="0" u="none" strike="noStrike" dirty="0">
                <a:solidFill>
                  <a:srgbClr val="1F1F1F"/>
                </a:solidFill>
                <a:effectLst/>
                <a:latin typeface="Comic Sans MS" panose="030F0702030302020204" pitchFamily="66" charset="0"/>
              </a:rPr>
              <a:t>.</a:t>
            </a:r>
            <a:endParaRPr lang="es-MX" dirty="0">
              <a:latin typeface="Comic Sans MS" panose="030F0702030302020204" pitchFamily="66" charset="0"/>
            </a:endParaRPr>
          </a:p>
        </p:txBody>
      </p:sp>
    </p:spTree>
    <p:extLst>
      <p:ext uri="{BB962C8B-B14F-4D97-AF65-F5344CB8AC3E}">
        <p14:creationId xmlns:p14="http://schemas.microsoft.com/office/powerpoint/2010/main" val="416987274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25"/>
                                        </p:tgtEl>
                                        <p:attrNameLst>
                                          <p:attrName>style.visibility</p:attrName>
                                        </p:attrNameLst>
                                      </p:cBhvr>
                                      <p:to>
                                        <p:strVal val="visible"/>
                                      </p:to>
                                    </p:set>
                                    <p:anim by="(-#ppt_w*2)" calcmode="lin" valueType="num">
                                      <p:cBhvr rctx="PPT">
                                        <p:cTn id="7" dur="500" autoRev="1" fill="hold">
                                          <p:stCondLst>
                                            <p:cond delay="0"/>
                                          </p:stCondLst>
                                        </p:cTn>
                                        <p:tgtEl>
                                          <p:spTgt spid="25"/>
                                        </p:tgtEl>
                                        <p:attrNameLst>
                                          <p:attrName>ppt_w</p:attrName>
                                        </p:attrNameLst>
                                      </p:cBhvr>
                                    </p:anim>
                                    <p:anim by="(#ppt_w*0.50)" calcmode="lin" valueType="num">
                                      <p:cBhvr>
                                        <p:cTn id="8" dur="500" decel="50000" autoRev="1" fill="hold">
                                          <p:stCondLst>
                                            <p:cond delay="0"/>
                                          </p:stCondLst>
                                        </p:cTn>
                                        <p:tgtEl>
                                          <p:spTgt spid="25"/>
                                        </p:tgtEl>
                                        <p:attrNameLst>
                                          <p:attrName>ppt_x</p:attrName>
                                        </p:attrNameLst>
                                      </p:cBhvr>
                                    </p:anim>
                                    <p:anim from="(-#ppt_h/2)" to="(#ppt_y)" calcmode="lin" valueType="num">
                                      <p:cBhvr>
                                        <p:cTn id="9" dur="1000" fill="hold">
                                          <p:stCondLst>
                                            <p:cond delay="0"/>
                                          </p:stCondLst>
                                        </p:cTn>
                                        <p:tgtEl>
                                          <p:spTgt spid="25"/>
                                        </p:tgtEl>
                                        <p:attrNameLst>
                                          <p:attrName>ppt_y</p:attrName>
                                        </p:attrNameLst>
                                      </p:cBhvr>
                                    </p:anim>
                                    <p:animRot by="21600000">
                                      <p:cBhvr>
                                        <p:cTn id="10" dur="1000" fill="hold">
                                          <p:stCondLst>
                                            <p:cond delay="0"/>
                                          </p:stCondLst>
                                        </p:cTn>
                                        <p:tgtEl>
                                          <p:spTgt spid="2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800" decel="100000"/>
                                        <p:tgtEl>
                                          <p:spTgt spid="2"/>
                                        </p:tgtEl>
                                      </p:cBhvr>
                                    </p:animEffect>
                                    <p:anim calcmode="lin" valueType="num">
                                      <p:cBhvr>
                                        <p:cTn id="16" dur="800" decel="100000" fill="hold"/>
                                        <p:tgtEl>
                                          <p:spTgt spid="2"/>
                                        </p:tgtEl>
                                        <p:attrNameLst>
                                          <p:attrName>style.rotation</p:attrName>
                                        </p:attrNameLst>
                                      </p:cBhvr>
                                      <p:tavLst>
                                        <p:tav tm="0">
                                          <p:val>
                                            <p:fltVal val="-90"/>
                                          </p:val>
                                        </p:tav>
                                        <p:tav tm="100000">
                                          <p:val>
                                            <p:fltVal val="0"/>
                                          </p:val>
                                        </p:tav>
                                      </p:tavLst>
                                    </p:anim>
                                    <p:anim calcmode="lin" valueType="num">
                                      <p:cBhvr>
                                        <p:cTn id="17" dur="800" decel="100000" fill="hold"/>
                                        <p:tgtEl>
                                          <p:spTgt spid="2"/>
                                        </p:tgtEl>
                                        <p:attrNameLst>
                                          <p:attrName>ppt_x</p:attrName>
                                        </p:attrNameLst>
                                      </p:cBhvr>
                                      <p:tavLst>
                                        <p:tav tm="0">
                                          <p:val>
                                            <p:strVal val="#ppt_x+0.4"/>
                                          </p:val>
                                        </p:tav>
                                        <p:tav tm="100000">
                                          <p:val>
                                            <p:strVal val="#ppt_x-0.05"/>
                                          </p:val>
                                        </p:tav>
                                      </p:tavLst>
                                    </p:anim>
                                    <p:anim calcmode="lin" valueType="num">
                                      <p:cBhvr>
                                        <p:cTn id="18" dur="800" decel="100000" fill="hold"/>
                                        <p:tgtEl>
                                          <p:spTgt spid="2"/>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nodeType="clickEffect">
                                  <p:stCondLst>
                                    <p:cond delay="0"/>
                                  </p:stCondLst>
                                  <p:childTnLst>
                                    <p:set>
                                      <p:cBhvr>
                                        <p:cTn id="24" dur="1" fill="hold">
                                          <p:stCondLst>
                                            <p:cond delay="0"/>
                                          </p:stCondLst>
                                        </p:cTn>
                                        <p:tgtEl>
                                          <p:spTgt spid="33"/>
                                        </p:tgtEl>
                                        <p:attrNameLst>
                                          <p:attrName>style.visibility</p:attrName>
                                        </p:attrNameLst>
                                      </p:cBhvr>
                                      <p:to>
                                        <p:strVal val="visible"/>
                                      </p:to>
                                    </p:set>
                                    <p:anim calcmode="lin" valueType="num">
                                      <p:cBhvr>
                                        <p:cTn id="25" dur="1000" fill="hold"/>
                                        <p:tgtEl>
                                          <p:spTgt spid="33"/>
                                        </p:tgtEl>
                                        <p:attrNameLst>
                                          <p:attrName>ppt_w</p:attrName>
                                        </p:attrNameLst>
                                      </p:cBhvr>
                                      <p:tavLst>
                                        <p:tav tm="0">
                                          <p:val>
                                            <p:strVal val="#ppt_w*0.70"/>
                                          </p:val>
                                        </p:tav>
                                        <p:tav tm="100000">
                                          <p:val>
                                            <p:strVal val="#ppt_w"/>
                                          </p:val>
                                        </p:tav>
                                      </p:tavLst>
                                    </p:anim>
                                    <p:anim calcmode="lin" valueType="num">
                                      <p:cBhvr>
                                        <p:cTn id="26" dur="1000" fill="hold"/>
                                        <p:tgtEl>
                                          <p:spTgt spid="33"/>
                                        </p:tgtEl>
                                        <p:attrNameLst>
                                          <p:attrName>ppt_h</p:attrName>
                                        </p:attrNameLst>
                                      </p:cBhvr>
                                      <p:tavLst>
                                        <p:tav tm="0">
                                          <p:val>
                                            <p:strVal val="#ppt_h"/>
                                          </p:val>
                                        </p:tav>
                                        <p:tav tm="100000">
                                          <p:val>
                                            <p:strVal val="#ppt_h"/>
                                          </p:val>
                                        </p:tav>
                                      </p:tavLst>
                                    </p:anim>
                                    <p:animEffect transition="in" filter="fade">
                                      <p:cBhvr>
                                        <p:cTn id="27"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Imagen 16">
            <a:extLst>
              <a:ext uri="{FF2B5EF4-FFF2-40B4-BE49-F238E27FC236}">
                <a16:creationId xmlns:a16="http://schemas.microsoft.com/office/drawing/2014/main" id="{F24588BE-2772-296A-B553-5C127579B0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4" y="0"/>
            <a:ext cx="9145143" cy="6856718"/>
          </a:xfrm>
          <a:prstGeom prst="rect">
            <a:avLst/>
          </a:prstGeom>
        </p:spPr>
      </p:pic>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Imagen 5">
            <a:extLst>
              <a:ext uri="{FF2B5EF4-FFF2-40B4-BE49-F238E27FC236}">
                <a16:creationId xmlns:a16="http://schemas.microsoft.com/office/drawing/2014/main" id="{1115E33A-34A6-05A7-7EE6-90337AA29B5D}"/>
              </a:ext>
            </a:extLst>
          </p:cNvPr>
          <p:cNvPicPr>
            <a:picLocks noChangeAspect="1"/>
          </p:cNvPicPr>
          <p:nvPr/>
        </p:nvPicPr>
        <p:blipFill rotWithShape="1">
          <a:blip r:embed="rId3"/>
          <a:srcRect r="37988"/>
          <a:stretch/>
        </p:blipFill>
        <p:spPr>
          <a:xfrm>
            <a:off x="20" y="1282"/>
            <a:ext cx="9143980" cy="6856718"/>
          </a:xfrm>
          <a:prstGeom prst="rect">
            <a:avLst/>
          </a:prstGeom>
        </p:spPr>
      </p:pic>
      <p:pic>
        <p:nvPicPr>
          <p:cNvPr id="9" name="Imagen 8">
            <a:extLst>
              <a:ext uri="{FF2B5EF4-FFF2-40B4-BE49-F238E27FC236}">
                <a16:creationId xmlns:a16="http://schemas.microsoft.com/office/drawing/2014/main" id="{B4BBBD09-7A6C-FAD4-F590-806D9ED1C9F5}"/>
              </a:ext>
            </a:extLst>
          </p:cNvPr>
          <p:cNvPicPr>
            <a:picLocks noChangeAspect="1"/>
          </p:cNvPicPr>
          <p:nvPr/>
        </p:nvPicPr>
        <p:blipFill>
          <a:blip r:embed="rId4"/>
          <a:stretch>
            <a:fillRect/>
          </a:stretch>
        </p:blipFill>
        <p:spPr>
          <a:xfrm>
            <a:off x="0" y="2526018"/>
            <a:ext cx="5422900" cy="4330700"/>
          </a:xfrm>
          <a:prstGeom prst="rect">
            <a:avLst/>
          </a:prstGeom>
        </p:spPr>
      </p:pic>
      <p:pic>
        <p:nvPicPr>
          <p:cNvPr id="29" name="Imagen 28">
            <a:extLst>
              <a:ext uri="{FF2B5EF4-FFF2-40B4-BE49-F238E27FC236}">
                <a16:creationId xmlns:a16="http://schemas.microsoft.com/office/drawing/2014/main" id="{693BA13A-FBE8-3A26-4E27-91C82B644E95}"/>
              </a:ext>
            </a:extLst>
          </p:cNvPr>
          <p:cNvPicPr>
            <a:picLocks noChangeAspect="1"/>
          </p:cNvPicPr>
          <p:nvPr/>
        </p:nvPicPr>
        <p:blipFill>
          <a:blip r:embed="rId5"/>
          <a:stretch>
            <a:fillRect/>
          </a:stretch>
        </p:blipFill>
        <p:spPr>
          <a:xfrm>
            <a:off x="0" y="-1282"/>
            <a:ext cx="7024316" cy="2299776"/>
          </a:xfrm>
          <a:prstGeom prst="rect">
            <a:avLst/>
          </a:prstGeom>
        </p:spPr>
      </p:pic>
      <p:sp>
        <p:nvSpPr>
          <p:cNvPr id="30" name="CuadroTexto 29">
            <a:extLst>
              <a:ext uri="{FF2B5EF4-FFF2-40B4-BE49-F238E27FC236}">
                <a16:creationId xmlns:a16="http://schemas.microsoft.com/office/drawing/2014/main" id="{6EE5D392-A35B-7B19-17BD-8C8A7C4F2D86}"/>
              </a:ext>
            </a:extLst>
          </p:cNvPr>
          <p:cNvSpPr txBox="1"/>
          <p:nvPr/>
        </p:nvSpPr>
        <p:spPr>
          <a:xfrm>
            <a:off x="0" y="640774"/>
            <a:ext cx="9438468" cy="1015663"/>
          </a:xfrm>
          <a:prstGeom prst="rect">
            <a:avLst/>
          </a:prstGeom>
          <a:noFill/>
        </p:spPr>
        <p:txBody>
          <a:bodyPr wrap="square" rtlCol="0">
            <a:spAutoFit/>
          </a:bodyPr>
          <a:lstStyle/>
          <a:p>
            <a:pPr algn="l"/>
            <a:r>
              <a:rPr lang="es-MX" sz="6000" dirty="0">
                <a:latin typeface="Cavolini" panose="03000502040302020204" pitchFamily="66" charset="0"/>
                <a:cs typeface="Cavolini" panose="03000502040302020204" pitchFamily="66" charset="0"/>
              </a:rPr>
              <a:t>El centro de la tierra</a:t>
            </a:r>
          </a:p>
        </p:txBody>
      </p:sp>
      <p:pic>
        <p:nvPicPr>
          <p:cNvPr id="33" name="Imagen 32">
            <a:extLst>
              <a:ext uri="{FF2B5EF4-FFF2-40B4-BE49-F238E27FC236}">
                <a16:creationId xmlns:a16="http://schemas.microsoft.com/office/drawing/2014/main" id="{9E2707D6-33F0-165C-DD26-2C8A67EFFA29}"/>
              </a:ext>
            </a:extLst>
          </p:cNvPr>
          <p:cNvPicPr>
            <a:picLocks noChangeAspect="1"/>
          </p:cNvPicPr>
          <p:nvPr/>
        </p:nvPicPr>
        <p:blipFill>
          <a:blip r:embed="rId6"/>
          <a:stretch>
            <a:fillRect/>
          </a:stretch>
        </p:blipFill>
        <p:spPr>
          <a:xfrm rot="564014">
            <a:off x="4719234" y="3088042"/>
            <a:ext cx="4067318" cy="2512878"/>
          </a:xfrm>
          <a:prstGeom prst="rect">
            <a:avLst/>
          </a:prstGeom>
          <a:effectLst>
            <a:outerShdw blurRad="50800" dist="76200" dir="2700000" algn="tl" rotWithShape="0">
              <a:prstClr val="black">
                <a:alpha val="40000"/>
              </a:prstClr>
            </a:outerShdw>
          </a:effectLst>
        </p:spPr>
      </p:pic>
      <p:sp>
        <p:nvSpPr>
          <p:cNvPr id="34" name="CuadroTexto 33">
            <a:extLst>
              <a:ext uri="{FF2B5EF4-FFF2-40B4-BE49-F238E27FC236}">
                <a16:creationId xmlns:a16="http://schemas.microsoft.com/office/drawing/2014/main" id="{CCAFA191-108D-9000-02CE-703FF3F10260}"/>
              </a:ext>
            </a:extLst>
          </p:cNvPr>
          <p:cNvSpPr txBox="1"/>
          <p:nvPr/>
        </p:nvSpPr>
        <p:spPr>
          <a:xfrm rot="658346">
            <a:off x="4801000" y="3214918"/>
            <a:ext cx="3681936" cy="2308324"/>
          </a:xfrm>
          <a:prstGeom prst="rect">
            <a:avLst/>
          </a:prstGeom>
          <a:noFill/>
        </p:spPr>
        <p:txBody>
          <a:bodyPr wrap="square" rtlCol="0">
            <a:spAutoFit/>
          </a:bodyPr>
          <a:lstStyle/>
          <a:p>
            <a:pPr algn="l"/>
            <a:r>
              <a:rPr lang="es-MX" b="0" i="0" u="none" strike="noStrike" dirty="0">
                <a:solidFill>
                  <a:srgbClr val="040C28"/>
                </a:solidFill>
                <a:effectLst/>
                <a:latin typeface="Google Sans"/>
              </a:rPr>
              <a:t>El núcleo interno sólido</a:t>
            </a:r>
            <a:r>
              <a:rPr lang="es-MX" b="0" i="0" u="none" strike="noStrike" dirty="0">
                <a:solidFill>
                  <a:srgbClr val="1F1F1F"/>
                </a:solidFill>
                <a:effectLst/>
                <a:latin typeface="Google Sans"/>
              </a:rPr>
              <a:t> está situado a unos 5.000 kilómetros por debajo de la corteza terrestre y está separado del manto </a:t>
            </a:r>
            <a:r>
              <a:rPr lang="es-MX" b="0" i="0" u="none" strike="noStrike" dirty="0" err="1">
                <a:solidFill>
                  <a:srgbClr val="1F1F1F"/>
                </a:solidFill>
                <a:effectLst/>
                <a:latin typeface="Google Sans"/>
              </a:rPr>
              <a:t>semisólido</a:t>
            </a:r>
            <a:r>
              <a:rPr lang="es-MX" b="0" i="0" u="none" strike="noStrike" dirty="0">
                <a:solidFill>
                  <a:srgbClr val="1F1F1F"/>
                </a:solidFill>
                <a:effectLst/>
                <a:latin typeface="Google Sans"/>
              </a:rPr>
              <a:t> por el núcleo externo líquido, lo que permite que el núcleo interno gire a una velocidad distinta de la rotación de la propia Tierra.</a:t>
            </a:r>
            <a:endParaRPr lang="es-MX" dirty="0"/>
          </a:p>
        </p:txBody>
      </p:sp>
      <p:pic>
        <p:nvPicPr>
          <p:cNvPr id="37" name="Imagen 36">
            <a:extLst>
              <a:ext uri="{FF2B5EF4-FFF2-40B4-BE49-F238E27FC236}">
                <a16:creationId xmlns:a16="http://schemas.microsoft.com/office/drawing/2014/main" id="{7CD9549B-B51D-BD16-56D3-3F136C9709F1}"/>
              </a:ext>
            </a:extLst>
          </p:cNvPr>
          <p:cNvPicPr>
            <a:picLocks noChangeAspect="1"/>
          </p:cNvPicPr>
          <p:nvPr/>
        </p:nvPicPr>
        <p:blipFill>
          <a:blip r:embed="rId7"/>
          <a:stretch>
            <a:fillRect/>
          </a:stretch>
        </p:blipFill>
        <p:spPr>
          <a:xfrm rot="709651">
            <a:off x="0" y="1575132"/>
            <a:ext cx="2798902" cy="2793948"/>
          </a:xfrm>
          <a:prstGeom prst="rect">
            <a:avLst/>
          </a:prstGeom>
          <a:effectLst>
            <a:outerShdw blurRad="50800" dist="76200" dir="2700000" algn="tl" rotWithShape="0">
              <a:prstClr val="black">
                <a:alpha val="40000"/>
              </a:prstClr>
            </a:outerShdw>
          </a:effectLst>
        </p:spPr>
      </p:pic>
      <p:pic>
        <p:nvPicPr>
          <p:cNvPr id="43" name="Imagen 42">
            <a:extLst>
              <a:ext uri="{FF2B5EF4-FFF2-40B4-BE49-F238E27FC236}">
                <a16:creationId xmlns:a16="http://schemas.microsoft.com/office/drawing/2014/main" id="{C3B0BE5B-D0D9-B5B4-7E56-00B58B7BACB1}"/>
              </a:ext>
            </a:extLst>
          </p:cNvPr>
          <p:cNvPicPr>
            <a:picLocks noChangeAspect="1"/>
          </p:cNvPicPr>
          <p:nvPr/>
        </p:nvPicPr>
        <p:blipFill>
          <a:blip r:embed="rId8"/>
          <a:stretch>
            <a:fillRect/>
          </a:stretch>
        </p:blipFill>
        <p:spPr>
          <a:xfrm rot="425767" flipH="1">
            <a:off x="4114833" y="5204496"/>
            <a:ext cx="1571283" cy="1561146"/>
          </a:xfrm>
          <a:prstGeom prst="rect">
            <a:avLst/>
          </a:prstGeom>
        </p:spPr>
      </p:pic>
      <p:pic>
        <p:nvPicPr>
          <p:cNvPr id="46" name="Imagen 45">
            <a:extLst>
              <a:ext uri="{FF2B5EF4-FFF2-40B4-BE49-F238E27FC236}">
                <a16:creationId xmlns:a16="http://schemas.microsoft.com/office/drawing/2014/main" id="{4644BDB9-9C08-140A-C586-7A895C316587}"/>
              </a:ext>
            </a:extLst>
          </p:cNvPr>
          <p:cNvPicPr>
            <a:picLocks noChangeAspect="1"/>
          </p:cNvPicPr>
          <p:nvPr/>
        </p:nvPicPr>
        <p:blipFill>
          <a:blip r:embed="rId9"/>
          <a:stretch>
            <a:fillRect/>
          </a:stretch>
        </p:blipFill>
        <p:spPr>
          <a:xfrm rot="947781">
            <a:off x="7059214" y="1502844"/>
            <a:ext cx="1586170" cy="1586170"/>
          </a:xfrm>
          <a:prstGeom prst="rect">
            <a:avLst/>
          </a:prstGeom>
          <a:effectLst>
            <a:outerShdw blurRad="50800" dist="76200" dir="2700000" algn="tl" rotWithShape="0">
              <a:prstClr val="black">
                <a:alpha val="40000"/>
              </a:prstClr>
            </a:outerShdw>
          </a:effectLst>
        </p:spPr>
      </p:pic>
    </p:spTree>
    <p:extLst>
      <p:ext uri="{BB962C8B-B14F-4D97-AF65-F5344CB8AC3E}">
        <p14:creationId xmlns:p14="http://schemas.microsoft.com/office/powerpoint/2010/main" val="126468502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Presentación en pantalla (4:3)</PresentationFormat>
  <Slides>12</Slides>
  <Notes>0</Notes>
  <HiddenSlides>0</HiddenSlides>
  <ScaleCrop>false</ScaleCrop>
  <HeadingPairs>
    <vt:vector size="4" baseType="variant">
      <vt:variant>
        <vt:lpstr>Tema</vt:lpstr>
      </vt:variant>
      <vt:variant>
        <vt:i4>1</vt:i4>
      </vt:variant>
      <vt:variant>
        <vt:lpstr>Títulos de diapositiva</vt:lpstr>
      </vt:variant>
      <vt:variant>
        <vt:i4>12</vt:i4>
      </vt:variant>
    </vt:vector>
  </HeadingPairs>
  <TitlesOfParts>
    <vt:vector size="13" baseType="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Yuliana LR</dc:creator>
  <cp:lastModifiedBy>Yuliana LR</cp:lastModifiedBy>
  <cp:revision>14</cp:revision>
  <dcterms:created xsi:type="dcterms:W3CDTF">2024-02-19T21:47:08Z</dcterms:created>
  <dcterms:modified xsi:type="dcterms:W3CDTF">2024-04-11T17:50:50Z</dcterms:modified>
</cp:coreProperties>
</file>