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0" r:id="rId8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6F1B7-D9F7-3D4E-9B5C-A1B8958705DF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29AAE770-3DC3-B044-9EEE-12A857E46B01}">
      <dgm:prSet phldrT="[Texto]" phldr="0"/>
      <dgm:spPr/>
      <dgm:t>
        <a:bodyPr/>
        <a:lstStyle/>
        <a:p>
          <a:r>
            <a:rPr lang="es-US" dirty="0"/>
            <a:t>• La luz solar </a:t>
          </a:r>
          <a:endParaRPr lang="es-MX" dirty="0"/>
        </a:p>
      </dgm:t>
    </dgm:pt>
    <dgm:pt modelId="{22DC40ED-0D45-9844-BBF7-F21A793ED373}" type="parTrans" cxnId="{77F3060F-9DFF-1A49-8643-E24EB4D84EA6}">
      <dgm:prSet/>
      <dgm:spPr/>
      <dgm:t>
        <a:bodyPr/>
        <a:lstStyle/>
        <a:p>
          <a:endParaRPr lang="es-MX"/>
        </a:p>
      </dgm:t>
    </dgm:pt>
    <dgm:pt modelId="{65C1D0A7-F481-E64F-8915-F478A3ABA5FA}" type="sibTrans" cxnId="{77F3060F-9DFF-1A49-8643-E24EB4D84EA6}">
      <dgm:prSet/>
      <dgm:spPr/>
      <dgm:t>
        <a:bodyPr/>
        <a:lstStyle/>
        <a:p>
          <a:endParaRPr lang="es-MX"/>
        </a:p>
      </dgm:t>
    </dgm:pt>
    <dgm:pt modelId="{203E46BD-7232-A641-927A-789E2ED2F76F}">
      <dgm:prSet phldrT="[Texto]" phldr="0"/>
      <dgm:spPr/>
      <dgm:t>
        <a:bodyPr/>
        <a:lstStyle/>
        <a:p>
          <a:r>
            <a:rPr lang="es-US" dirty="0"/>
            <a:t>• El agua</a:t>
          </a:r>
          <a:endParaRPr lang="es-MX" dirty="0"/>
        </a:p>
      </dgm:t>
    </dgm:pt>
    <dgm:pt modelId="{40A4F6CB-8E91-3B42-8C18-C58B61DA4B16}" type="parTrans" cxnId="{42ED6182-D99F-4E4F-BB2F-9FBBFE0E32C2}">
      <dgm:prSet/>
      <dgm:spPr/>
      <dgm:t>
        <a:bodyPr/>
        <a:lstStyle/>
        <a:p>
          <a:endParaRPr lang="es-MX"/>
        </a:p>
      </dgm:t>
    </dgm:pt>
    <dgm:pt modelId="{6A1AF283-0940-1A47-9807-3B830B9AA79B}" type="sibTrans" cxnId="{42ED6182-D99F-4E4F-BB2F-9FBBFE0E32C2}">
      <dgm:prSet/>
      <dgm:spPr/>
      <dgm:t>
        <a:bodyPr/>
        <a:lstStyle/>
        <a:p>
          <a:endParaRPr lang="es-MX"/>
        </a:p>
      </dgm:t>
    </dgm:pt>
    <dgm:pt modelId="{9325D8AB-8B94-4E48-A845-A438C40C007D}">
      <dgm:prSet phldrT="[Texto]" phldr="0"/>
      <dgm:spPr/>
      <dgm:t>
        <a:bodyPr/>
        <a:lstStyle/>
        <a:p>
          <a:r>
            <a:rPr lang="es-US" dirty="0">
              <a:solidFill>
                <a:schemeClr val="bg1"/>
              </a:solidFill>
            </a:rPr>
            <a:t>• El suelo </a:t>
          </a:r>
          <a:endParaRPr lang="es-MX" dirty="0">
            <a:solidFill>
              <a:schemeClr val="bg1"/>
            </a:solidFill>
          </a:endParaRPr>
        </a:p>
      </dgm:t>
    </dgm:pt>
    <dgm:pt modelId="{474FA586-0DDA-A748-846D-140B60D41A00}" type="parTrans" cxnId="{D0246513-7986-844D-88CB-46B6DB483025}">
      <dgm:prSet/>
      <dgm:spPr/>
      <dgm:t>
        <a:bodyPr/>
        <a:lstStyle/>
        <a:p>
          <a:endParaRPr lang="es-MX"/>
        </a:p>
      </dgm:t>
    </dgm:pt>
    <dgm:pt modelId="{A08B50FF-BBFC-FF4C-9FC2-02C27F86FC64}" type="sibTrans" cxnId="{D0246513-7986-844D-88CB-46B6DB483025}">
      <dgm:prSet/>
      <dgm:spPr/>
      <dgm:t>
        <a:bodyPr/>
        <a:lstStyle/>
        <a:p>
          <a:endParaRPr lang="es-MX"/>
        </a:p>
      </dgm:t>
    </dgm:pt>
    <dgm:pt modelId="{8D420817-DD62-EB41-8782-EF09FAA8C203}">
      <dgm:prSet phldrT="[Texto]" phldr="0"/>
      <dgm:spPr/>
      <dgm:t>
        <a:bodyPr/>
        <a:lstStyle/>
        <a:p>
          <a:r>
            <a:rPr lang="es-US" dirty="0"/>
            <a:t>• El aire</a:t>
          </a:r>
          <a:endParaRPr lang="es-MX" dirty="0"/>
        </a:p>
      </dgm:t>
    </dgm:pt>
    <dgm:pt modelId="{6D70F6B5-6C5C-D34B-8A85-C2230F115801}" type="parTrans" cxnId="{101ED71E-20E6-7A42-9C6C-3E05AB1E2023}">
      <dgm:prSet/>
      <dgm:spPr/>
      <dgm:t>
        <a:bodyPr/>
        <a:lstStyle/>
        <a:p>
          <a:endParaRPr lang="es-MX"/>
        </a:p>
      </dgm:t>
    </dgm:pt>
    <dgm:pt modelId="{4B29B76A-B144-5C47-A854-833BB146942B}" type="sibTrans" cxnId="{101ED71E-20E6-7A42-9C6C-3E05AB1E2023}">
      <dgm:prSet/>
      <dgm:spPr/>
      <dgm:t>
        <a:bodyPr/>
        <a:lstStyle/>
        <a:p>
          <a:endParaRPr lang="es-MX"/>
        </a:p>
      </dgm:t>
    </dgm:pt>
    <dgm:pt modelId="{191725FC-473B-E14E-98AE-489CD2883B98}">
      <dgm:prSet phldrT="[Texto]" phldr="0"/>
      <dgm:spPr/>
      <dgm:t>
        <a:bodyPr/>
        <a:lstStyle/>
        <a:p>
          <a:r>
            <a:rPr lang="es-US" dirty="0"/>
            <a:t>• Los minerales </a:t>
          </a:r>
          <a:endParaRPr lang="es-MX" dirty="0"/>
        </a:p>
      </dgm:t>
    </dgm:pt>
    <dgm:pt modelId="{18C2AA2D-D2DA-DD43-A62C-04BF0A8D149A}" type="parTrans" cxnId="{D606DF9C-5C4B-BC48-9D0B-805B1A219444}">
      <dgm:prSet/>
      <dgm:spPr/>
      <dgm:t>
        <a:bodyPr/>
        <a:lstStyle/>
        <a:p>
          <a:endParaRPr lang="es-MX"/>
        </a:p>
      </dgm:t>
    </dgm:pt>
    <dgm:pt modelId="{8E460BF7-CD4F-204D-9212-961A109D4720}" type="sibTrans" cxnId="{D606DF9C-5C4B-BC48-9D0B-805B1A219444}">
      <dgm:prSet/>
      <dgm:spPr/>
      <dgm:t>
        <a:bodyPr/>
        <a:lstStyle/>
        <a:p>
          <a:endParaRPr lang="es-MX"/>
        </a:p>
      </dgm:t>
    </dgm:pt>
    <dgm:pt modelId="{117007DA-EC24-6A44-B5DB-650EFFCD4A0A}" type="pres">
      <dgm:prSet presAssocID="{3FE6F1B7-D9F7-3D4E-9B5C-A1B8958705DF}" presName="diagram" presStyleCnt="0">
        <dgm:presLayoutVars>
          <dgm:dir/>
          <dgm:resizeHandles val="exact"/>
        </dgm:presLayoutVars>
      </dgm:prSet>
      <dgm:spPr/>
    </dgm:pt>
    <dgm:pt modelId="{43322F18-F9F2-D940-A4FE-37512AAFE6CB}" type="pres">
      <dgm:prSet presAssocID="{29AAE770-3DC3-B044-9EEE-12A857E46B01}" presName="node" presStyleLbl="node1" presStyleIdx="0" presStyleCnt="5">
        <dgm:presLayoutVars>
          <dgm:bulletEnabled val="1"/>
        </dgm:presLayoutVars>
      </dgm:prSet>
      <dgm:spPr/>
    </dgm:pt>
    <dgm:pt modelId="{90D2D242-9306-7646-AEF5-175B861248DC}" type="pres">
      <dgm:prSet presAssocID="{65C1D0A7-F481-E64F-8915-F478A3ABA5FA}" presName="sibTrans" presStyleCnt="0"/>
      <dgm:spPr/>
    </dgm:pt>
    <dgm:pt modelId="{9D2AEFD4-5010-D640-86C3-A25F9C905DAD}" type="pres">
      <dgm:prSet presAssocID="{203E46BD-7232-A641-927A-789E2ED2F76F}" presName="node" presStyleLbl="node1" presStyleIdx="1" presStyleCnt="5">
        <dgm:presLayoutVars>
          <dgm:bulletEnabled val="1"/>
        </dgm:presLayoutVars>
      </dgm:prSet>
      <dgm:spPr/>
    </dgm:pt>
    <dgm:pt modelId="{D59BCB9A-BF8A-284E-9312-D1BAF9D7B7AE}" type="pres">
      <dgm:prSet presAssocID="{6A1AF283-0940-1A47-9807-3B830B9AA79B}" presName="sibTrans" presStyleCnt="0"/>
      <dgm:spPr/>
    </dgm:pt>
    <dgm:pt modelId="{37210E5E-AA3F-7D48-9524-EE0DE1B2CBEB}" type="pres">
      <dgm:prSet presAssocID="{9325D8AB-8B94-4E48-A845-A438C40C007D}" presName="node" presStyleLbl="node1" presStyleIdx="2" presStyleCnt="5">
        <dgm:presLayoutVars>
          <dgm:bulletEnabled val="1"/>
        </dgm:presLayoutVars>
      </dgm:prSet>
      <dgm:spPr/>
    </dgm:pt>
    <dgm:pt modelId="{6D9DE55A-F159-5F49-9C1A-B958289E02D0}" type="pres">
      <dgm:prSet presAssocID="{A08B50FF-BBFC-FF4C-9FC2-02C27F86FC64}" presName="sibTrans" presStyleCnt="0"/>
      <dgm:spPr/>
    </dgm:pt>
    <dgm:pt modelId="{2EBE3E3A-8DAB-7B47-8686-B729D0A0D6FF}" type="pres">
      <dgm:prSet presAssocID="{8D420817-DD62-EB41-8782-EF09FAA8C203}" presName="node" presStyleLbl="node1" presStyleIdx="3" presStyleCnt="5">
        <dgm:presLayoutVars>
          <dgm:bulletEnabled val="1"/>
        </dgm:presLayoutVars>
      </dgm:prSet>
      <dgm:spPr/>
    </dgm:pt>
    <dgm:pt modelId="{1BFBA0D4-10A3-4C4B-B9BE-29D44841711A}" type="pres">
      <dgm:prSet presAssocID="{4B29B76A-B144-5C47-A854-833BB146942B}" presName="sibTrans" presStyleCnt="0"/>
      <dgm:spPr/>
    </dgm:pt>
    <dgm:pt modelId="{04361A74-44E8-8743-84BC-F68CCD6119C9}" type="pres">
      <dgm:prSet presAssocID="{191725FC-473B-E14E-98AE-489CD2883B98}" presName="node" presStyleLbl="node1" presStyleIdx="4" presStyleCnt="5">
        <dgm:presLayoutVars>
          <dgm:bulletEnabled val="1"/>
        </dgm:presLayoutVars>
      </dgm:prSet>
      <dgm:spPr/>
    </dgm:pt>
  </dgm:ptLst>
  <dgm:cxnLst>
    <dgm:cxn modelId="{77F3060F-9DFF-1A49-8643-E24EB4D84EA6}" srcId="{3FE6F1B7-D9F7-3D4E-9B5C-A1B8958705DF}" destId="{29AAE770-3DC3-B044-9EEE-12A857E46B01}" srcOrd="0" destOrd="0" parTransId="{22DC40ED-0D45-9844-BBF7-F21A793ED373}" sibTransId="{65C1D0A7-F481-E64F-8915-F478A3ABA5FA}"/>
    <dgm:cxn modelId="{D0246513-7986-844D-88CB-46B6DB483025}" srcId="{3FE6F1B7-D9F7-3D4E-9B5C-A1B8958705DF}" destId="{9325D8AB-8B94-4E48-A845-A438C40C007D}" srcOrd="2" destOrd="0" parTransId="{474FA586-0DDA-A748-846D-140B60D41A00}" sibTransId="{A08B50FF-BBFC-FF4C-9FC2-02C27F86FC64}"/>
    <dgm:cxn modelId="{0D1D8213-592D-2747-AF95-FF4F00F1A6C9}" type="presOf" srcId="{191725FC-473B-E14E-98AE-489CD2883B98}" destId="{04361A74-44E8-8743-84BC-F68CCD6119C9}" srcOrd="0" destOrd="0" presId="urn:microsoft.com/office/officeart/2005/8/layout/default"/>
    <dgm:cxn modelId="{101ED71E-20E6-7A42-9C6C-3E05AB1E2023}" srcId="{3FE6F1B7-D9F7-3D4E-9B5C-A1B8958705DF}" destId="{8D420817-DD62-EB41-8782-EF09FAA8C203}" srcOrd="3" destOrd="0" parTransId="{6D70F6B5-6C5C-D34B-8A85-C2230F115801}" sibTransId="{4B29B76A-B144-5C47-A854-833BB146942B}"/>
    <dgm:cxn modelId="{A4D73341-9D38-8648-A9B7-288FF0EB4280}" type="presOf" srcId="{3FE6F1B7-D9F7-3D4E-9B5C-A1B8958705DF}" destId="{117007DA-EC24-6A44-B5DB-650EFFCD4A0A}" srcOrd="0" destOrd="0" presId="urn:microsoft.com/office/officeart/2005/8/layout/default"/>
    <dgm:cxn modelId="{0A898069-CAE7-7449-9455-6F5A6B48EFDB}" type="presOf" srcId="{9325D8AB-8B94-4E48-A845-A438C40C007D}" destId="{37210E5E-AA3F-7D48-9524-EE0DE1B2CBEB}" srcOrd="0" destOrd="0" presId="urn:microsoft.com/office/officeart/2005/8/layout/default"/>
    <dgm:cxn modelId="{42ED6182-D99F-4E4F-BB2F-9FBBFE0E32C2}" srcId="{3FE6F1B7-D9F7-3D4E-9B5C-A1B8958705DF}" destId="{203E46BD-7232-A641-927A-789E2ED2F76F}" srcOrd="1" destOrd="0" parTransId="{40A4F6CB-8E91-3B42-8C18-C58B61DA4B16}" sibTransId="{6A1AF283-0940-1A47-9807-3B830B9AA79B}"/>
    <dgm:cxn modelId="{05DBE984-5B31-EB4D-B3B7-0ADCE2CF3866}" type="presOf" srcId="{8D420817-DD62-EB41-8782-EF09FAA8C203}" destId="{2EBE3E3A-8DAB-7B47-8686-B729D0A0D6FF}" srcOrd="0" destOrd="0" presId="urn:microsoft.com/office/officeart/2005/8/layout/default"/>
    <dgm:cxn modelId="{D606DF9C-5C4B-BC48-9D0B-805B1A219444}" srcId="{3FE6F1B7-D9F7-3D4E-9B5C-A1B8958705DF}" destId="{191725FC-473B-E14E-98AE-489CD2883B98}" srcOrd="4" destOrd="0" parTransId="{18C2AA2D-D2DA-DD43-A62C-04BF0A8D149A}" sibTransId="{8E460BF7-CD4F-204D-9212-961A109D4720}"/>
    <dgm:cxn modelId="{FFA8D8BF-A60A-0C46-A80F-D5C07659E127}" type="presOf" srcId="{203E46BD-7232-A641-927A-789E2ED2F76F}" destId="{9D2AEFD4-5010-D640-86C3-A25F9C905DAD}" srcOrd="0" destOrd="0" presId="urn:microsoft.com/office/officeart/2005/8/layout/default"/>
    <dgm:cxn modelId="{5E755EE8-ED02-E847-B2DA-241F8AEA82D9}" type="presOf" srcId="{29AAE770-3DC3-B044-9EEE-12A857E46B01}" destId="{43322F18-F9F2-D940-A4FE-37512AAFE6CB}" srcOrd="0" destOrd="0" presId="urn:microsoft.com/office/officeart/2005/8/layout/default"/>
    <dgm:cxn modelId="{C2BA56C8-9061-E143-8F14-823B86302765}" type="presParOf" srcId="{117007DA-EC24-6A44-B5DB-650EFFCD4A0A}" destId="{43322F18-F9F2-D940-A4FE-37512AAFE6CB}" srcOrd="0" destOrd="0" presId="urn:microsoft.com/office/officeart/2005/8/layout/default"/>
    <dgm:cxn modelId="{9091AA57-421E-7E49-A4FC-E70B3CC44A0E}" type="presParOf" srcId="{117007DA-EC24-6A44-B5DB-650EFFCD4A0A}" destId="{90D2D242-9306-7646-AEF5-175B861248DC}" srcOrd="1" destOrd="0" presId="urn:microsoft.com/office/officeart/2005/8/layout/default"/>
    <dgm:cxn modelId="{9638E214-D9F6-1F43-9577-EB29444B19CB}" type="presParOf" srcId="{117007DA-EC24-6A44-B5DB-650EFFCD4A0A}" destId="{9D2AEFD4-5010-D640-86C3-A25F9C905DAD}" srcOrd="2" destOrd="0" presId="urn:microsoft.com/office/officeart/2005/8/layout/default"/>
    <dgm:cxn modelId="{CDDEE2C9-70C0-E242-B8E2-18935E4421AD}" type="presParOf" srcId="{117007DA-EC24-6A44-B5DB-650EFFCD4A0A}" destId="{D59BCB9A-BF8A-284E-9312-D1BAF9D7B7AE}" srcOrd="3" destOrd="0" presId="urn:microsoft.com/office/officeart/2005/8/layout/default"/>
    <dgm:cxn modelId="{6C71B2EF-2EE1-174E-992C-59BF5AFC9E55}" type="presParOf" srcId="{117007DA-EC24-6A44-B5DB-650EFFCD4A0A}" destId="{37210E5E-AA3F-7D48-9524-EE0DE1B2CBEB}" srcOrd="4" destOrd="0" presId="urn:microsoft.com/office/officeart/2005/8/layout/default"/>
    <dgm:cxn modelId="{6BC6844F-C579-594D-9BC4-6B534795F7E2}" type="presParOf" srcId="{117007DA-EC24-6A44-B5DB-650EFFCD4A0A}" destId="{6D9DE55A-F159-5F49-9C1A-B958289E02D0}" srcOrd="5" destOrd="0" presId="urn:microsoft.com/office/officeart/2005/8/layout/default"/>
    <dgm:cxn modelId="{94072994-4187-0C4A-8EB1-360F2575D397}" type="presParOf" srcId="{117007DA-EC24-6A44-B5DB-650EFFCD4A0A}" destId="{2EBE3E3A-8DAB-7B47-8686-B729D0A0D6FF}" srcOrd="6" destOrd="0" presId="urn:microsoft.com/office/officeart/2005/8/layout/default"/>
    <dgm:cxn modelId="{A587D2AF-4085-A747-B7E9-CA6E7F7FA9B1}" type="presParOf" srcId="{117007DA-EC24-6A44-B5DB-650EFFCD4A0A}" destId="{1BFBA0D4-10A3-4C4B-B9BE-29D44841711A}" srcOrd="7" destOrd="0" presId="urn:microsoft.com/office/officeart/2005/8/layout/default"/>
    <dgm:cxn modelId="{B1D74725-91F6-0940-A447-F1607F874F1B}" type="presParOf" srcId="{117007DA-EC24-6A44-B5DB-650EFFCD4A0A}" destId="{04361A74-44E8-8743-84BC-F68CCD6119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22F18-F9F2-D940-A4FE-37512AAFE6C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200" kern="1200" dirty="0"/>
            <a:t>• La luz solar </a:t>
          </a:r>
          <a:endParaRPr lang="es-MX" sz="5200" kern="1200" dirty="0"/>
        </a:p>
      </dsp:txBody>
      <dsp:txXfrm>
        <a:off x="0" y="39687"/>
        <a:ext cx="3286125" cy="1971675"/>
      </dsp:txXfrm>
    </dsp:sp>
    <dsp:sp modelId="{9D2AEFD4-5010-D640-86C3-A25F9C905DA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shade val="80000"/>
            <a:hueOff val="136400"/>
            <a:satOff val="-14223"/>
            <a:lumOff val="95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200" kern="1200" dirty="0"/>
            <a:t>• El agua</a:t>
          </a:r>
          <a:endParaRPr lang="es-MX" sz="5200" kern="1200" dirty="0"/>
        </a:p>
      </dsp:txBody>
      <dsp:txXfrm>
        <a:off x="3614737" y="39687"/>
        <a:ext cx="3286125" cy="1971675"/>
      </dsp:txXfrm>
    </dsp:sp>
    <dsp:sp modelId="{37210E5E-AA3F-7D48-9524-EE0DE1B2CBE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shade val="80000"/>
            <a:hueOff val="272799"/>
            <a:satOff val="-28446"/>
            <a:lumOff val="191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200" kern="1200" dirty="0">
              <a:solidFill>
                <a:schemeClr val="bg1"/>
              </a:solidFill>
            </a:rPr>
            <a:t>• El suelo </a:t>
          </a:r>
          <a:endParaRPr lang="es-MX" sz="5200" kern="1200" dirty="0">
            <a:solidFill>
              <a:schemeClr val="bg1"/>
            </a:solidFill>
          </a:endParaRPr>
        </a:p>
      </dsp:txBody>
      <dsp:txXfrm>
        <a:off x="7229475" y="39687"/>
        <a:ext cx="3286125" cy="1971675"/>
      </dsp:txXfrm>
    </dsp:sp>
    <dsp:sp modelId="{2EBE3E3A-8DAB-7B47-8686-B729D0A0D6F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shade val="80000"/>
            <a:hueOff val="409199"/>
            <a:satOff val="-42669"/>
            <a:lumOff val="286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200" kern="1200" dirty="0"/>
            <a:t>• El aire</a:t>
          </a:r>
          <a:endParaRPr lang="es-MX" sz="5200" kern="1200" dirty="0"/>
        </a:p>
      </dsp:txBody>
      <dsp:txXfrm>
        <a:off x="1807368" y="2339975"/>
        <a:ext cx="3286125" cy="1971675"/>
      </dsp:txXfrm>
    </dsp:sp>
    <dsp:sp modelId="{04361A74-44E8-8743-84BC-F68CCD6119C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200" kern="1200" dirty="0"/>
            <a:t>• Los minerales </a:t>
          </a:r>
          <a:endParaRPr lang="es-MX" sz="52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29.880"/>
    </inkml:context>
    <inkml:brush xml:id="br0">
      <inkml:brushProperty name="width" value="0.04996" units="cm"/>
      <inkml:brushProperty name="height" value="0.04996" units="cm"/>
      <inkml:brushProperty name="color" value="#BBD8FF"/>
    </inkml:brush>
  </inkml:definitions>
  <inkml:trace contextRef="#ctx0" brushRef="#br0">0 1,'0'0,"0"0,0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33.678"/>
    </inkml:context>
    <inkml:brush xml:id="br0">
      <inkml:brushProperty name="width" value="0.34974" units="cm"/>
      <inkml:brushProperty name="height" value="0.34974" units="cm"/>
      <inkml:brushProperty name="color" value="#BBD8FF"/>
    </inkml:brush>
  </inkml:definitions>
  <inkml:trace contextRef="#ctx0" brushRef="#br0">1 1,'0'0,"0"0,0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34.795"/>
    </inkml:context>
    <inkml:brush xml:id="br0">
      <inkml:brushProperty name="width" value="0.34974" units="cm"/>
      <inkml:brushProperty name="height" value="0.34974" units="cm"/>
      <inkml:brushProperty name="color" value="#BBD8FF"/>
    </inkml:brush>
  </inkml:definitions>
  <inkml:trace contextRef="#ctx0" brushRef="#br0">0 1,'0'0,"0"0,0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37.095"/>
    </inkml:context>
    <inkml:brush xml:id="br0">
      <inkml:brushProperty name="width" value="0.49962" units="cm"/>
      <inkml:brushProperty name="height" value="0.49962" units="cm"/>
      <inkml:brushProperty name="color" value="#BBD8FF"/>
    </inkml:brush>
  </inkml:definitions>
  <inkml:trace contextRef="#ctx0" brushRef="#br0">1 1,'0'0,"0"0,0 0,0 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42.510"/>
    </inkml:context>
    <inkml:brush xml:id="br0">
      <inkml:brushProperty name="width" value="0.49962" units="cm"/>
      <inkml:brushProperty name="height" value="0.49962" units="cm"/>
      <inkml:brushProperty name="color" value="#BBD8FF"/>
    </inkml:brush>
  </inkml:definitions>
  <inkml:trace contextRef="#ctx0" brushRef="#br0">1 1,'0'0,"0"0,0 0,0 0,0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51.959"/>
    </inkml:context>
    <inkml:brush xml:id="br0">
      <inkml:brushProperty name="width" value="0.09992" units="cm"/>
      <inkml:brushProperty name="height" value="0.09992" units="cm"/>
      <inkml:brushProperty name="color" value="#BBD8FF"/>
    </inkml:brush>
  </inkml:definitions>
  <inkml:trace contextRef="#ctx0" brushRef="#br0">0 1,'0'0,"0"0,0 0,0 0,0 0,0 0,0 0,0 0,0 0,0 0,0 0,0 0,34 33,-1-33,29 62,-57-57,62-5,-36 92,-29-84,65 26,-5 27,-57-55,62 27,-40 21,-20-41,-7-13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53.227"/>
    </inkml:context>
    <inkml:brush xml:id="br0">
      <inkml:brushProperty name="width" value="0.09992" units="cm"/>
      <inkml:brushProperty name="height" value="0.09992" units="cm"/>
      <inkml:brushProperty name="color" value="#BBD8FF"/>
    </inkml:brush>
  </inkml:definitions>
  <inkml:trace contextRef="#ctx0" brushRef="#br0">1 603,'0'0,"0"0,0 0,0 0,0 0,0 0,0 0,0 0,0 0,0 0,0 0,0 0,0-33,0 0,33-1,-33 34,34-67,-34 2,0 63,33-98,-33 6,0 87,34-93,-7 45,-21 43,-6 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54.526"/>
    </inkml:context>
    <inkml:brush xml:id="br0">
      <inkml:brushProperty name="width" value="0.09992" units="cm"/>
      <inkml:brushProperty name="height" value="0.09992" units="cm"/>
      <inkml:brushProperty name="color" value="#BBD8FF"/>
    </inkml:brush>
  </inkml:definitions>
  <inkml:trace contextRef="#ctx0" brushRef="#br0">1 1,'0'0,"0"0,0 0,0 0,0 0,0 0,0 0,0 0,0 33,0-33,31 31,-29-28,32-3,-3 93,-29-86,32 27,-7 47,-21-62,-6-19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4C291-2CF3-F0DA-FB11-0DCB0655E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66908-0316-8322-2C90-80B6DBA71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1D974A-8B23-ECBF-B56D-8CFF5405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547DE4-108C-AE6A-AE2A-AA7DB9FB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888F0-91F5-6608-70A8-03F462EE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4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00B79-0636-9822-4DEB-54C89BA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E4954E-91A5-22FB-0D90-FC04FBB89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81016-092E-FC12-6F89-6E17E11C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99BC2D-2D7E-93A2-2E5A-C5275DD9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2B807-0FB1-9242-7792-D7C7605D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4440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FA5C13-3FC8-A342-0413-3D5D6A3C1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4031AE-74E7-2116-8E0E-9E09D4021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691A59-6CD9-BA98-89F7-86E5F5B9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1309E-098F-658F-2D3D-1A92FC22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BB2B9-8E46-2945-D7AC-C3899FF5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4642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5684A-A063-21EC-67CB-4FAE2A96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11D91B-D65B-2642-7A28-D3FD337D8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B6377-9E48-42EC-7728-9C763EBA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4CC7F5-5906-6C50-3805-9D0EBC50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AFFF6-935D-4ABB-B30D-E2DC1654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8457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F62B5-A596-8349-A089-55B90B8B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B3658-9D90-40C9-3A80-53507BE32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55113D-D439-52E3-367D-A32670A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0E5A5-EBB1-4B25-5227-6A7ED3B2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5E49CB-4FE1-738D-EB58-B69A09B6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1419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86E2B-4410-9A7E-04D9-CB37A8E9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6622D-2828-3D5A-89B1-82F38C83E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6872-47A5-BDF1-1277-26A4F6214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256EC0-382F-D075-A9D2-EE6F23F4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5B4DC-0FF7-43A2-0F5D-089F04E2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265A39-2AB3-C88C-8C79-1D953307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8497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21A32-10C2-8529-CF38-BF9AAB73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E1D709-5BCD-9D79-A5AF-9E645251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DC70A1-7279-D27E-8CB6-FFAA5069B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B9D8EA-F0FF-5E5F-FFBE-5BCE726EF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03BF6A-766A-8FB7-EF76-E21EC7278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BAD9BC-0EFF-7FB9-D41A-F95997E3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E3C9BD-B559-AC17-C8CC-17254D0F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417282-0718-F321-825E-D706355D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5570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DB901-AF09-8873-9488-43687E00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5E34DA-9096-5089-691C-55972AE4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533900-8FF2-5F67-E2E2-D6822B45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61A138-4F31-00F5-A4E0-BA5DE556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4287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22C970-D8DF-5701-43AF-43CCF5B8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611D36-F3D5-7342-070C-3CA3E552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591C15-048A-D9B1-2D59-19E69279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148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B6007-5973-F5C1-5556-EA181931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5592A0-26DA-1F0C-B941-BE2E0C0B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6D949D-9555-2767-70AD-3304D1444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D2D9D0-311F-8C6F-66A4-62E6A9EE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D470A4-9956-B187-03B1-24F9D380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D2F2CA-86BC-66D0-61D7-5324F16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1081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6E366-C40C-1193-0FE2-418BCEA9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58DC76-308D-2500-81AE-2A145E9D4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53A9C8-775E-1166-9553-D3B363F07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CF9E76-870A-7D12-4DAB-ECB46C62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411B3D-EB03-A301-27D3-D14C09A3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462BB4-9813-EA76-7435-37E8A8EA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4688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DD8B03-B06C-14D3-403D-497DF337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49988-F1C4-3D41-A6FA-88576CA49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AC8FD-4BA7-D253-64F3-27CAA5BA7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F95F0E-FD43-DB43-BA02-4F31C4C92F7A}" type="datetimeFigureOut">
              <a:rPr lang="es-US" smtClean="0"/>
              <a:t>4/11/2024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C0B65-9630-53D3-C4FD-0F1DB5D27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9B6658-AC53-23B4-BD32-4C0935A6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2232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 /><Relationship Id="rId13" Type="http://schemas.openxmlformats.org/officeDocument/2006/relationships/customXml" Target="../ink/ink2.xml" /><Relationship Id="rId18" Type="http://schemas.openxmlformats.org/officeDocument/2006/relationships/customXml" Target="../ink/ink5.xml" /><Relationship Id="rId3" Type="http://schemas.openxmlformats.org/officeDocument/2006/relationships/image" Target="../media/image7.jpeg" /><Relationship Id="rId21" Type="http://schemas.openxmlformats.org/officeDocument/2006/relationships/customXml" Target="../ink/ink7.xml" /><Relationship Id="rId7" Type="http://schemas.openxmlformats.org/officeDocument/2006/relationships/image" Target="../media/image11.jpeg" /><Relationship Id="rId12" Type="http://schemas.openxmlformats.org/officeDocument/2006/relationships/image" Target="../media/image15.png" /><Relationship Id="rId17" Type="http://schemas.openxmlformats.org/officeDocument/2006/relationships/image" Target="../media/image17.png" /><Relationship Id="rId2" Type="http://schemas.openxmlformats.org/officeDocument/2006/relationships/image" Target="../media/image6.jpeg" /><Relationship Id="rId16" Type="http://schemas.openxmlformats.org/officeDocument/2006/relationships/customXml" Target="../ink/ink4.xml" /><Relationship Id="rId20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11" Type="http://schemas.openxmlformats.org/officeDocument/2006/relationships/customXml" Target="../ink/ink1.xml" /><Relationship Id="rId24" Type="http://schemas.openxmlformats.org/officeDocument/2006/relationships/image" Target="../media/image20.png" /><Relationship Id="rId5" Type="http://schemas.openxmlformats.org/officeDocument/2006/relationships/image" Target="../media/image9.jpeg" /><Relationship Id="rId15" Type="http://schemas.openxmlformats.org/officeDocument/2006/relationships/customXml" Target="../ink/ink3.xml" /><Relationship Id="rId23" Type="http://schemas.openxmlformats.org/officeDocument/2006/relationships/customXml" Target="../ink/ink8.xml" /><Relationship Id="rId10" Type="http://schemas.openxmlformats.org/officeDocument/2006/relationships/image" Target="../media/image14.jpeg" /><Relationship Id="rId19" Type="http://schemas.openxmlformats.org/officeDocument/2006/relationships/customXml" Target="../ink/ink6.xml" /><Relationship Id="rId4" Type="http://schemas.openxmlformats.org/officeDocument/2006/relationships/image" Target="../media/image8.jpeg" /><Relationship Id="rId9" Type="http://schemas.openxmlformats.org/officeDocument/2006/relationships/image" Target="../media/image13.jpeg" /><Relationship Id="rId14" Type="http://schemas.openxmlformats.org/officeDocument/2006/relationships/image" Target="../media/image16.png" /><Relationship Id="rId22" Type="http://schemas.openxmlformats.org/officeDocument/2006/relationships/image" Target="../media/image19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0AA78B8-9A4E-45A3-927A-778C55970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7443" y="-2557442"/>
            <a:ext cx="7454919" cy="125698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48DA09-2CF6-99BA-DA9E-22594E5CE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sz="7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Geografía</a:t>
            </a:r>
            <a:r>
              <a:rPr lang="es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US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es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37E6F1-0595-04BF-0EF5-EDA79DD75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49" y="2682082"/>
            <a:ext cx="9144000" cy="1655762"/>
          </a:xfrm>
        </p:spPr>
        <p:txBody>
          <a:bodyPr>
            <a:normAutofit/>
          </a:bodyPr>
          <a:lstStyle/>
          <a:p>
            <a:r>
              <a:rPr lang="es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Tema: Naturaleza</a:t>
            </a:r>
          </a:p>
          <a:p>
            <a:r>
              <a:rPr lang="es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Kate Castellanos Monroy </a:t>
            </a:r>
          </a:p>
        </p:txBody>
      </p:sp>
    </p:spTree>
    <p:extLst>
      <p:ext uri="{BB962C8B-B14F-4D97-AF65-F5344CB8AC3E}">
        <p14:creationId xmlns:p14="http://schemas.microsoft.com/office/powerpoint/2010/main" val="341143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908910-1637-AE24-D008-B8D49E53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5548" y="-1985547"/>
            <a:ext cx="8207171" cy="121782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5767F0-B34B-F5CF-F116-E6F9ACC7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9A2EF6-6DFD-E211-BE40-5941229AB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 naturaleza es un concepto utilizado para referirse al mundo material o universo material, incluyendo los fenómenos del mundo físico, la materia inerte generada como parte de procesos sin intervención humana, y al fenómeno de la vida, que incluye también a los humanos.</a:t>
            </a:r>
          </a:p>
        </p:txBody>
      </p:sp>
    </p:spTree>
    <p:extLst>
      <p:ext uri="{BB962C8B-B14F-4D97-AF65-F5344CB8AC3E}">
        <p14:creationId xmlns:p14="http://schemas.microsoft.com/office/powerpoint/2010/main" val="885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FF63ED-4A83-C850-863E-24DE967BA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381" y="-2665381"/>
            <a:ext cx="6859164" cy="121899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53B1A2-30DF-8B6D-A73B-AB6B4A82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¿Para que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B8852-A976-8BC9-7F8F-4D1A0FB9B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 naturaleza contribuye en gran medida a protegernos y sostener nuestra vida diaria, lo cual a menudo no valoramos lo suficiente. Sin embargo, juega un papel esencial porque nos proporciona aire limpio y agua potable, ropa, alimentos, y materias primas que utilizamos para protegernos.</a:t>
            </a:r>
          </a:p>
        </p:txBody>
      </p:sp>
    </p:spTree>
    <p:extLst>
      <p:ext uri="{BB962C8B-B14F-4D97-AF65-F5344CB8AC3E}">
        <p14:creationId xmlns:p14="http://schemas.microsoft.com/office/powerpoint/2010/main" val="25258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429D3B-3160-ABE3-559E-50366061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7" y="0"/>
            <a:ext cx="1219649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7FEF03-B33F-BFE6-C812-564A35E5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¿Cuál es la importancia de la naturaleza?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A8C0B5-04D0-8953-C814-EE230C93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 naturaleza en gran medida a protegernos y sostener nuestra vida diaria, lo cual a menudo no valoramos lo suficiente. Sin embargo, juega un papel esencial porque nos proporciona aire limpio y agua potable, ropa, alimentos, y materias primas que utilizamos para protegernos.</a:t>
            </a:r>
          </a:p>
        </p:txBody>
      </p:sp>
    </p:spTree>
    <p:extLst>
      <p:ext uri="{BB962C8B-B14F-4D97-AF65-F5344CB8AC3E}">
        <p14:creationId xmlns:p14="http://schemas.microsoft.com/office/powerpoint/2010/main" val="128462064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61C80FF-8B9B-A649-44BB-ED208449F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359" y="-3009431"/>
            <a:ext cx="7513227" cy="122559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B64984-7E68-045D-3F44-23EC6F54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Ejemplos: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5935F40-C6E0-E11E-803D-3E4E2D97F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5668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2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4DBD581-7CD9-F427-1C1E-FE8505D91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38" y="-91502"/>
            <a:ext cx="12192000" cy="7681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B581BA-E3A9-BB3C-70F1-69035804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933">
            <a:off x="7847713" y="1430060"/>
            <a:ext cx="2248056" cy="39965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EBFC45-A762-62C4-EB46-F10F1DE8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Fotitos de la naturaleza: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38031C2-50AE-9D11-79F2-1F62221CC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100">
            <a:off x="1717908" y="1525295"/>
            <a:ext cx="2142396" cy="38074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B8368A-F13F-D77B-D458-D67056595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1918">
            <a:off x="7720603" y="3758280"/>
            <a:ext cx="2512927" cy="311148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0DD54D2-C3B2-08E2-7EAC-7D45D03E7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121">
            <a:off x="6340807" y="1563044"/>
            <a:ext cx="2099200" cy="37319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9FCE31A-0199-B077-67BC-498630CC6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037">
            <a:off x="1280381" y="3452032"/>
            <a:ext cx="1793248" cy="351827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1B5713A-8FA3-96C5-5BAA-63728DD97B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531">
            <a:off x="3503833" y="1754089"/>
            <a:ext cx="3050028" cy="3011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B3B2D4-12E1-AC96-695D-BC909010D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28">
            <a:off x="3018706" y="3870338"/>
            <a:ext cx="2496641" cy="33141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45D6A2-A178-E228-ED9A-5F45DFD4EC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219">
            <a:off x="5581465" y="4095146"/>
            <a:ext cx="2630819" cy="28747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744B9898-6525-4AAA-9864-BD46AAB19205}"/>
                  </a:ext>
                </a:extLst>
              </p14:cNvPr>
              <p14:cNvContentPartPr/>
              <p14:nvPr/>
            </p14:nvContentPartPr>
            <p14:xfrm>
              <a:off x="9577963" y="1188416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744B9898-6525-4AAA-9864-BD46AAB192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68963" y="11797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A8AF4F7-1244-CEE0-42BD-1AE92694D968}"/>
                  </a:ext>
                </a:extLst>
              </p14:cNvPr>
              <p14:cNvContentPartPr/>
              <p14:nvPr/>
            </p14:nvContentPartPr>
            <p14:xfrm>
              <a:off x="9613963" y="1080056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A8AF4F7-1244-CEE0-42BD-1AE92694D9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51323" y="10174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1C069ED-1686-03AE-2556-02F713664507}"/>
                  </a:ext>
                </a:extLst>
              </p14:cNvPr>
              <p14:cNvContentPartPr/>
              <p14:nvPr/>
            </p14:nvContentPartPr>
            <p14:xfrm>
              <a:off x="1478323" y="1501616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1C069ED-1686-03AE-2556-02F7136645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5323" y="14389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7C8259FB-F039-E469-1735-8C0963BE7D15}"/>
                  </a:ext>
                </a:extLst>
              </p14:cNvPr>
              <p14:cNvContentPartPr/>
              <p14:nvPr/>
            </p14:nvContentPartPr>
            <p14:xfrm>
              <a:off x="5732803" y="1525736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7C8259FB-F039-E469-1735-8C0963BE7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43163" y="1436096"/>
                <a:ext cx="18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352C4C49-61B0-C751-64A3-D3D0FD1762DB}"/>
                  </a:ext>
                </a:extLst>
              </p14:cNvPr>
              <p14:cNvContentPartPr/>
              <p14:nvPr/>
            </p14:nvContentPartPr>
            <p14:xfrm>
              <a:off x="10337203" y="6104576"/>
              <a:ext cx="36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352C4C49-61B0-C751-64A3-D3D0FD1762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47563" y="6014936"/>
                <a:ext cx="18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DFA27E94-97EF-25A5-C978-F0387DA31A1D}"/>
                  </a:ext>
                </a:extLst>
              </p14:cNvPr>
              <p14:cNvContentPartPr/>
              <p14:nvPr/>
            </p14:nvContentPartPr>
            <p14:xfrm>
              <a:off x="6914323" y="875216"/>
              <a:ext cx="169200" cy="1450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DFA27E94-97EF-25A5-C978-F0387DA31A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96323" y="857576"/>
                <a:ext cx="204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20624038-DC83-1639-1E67-BF7F4C5E297B}"/>
                  </a:ext>
                </a:extLst>
              </p14:cNvPr>
              <p14:cNvContentPartPr/>
              <p14:nvPr/>
            </p14:nvContentPartPr>
            <p14:xfrm>
              <a:off x="1140643" y="3525896"/>
              <a:ext cx="60480" cy="21708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20624038-DC83-1639-1E67-BF7F4C5E29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23003" y="3508256"/>
                <a:ext cx="961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5116BDB7-36A7-203D-AA88-F4A75ADEFCB3}"/>
                  </a:ext>
                </a:extLst>
              </p14:cNvPr>
              <p14:cNvContentPartPr/>
              <p14:nvPr/>
            </p14:nvContentPartPr>
            <p14:xfrm>
              <a:off x="10240723" y="3598256"/>
              <a:ext cx="60480" cy="10872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5116BDB7-36A7-203D-AA88-F4A75ADEFC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23083" y="3580616"/>
                <a:ext cx="9612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0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A9B2A52-968F-B8F1-CCBE-3BA12CCF9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318" y="-2646319"/>
            <a:ext cx="6899364" cy="12192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2BC39D-C0AC-8581-9DDB-7825CB4C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¡Gracias por su atención!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EB897C-1321-BF9E-D880-C072BA63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 le quiere maestra Romina&lt;33</a:t>
            </a:r>
          </a:p>
          <a:p>
            <a:pPr marL="0" indent="0">
              <a:buNone/>
            </a:pPr>
            <a:endParaRPr lang="es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s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89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Geografía  </vt:lpstr>
      <vt:lpstr>¿Qué es?</vt:lpstr>
      <vt:lpstr>¿Para que es?</vt:lpstr>
      <vt:lpstr>¿Cuál es la importancia de la naturaleza?</vt:lpstr>
      <vt:lpstr>Ejemplos:</vt:lpstr>
      <vt:lpstr>Fotitos de la naturaleza: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</dc:title>
  <dc:creator>Kid3 Inei</dc:creator>
  <cp:lastModifiedBy>Kid3 Inei</cp:lastModifiedBy>
  <cp:revision>13</cp:revision>
  <dcterms:created xsi:type="dcterms:W3CDTF">2024-02-22T03:51:23Z</dcterms:created>
  <dcterms:modified xsi:type="dcterms:W3CDTF">2024-04-11T17:11:44Z</dcterms:modified>
</cp:coreProperties>
</file>