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4F190-8577-8248-3C3B-088CDE319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E23992-664E-A0D0-09A6-264506A52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AA86B8-541A-94B2-CC59-2FE21E03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BB7949-20C6-11FA-3181-51572B44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19F8E-7FE3-A820-4CAA-AD0BB7A9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55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1F92B-478A-1EBF-D46A-6831AB2D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587788-94C7-FB31-F825-5FB552FF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A8359-AE54-0758-377D-1D4B1003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614E5-F5D9-B6D0-F075-CA4FC68D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824F1-72D9-CB9A-B302-53F75F7E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61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134A19-ED74-B146-1D97-91881C2D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4993E8-B63D-4995-B444-D3BE768D7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72D91-C6EF-941E-1A76-7BFF3D3C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EFE34-D369-9140-32AE-15DFC564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953FB-F386-3622-AEF2-1B594BD9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85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49AD8-E3AA-B892-4CEC-494096A6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FD4D4-6D7B-94E4-987E-C90ECC8E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F0A8B4-1CB2-126D-2230-EBC5E000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46F31-966F-D27B-6B3B-3D2341AE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26DC6-82CA-3CD0-16A6-368BDBD5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1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C239C-6A2A-34D3-EB2C-358C6A3B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7D7244-B7DF-A0F0-CF1B-F85D175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97C230-8098-7DAE-5183-720B9D94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4E842-1C08-3609-F1BC-2E5E2FEA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5E26B1-8B8A-6BB7-CF39-4DBC5153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39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A0760-8FB3-63A7-187E-65A1DFF8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E45DA-6EA9-C154-EE31-DAF897FF5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A04219-E139-4614-2834-048B20A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81A225-0FE7-B217-0F1E-0466D91B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445EBF-6FF4-0A30-95C5-7451FCE8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D5C6C-5822-9B63-F1D8-2C81B1A4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23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077F6-7868-6304-6BFD-7C735676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9B2E09-84C4-36C6-1CED-062924E9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953DC2-AF0F-2AE8-6905-DE878C13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0BED7A-01C1-34DD-45AE-0EDC8AD01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BA07D6-05ED-97C8-0F53-207061F07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F1008A-814A-C172-BD55-D4B2C8D8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AFCD7A-F6F4-9540-3A40-57BB3117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3E1BAD-1ED8-22AE-BD4D-70BAEB6E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3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8249C-D893-8D70-6EEF-81D295E5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C325B-9E96-0198-FF12-2079EB1C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B80A77-5D77-661E-08FA-856CE12D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58072F-435D-B836-2DFD-A74EA852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16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D77B13-6326-845E-343F-885B81B4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62F8C7-97CB-A26D-80A5-AC3C88BF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BEECD1-F1CA-C324-4B57-1538D591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83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4ED62-C3C3-E5B9-CF36-856749A7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F96D5-67D5-8279-8620-55AF1EAA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150F73-060B-9F39-0C6C-3EB6B4C8D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EA286-EB8A-D9DF-8B78-715C68AB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AE16D1-09F1-1A66-B598-6625E219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CF442-5AD4-7783-D51E-77292E67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6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425E7-F700-FE2B-D364-87382088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9B2473-419B-EBC8-B5AE-D9B4042CD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61EB8-45BC-1747-738D-1D5AFFE2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5250C-9BF0-C297-39AC-0FF1140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9E852D-659B-9959-37EF-59E6CB9B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CFB45-CF67-65EA-D6BE-52CFF3ED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5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3F43CC-9D42-DE4A-C829-9E3F5EE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CB78-2A84-EB58-0B92-F3A00E01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F93C2-B7D0-4A5D-20FA-EB313E46F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9626-46DE-5147-AC23-B6698B30D076}" type="datetimeFigureOut">
              <a:rPr lang="es-MX" smtClean="0"/>
              <a:t>11/04/24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17675-5B5C-B290-DB1A-5E2BE851C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079EC-45AF-E7A5-38FA-7460277B5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1A6E-07A4-C046-9EBA-48F049EF90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91A123-7641-DA01-CA0C-48B5F0DA2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s-MX" sz="5400"/>
              <a:t>Fútbol 🥅⚽️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FAD6C25-F946-0EB8-D8DE-71969B8C6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r="-1" b="10494"/>
          <a:stretch/>
        </p:blipFill>
        <p:spPr>
          <a:xfrm>
            <a:off x="-467894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E8F19-E738-FEF7-8D00-A855A9DF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Fútbol 🥅⚽️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821BA-869C-D8A4-5A92-30F842DF7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Yo elegí fútbol porque es un deporte donde tengo de compañero</a:t>
            </a:r>
          </a:p>
          <a:p>
            <a:r>
              <a:rPr lang="es-MX" dirty="0"/>
              <a:t>Llamado Leobardo Fernando acosta López lo que nos une y nos hace dupla son mis pases y sus tiros⚽️🐐🐏🫂</a:t>
            </a:r>
          </a:p>
        </p:txBody>
      </p:sp>
    </p:spTree>
    <p:extLst>
      <p:ext uri="{BB962C8B-B14F-4D97-AF65-F5344CB8AC3E}">
        <p14:creationId xmlns:p14="http://schemas.microsoft.com/office/powerpoint/2010/main" val="26288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C0F937-2331-4ABC-748D-EB5329473D58}"/>
              </a:ext>
            </a:extLst>
          </p:cNvPr>
          <p:cNvSpPr txBox="1"/>
          <p:nvPr/>
        </p:nvSpPr>
        <p:spPr>
          <a:xfrm>
            <a:off x="923044" y="750710"/>
            <a:ext cx="12149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/>
              <a:t>Yo elegí a cristiano Ronaldo más conocido como el bicho🤣 que fue mi motivación a jugar fútbol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C78CFC2-463B-7318-3DF8-D7EDDF6D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31" y="2074149"/>
            <a:ext cx="3705835" cy="44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F99C60-29A0-2202-DD7B-913A84BBC403}"/>
              </a:ext>
            </a:extLst>
          </p:cNvPr>
          <p:cNvSpPr txBox="1"/>
          <p:nvPr/>
        </p:nvSpPr>
        <p:spPr>
          <a:xfrm>
            <a:off x="1439333" y="-104013"/>
            <a:ext cx="1011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/>
              <a:t>Yo y mi primo Leobardo vamos los martes o los miércoles al san judas a entrenar🐐⚽️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621937-C86E-C3DA-0A9B-FFF47FC399C3}"/>
              </a:ext>
            </a:extLst>
          </p:cNvPr>
          <p:cNvSpPr txBox="1"/>
          <p:nvPr/>
        </p:nvSpPr>
        <p:spPr>
          <a:xfrm>
            <a:off x="1707444" y="1219426"/>
            <a:ext cx="931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/>
              <a:t>Por si gustan ir porque le vamos a ganar </a:t>
            </a:r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0E66A096-EB9F-59C2-4C8F-D9FD1DBB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0" y="1927312"/>
            <a:ext cx="2822038" cy="45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8186D-3F6A-A608-63C2-06E3147E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1397000"/>
            <a:ext cx="6716889" cy="3059466"/>
          </a:xfrm>
        </p:spPr>
        <p:txBody>
          <a:bodyPr/>
          <a:lstStyle/>
          <a:p>
            <a:r>
              <a:rPr lang="es-MX" dirty="0"/>
              <a:t>Esto sería todo por hoy gracias por su atención😉⚽️</a:t>
            </a:r>
          </a:p>
        </p:txBody>
      </p:sp>
    </p:spTree>
    <p:extLst>
      <p:ext uri="{BB962C8B-B14F-4D97-AF65-F5344CB8AC3E}">
        <p14:creationId xmlns:p14="http://schemas.microsoft.com/office/powerpoint/2010/main" val="637273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Fútbol 🥅⚽️</vt:lpstr>
      <vt:lpstr>Fútbol 🥅⚽️</vt:lpstr>
      <vt:lpstr>Presentación de PowerPoint</vt:lpstr>
      <vt:lpstr>Presentación de PowerPoint</vt:lpstr>
      <vt:lpstr>Esto sería todo por hoy gracias por su atención😉⚽️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Fútbol 🥅⚽️</dc:title>
  <dc:creator>Kid3 Inei</dc:creator>
  <cp:lastModifiedBy>Kid3 Inei</cp:lastModifiedBy>
  <cp:revision>2</cp:revision>
  <dcterms:created xsi:type="dcterms:W3CDTF">2024-04-11T17:22:03Z</dcterms:created>
  <dcterms:modified xsi:type="dcterms:W3CDTF">2024-04-11T17:44:01Z</dcterms:modified>
</cp:coreProperties>
</file>