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5CCF1A-DB14-A5BB-D4D4-583CE24CE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C2EA98-E402-4CAF-E1F6-359BBCBE6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46D7AC-F1FA-531A-E82D-E66C71B0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BE888D-1295-0E95-4211-B0F46F27B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3644BE-26CB-BA1A-A6C5-36D8C2C7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27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584D5-7CC0-4724-6B0C-1D10DC530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8C1FFA-FABF-4F5C-844A-8ACAB346A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F03E9A-58F0-344B-297F-33CB49B3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C2FDFB-12F8-675E-C003-3056C6F9C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B9C987-4563-AE16-85BF-44C033FD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6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4577C-D8E1-5D5F-9618-6E7714F92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AE3E5F-698D-609B-A54A-C9801D49D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FD6AF7-C160-A67F-37D1-20278967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2ABBE5-37D0-1C94-BEE9-161BCADF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26F2BD-D74F-EE69-9DC5-4A85AB864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575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C2E85-4CD5-D390-2A09-1D5DA9AA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8C8C5B-9511-5B88-8D90-59ACCC6C5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EC98DF-DEEA-8BE3-376C-FA7D243B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7213C2-E2AE-B5FF-7297-39217D04D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45AFED-D8E4-0EF3-4987-E6BDA1581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330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67C32-7A65-0F05-B248-121C356E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D0F06B-C052-644C-E5CB-802E02DD4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BB053-2A91-BF7E-6741-011EF9FC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6986E1-FB75-ECE6-E5D4-EA8089968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8816D-2BD6-3B08-DEB8-A78EC690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287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275EC-DBB8-4C11-5EBE-3551FE49A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E9B8C9-02EB-88B2-974C-77D1D081F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15587E-BEEA-1471-56F6-0AF308AE8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F37969-B215-3880-5D1A-31F22EAE1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C25F97-38DD-4E3A-BAFE-83CAE1FB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2EF0F6-A036-D2DA-269B-CAB6DB08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94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2E85C-429F-202A-031D-D6C7DB57D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1F158-DAD7-112B-95C1-8F2F6552C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85481E-B084-6E77-C1E8-4711D8A7A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502EEE-E7CB-E904-ECCF-E7C7CC4EB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82C3C5-8BD7-69C8-3C15-637FF64B4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3DEC3D-775C-AFA9-C3E6-667D7BA2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8CA462-B8AE-C096-62E2-0A258E1E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C2B9E3-D786-9AF0-DCE6-2729D9EB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583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297BE-82AD-4FCB-4D45-BCC8468C4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E10288-0F0E-ABFF-6F2B-0C3517AAA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0C76C2-B1C8-579C-E569-031FA79A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460BFB-33A3-5D57-625F-BB199BEF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975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592933-A0E8-F084-7028-D23F8F2FF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61417B-901C-7D54-66B1-EB486E81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CB7A109-B4DD-53DF-F6C1-88AFEB4D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993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C481F-D789-D02D-1F53-7CEC63BB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C11C45-508F-1620-B452-42040EDBC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2AD0A-CF8A-9227-0423-3122E288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60E080-1329-2A9F-4D10-C512EB3F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E40F9B-5298-3131-57B0-9285EDF5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0A19ED-5C26-0BE8-8239-1B91AF2F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947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0AAF5-B003-0995-70A7-24D5D648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86993BC-9C2A-9581-B093-ACACC7460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30EF80-B021-CAF8-96E4-062EE131A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5EE081-20DA-7BFF-E1B3-A06A0960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06FD03-871C-54BD-FC3C-86E217CA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3289CF-C2A8-F326-B17D-E401BEF6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973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B072A8-589A-9063-74A3-812C2EC48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56967B-1974-BFDC-9EE7-FDEB9DD75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34E546-9131-FC9C-116E-C64829BC8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287A-14FC-9B40-A9B6-38405772B842}" type="datetimeFigureOut">
              <a:rPr lang="es-MX" smtClean="0"/>
              <a:t>11/04/24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1072A3-A291-86F3-00E7-ACB82C2B5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BE381C-A2D4-A6EC-5DB7-FFC7D545A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87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FF94DC-E68A-5B5E-BDB6-2181F1AD3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287889" y="0"/>
            <a:ext cx="9144000" cy="785563"/>
          </a:xfrm>
        </p:spPr>
        <p:txBody>
          <a:bodyPr>
            <a:normAutofit fontScale="90000"/>
          </a:bodyPr>
          <a:lstStyle/>
          <a:p>
            <a:r>
              <a:rPr lang="es-MX" dirty="0" err="1"/>
              <a:t>Fortnite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41BC72-1CDA-BD3F-71BE-D057F0CBAB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02A03FF-91B0-80D4-7CC1-1A9FABE26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5720" y="8156222"/>
            <a:ext cx="45719" cy="12982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98B2CDC-C1C7-8057-756C-2074D8194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61" y="785564"/>
            <a:ext cx="9715728" cy="589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8CDAA-034A-0310-DFAC-E279EB21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521C09-26A4-0C0F-E4A0-FEB01B4A8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Yo elegí el tema “</a:t>
            </a:r>
            <a:r>
              <a:rPr lang="es-MX" dirty="0" err="1"/>
              <a:t>Fortnite</a:t>
            </a:r>
            <a:r>
              <a:rPr lang="es-MX" dirty="0"/>
              <a:t>” ya que es mi juego favorito, y en las vacaciones me la pase subiendo al rango mas alto de el juego. Subir a </a:t>
            </a:r>
            <a:r>
              <a:rPr lang="es-MX" dirty="0" err="1"/>
              <a:t>unreal</a:t>
            </a:r>
            <a:r>
              <a:rPr lang="es-MX" dirty="0"/>
              <a:t> fue uno de mis propósitos de este año y el primero que cumplí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054F7B-A697-3B8B-6EF5-E33031E0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223" y="3668890"/>
            <a:ext cx="3076222" cy="216940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BF452C1-BF96-436A-854B-328DB2CD88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343" y="3668891"/>
            <a:ext cx="3735211" cy="216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0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253F0-AD3B-87C3-EECA-84F8E82E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80AAEF-DB17-5778-20FA-07FA10A7E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También el juego tiene muchas colaboraciones, ah ,tenido con Marvel, con la mitología griega, y muchas mas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66B47D8-17F5-7F20-6525-2A3659502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21" y="3370086"/>
            <a:ext cx="3674534" cy="312278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84FC400-D912-D8C7-24F9-66530EAE1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556" y="3370086"/>
            <a:ext cx="4413627" cy="326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37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0710E-F305-C0C1-FBA3-F285E764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BC3151-D221-FDBE-AFAA-B53902C5B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Mi motivación a seguir es </a:t>
            </a:r>
            <a:r>
              <a:rPr lang="es-MX" dirty="0" err="1"/>
              <a:t>Jelty</a:t>
            </a:r>
            <a:r>
              <a:rPr lang="es-MX" dirty="0"/>
              <a:t>, ya que él es un gran jugador el ah logrado subir al rango más alto en 12 horas y es raro que pierda una partida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F357B66-E9D2-1A5A-C5B2-FE23B362E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99" y="3372555"/>
            <a:ext cx="3668889" cy="351292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377689-CBE5-018E-9228-E52CC16EC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405" y="3372555"/>
            <a:ext cx="4635281" cy="348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12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B8541-42DD-1D3D-59DF-F64D301F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81ED66-0038-434D-2E74-9C8D66098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755" y="499181"/>
            <a:ext cx="10515600" cy="4351338"/>
          </a:xfrm>
        </p:spPr>
        <p:txBody>
          <a:bodyPr/>
          <a:lstStyle/>
          <a:p>
            <a:r>
              <a:rPr lang="es-MX" dirty="0"/>
              <a:t>Además yo supe algo que la mayoría no sabe.</a:t>
            </a:r>
          </a:p>
          <a:p>
            <a:r>
              <a:rPr lang="es-MX" dirty="0"/>
              <a:t>La foto de la izquierda es la primera temporada de </a:t>
            </a:r>
            <a:r>
              <a:rPr lang="es-MX" dirty="0" err="1"/>
              <a:t>fortnite</a:t>
            </a:r>
            <a:r>
              <a:rPr lang="es-MX" dirty="0"/>
              <a:t>.</a:t>
            </a:r>
          </a:p>
          <a:p>
            <a:r>
              <a:rPr lang="es-MX" dirty="0"/>
              <a:t>La foto de la derecha es una temporada de hace unos meses.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E6A9640-DF25-1E7E-9F18-8977EB214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3" y="2864557"/>
            <a:ext cx="5926667" cy="374791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5C833AD-830B-1898-5D77-762A6F5FE8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973" y="2787338"/>
            <a:ext cx="5909027" cy="382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1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93B1A-29B7-6AFC-6AD8-D3D0511C7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554304-79C9-1531-4CDC-CCF131147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serio le tomo 7 años voltear atrás de la pared?</a:t>
            </a:r>
          </a:p>
        </p:txBody>
      </p:sp>
    </p:spTree>
    <p:extLst>
      <p:ext uri="{BB962C8B-B14F-4D97-AF65-F5344CB8AC3E}">
        <p14:creationId xmlns:p14="http://schemas.microsoft.com/office/powerpoint/2010/main" val="389544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Fortnite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Fortnite</dc:title>
  <dc:creator>Kid1 Inei</dc:creator>
  <cp:lastModifiedBy>Kid1 Inei</cp:lastModifiedBy>
  <cp:revision>1</cp:revision>
  <dcterms:created xsi:type="dcterms:W3CDTF">2024-04-11T17:12:16Z</dcterms:created>
  <dcterms:modified xsi:type="dcterms:W3CDTF">2024-04-11T17:38:39Z</dcterms:modified>
</cp:coreProperties>
</file>