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166AE9-FBBC-EF96-D16E-7F5096557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9B401A-A740-B44A-50E2-297992EEB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F4D839-02ED-E350-6709-0ED8876B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3C5767-8DCC-8034-FDB9-7E90457D0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1E92B3-68D5-228D-9286-00B80489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4909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1AF2F4-7EC6-92FF-A552-1A0DB4B8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FE40B9-6BBA-5334-68C0-E963D6A50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142093-D3E5-2462-B60D-B2AF3CCF5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D35EF7-9E6A-9D5E-AF6B-5D2960520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2E68B8-CA58-85EC-A028-8E68D0538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7841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B9B461-C784-ADA8-3862-E879E93D7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EE04CA3-8C5C-124D-302B-CC65C9506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3A4191-1C1C-7991-C4BC-814FC657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DCAECC-F525-93A6-F323-23B130E84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3B0275-CCB3-7312-2FF9-69881CF4B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88664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DD2D76-893F-3170-84CB-5339F40CC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E2513B-EEEF-2F29-1CBF-BE82B25D0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B05435-C28E-3907-9FF9-328260FC3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A26E9A-9C3B-9921-1019-CED44AE5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8AA4C1-2B0E-2C29-EC58-4A01A96CD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778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D687-A7B3-304D-C654-EB6F4C030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16C7A6-B6CB-456B-A2FB-CD0095B59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3F88D2-07DF-629D-C1D8-1E15DAFAB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9A0648-E7E4-A376-0496-28A71287C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B2A643-94D6-D183-FA20-41DC31EF3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7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7D1F22-77B0-861A-F8E6-DE17CB749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71D3BE-92CF-6B80-31BE-68AB6621C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D3EC65-823C-0F57-39BE-087DE93B8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65FF53-BBED-0BD4-A42D-AD25BE322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E14221-4F51-3476-5AEB-8FE69BA3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1581EB-0EC2-95A8-D826-DBB757DA3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0115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42A0C-5995-6B62-086C-A8451AA5C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0D20D7-AF47-5BE0-9DDA-64A28FAC4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792DDB-A015-659B-C437-F88147AC6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7EC4E05-EABE-84B6-9AEC-4F929A5564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774CB1C-0CF9-6BCD-7579-403BCB0F4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EB9DB3C-7C8E-B858-8993-0EBDB980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ABAA38A-D333-A100-2E3C-AEEEBB84B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5BA73F3-1D5D-5855-F7E8-767674AD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30939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1B3BE-9D98-64E5-B908-4C995B924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3C194C-26E5-313A-121E-6A6AE887E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ACF2F59-E2AE-6CC0-45E4-E1E9E62EB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669F6DD-2A05-904B-2E0E-F9CF6B9EE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5760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0FED009-1288-809A-01DE-F0694571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F5C4B16-24EE-08A1-0F06-8E2F36AE9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3F3646-B349-6A39-274F-E233607EA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0745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7E63C0-89AB-9CEE-245F-C37937B69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B1F3C1-2A24-64AB-D175-4F9CDF087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4B5053-F458-2F39-F966-DC9BF10A1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E41739-A404-A318-6737-75932BB6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8F22391-5324-7A73-9FF0-DBA6856B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B8E910-7AB5-4ED5-3793-0441952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555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DA186D-DA1B-D160-A9FD-10A31B093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90925FF-62D3-E7DC-D139-B5810E1CBB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2434DC-9A6A-7D93-3879-0BC5D3EB8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E241A6-424D-B764-9BF6-00B6E6B4B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BD5EED-507D-2442-A7F0-310FB854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8D95FF-C194-283D-D28E-18CDDB702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0198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E179C5F-57B0-8BFB-E36D-B2CC2A0F0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53A9B9-8A13-BCAB-5303-1C8C4D448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6FABBC-114E-711B-7330-65880C063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A49C1A-1808-CC47-BFA3-C47083F315A1}" type="datetimeFigureOut">
              <a:rPr lang="es-US" smtClean="0"/>
              <a:t>4/11/2024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941920-9FF0-82A5-3FBE-15A4DC1F67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EEB2DC-F3FC-DFEF-2717-C9A9388865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7094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jpeg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B5A76397-962E-9F32-B396-F885B55374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9788E0B-53F4-4C9F-6589-E408FFC772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879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C8E541A-ED1D-D0DB-940F-ADE34D472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/>
          <a:lstStyle/>
          <a:p>
            <a:r>
              <a:rPr lang="es-US" dirty="0">
                <a:solidFill>
                  <a:srgbClr val="FFFF00"/>
                </a:solidFill>
                <a:latin typeface="Alasassy Caps" pitchFamily="2" charset="0"/>
              </a:rPr>
              <a:t>Hora de aventura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21D7AE4-9AAB-A21F-788E-920FF29A955B}"/>
              </a:ext>
            </a:extLst>
          </p:cNvPr>
          <p:cNvSpPr txBox="1"/>
          <p:nvPr/>
        </p:nvSpPr>
        <p:spPr>
          <a:xfrm>
            <a:off x="0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dirty="0"/>
              <a:t>Dijeron q se podía poner lo q quisiéramos :v</a:t>
            </a:r>
          </a:p>
        </p:txBody>
      </p:sp>
    </p:spTree>
    <p:extLst>
      <p:ext uri="{BB962C8B-B14F-4D97-AF65-F5344CB8AC3E}">
        <p14:creationId xmlns:p14="http://schemas.microsoft.com/office/powerpoint/2010/main" val="2791945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5">
            <a:extLst>
              <a:ext uri="{FF2B5EF4-FFF2-40B4-BE49-F238E27FC236}">
                <a16:creationId xmlns:a16="http://schemas.microsoft.com/office/drawing/2014/main" id="{D1520B01-A2E4-41C2-8A8F-7683F250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7802E21-7F26-72DF-8609-1A661693C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5998" y="55877"/>
            <a:ext cx="4521876" cy="59657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kern="1200" dirty="0">
                <a:solidFill>
                  <a:schemeClr val="bg1"/>
                </a:solidFill>
                <a:latin typeface="Alasassy Caps" pitchFamily="2" charset="0"/>
              </a:rPr>
              <a:t>Jake el perro :]</a:t>
            </a:r>
            <a:br>
              <a:rPr lang="es-US" sz="5600" kern="1200" dirty="0">
                <a:solidFill>
                  <a:schemeClr val="bg1"/>
                </a:solidFill>
                <a:latin typeface="Alasassy Caps" pitchFamily="2" charset="0"/>
              </a:rPr>
            </a:br>
            <a:br>
              <a:rPr lang="es-US" sz="5600" kern="1200" dirty="0">
                <a:solidFill>
                  <a:schemeClr val="bg1"/>
                </a:solidFill>
                <a:latin typeface="Alasassy Caps" pitchFamily="2" charset="0"/>
              </a:rPr>
            </a:br>
            <a:r>
              <a:rPr lang="es-US" sz="5600" kern="1200" dirty="0" err="1">
                <a:solidFill>
                  <a:schemeClr val="bg1"/>
                </a:solidFill>
                <a:latin typeface="Alasassy Caps" pitchFamily="2" charset="0"/>
              </a:rPr>
              <a:t>Jake</a:t>
            </a:r>
            <a:r>
              <a:rPr lang="es-US" sz="5600" kern="1200" dirty="0">
                <a:solidFill>
                  <a:schemeClr val="bg1"/>
                </a:solidFill>
                <a:latin typeface="Alasassy Caps" pitchFamily="2" charset="0"/>
              </a:rPr>
              <a:t> es un personaje de hora de aventura el cual fue dotado como ``un perro mágico”</a:t>
            </a:r>
            <a:endParaRPr lang="en-US" sz="5600" kern="1200" dirty="0">
              <a:solidFill>
                <a:schemeClr val="bg1"/>
              </a:solidFill>
              <a:latin typeface="Alasassy Caps" pitchFamily="2" charset="0"/>
            </a:endParaRPr>
          </a:p>
        </p:txBody>
      </p:sp>
      <p:grpSp>
        <p:nvGrpSpPr>
          <p:cNvPr id="25" name="Group 17">
            <a:extLst>
              <a:ext uri="{FF2B5EF4-FFF2-40B4-BE49-F238E27FC236}">
                <a16:creationId xmlns:a16="http://schemas.microsoft.com/office/drawing/2014/main" id="{1F634C0A-A487-42AF-8DFD-4DAD62FE9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412B137-E115-42F2-8CF9-67E40B5D2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779E94B-3A8C-4695-9DA1-2EDEFB170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5" name="Imagen 4">
            <a:extLst>
              <a:ext uri="{FF2B5EF4-FFF2-40B4-BE49-F238E27FC236}">
                <a16:creationId xmlns:a16="http://schemas.microsoft.com/office/drawing/2014/main" id="{94A91C40-81C2-260F-1A8A-9F335F5491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9" r="12983"/>
          <a:stretch/>
        </p:blipFill>
        <p:spPr>
          <a:xfrm>
            <a:off x="20" y="10"/>
            <a:ext cx="3910064" cy="685799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0" y="0"/>
                </a:moveTo>
                <a:lnTo>
                  <a:pt x="2996382" y="0"/>
                </a:lnTo>
                <a:lnTo>
                  <a:pt x="3563333" y="1750276"/>
                </a:lnTo>
                <a:lnTo>
                  <a:pt x="3910084" y="6054385"/>
                </a:lnTo>
                <a:lnTo>
                  <a:pt x="3791309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066EE5A2-0D35-4D6A-A5C7-1CA91F740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8589" y="0"/>
            <a:ext cx="1339053" cy="6858000"/>
            <a:chOff x="2661507" y="0"/>
            <a:chExt cx="1339053" cy="685800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DFBB771-C61C-4F38-ABBB-98A2D8476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2432BD6-3DCC-4397-BD7F-3FE84F321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6AA1647-0DA6-4A17-B3E1-95D61BD54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F1D8352-2F00-4057-8781-E455C455B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BE70D92-7E07-4A6F-BD82-729F71C268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93A541F-3C03-F4AC-7523-A13501EA7E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81" r="2" b="2"/>
          <a:stretch/>
        </p:blipFill>
        <p:spPr>
          <a:xfrm>
            <a:off x="8281916" y="1"/>
            <a:ext cx="3910084" cy="685800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118775" y="0"/>
                </a:moveTo>
                <a:lnTo>
                  <a:pt x="3910084" y="0"/>
                </a:lnTo>
                <a:lnTo>
                  <a:pt x="3910084" y="6858000"/>
                </a:lnTo>
                <a:lnTo>
                  <a:pt x="913702" y="6858000"/>
                </a:lnTo>
                <a:lnTo>
                  <a:pt x="346751" y="5107724"/>
                </a:lnTo>
                <a:lnTo>
                  <a:pt x="0" y="803615"/>
                </a:lnTo>
                <a:close/>
              </a:path>
            </a:pathLst>
          </a:cu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08D20F07-CD49-4F17-BC00-9429DA80C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59" y="-2"/>
            <a:ext cx="1339053" cy="6858000"/>
            <a:chOff x="2661507" y="0"/>
            <a:chExt cx="1339053" cy="6858000"/>
          </a:xfr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1F66703-4D0D-42DF-8150-991FE9F8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96840F9-95E6-4C98-BFE4-21B59542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C94EB473-062D-289A-0D48-0F82858C1750}"/>
              </a:ext>
            </a:extLst>
          </p:cNvPr>
          <p:cNvSpPr txBox="1"/>
          <p:nvPr/>
        </p:nvSpPr>
        <p:spPr>
          <a:xfrm>
            <a:off x="2337472" y="6211669"/>
            <a:ext cx="1339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dirty="0">
                <a:latin typeface="+mj-lt"/>
              </a:rPr>
              <a:t>No me </a:t>
            </a:r>
            <a:r>
              <a:rPr lang="es-US" dirty="0" err="1">
                <a:latin typeface="+mj-lt"/>
              </a:rPr>
              <a:t>juzgen</a:t>
            </a:r>
            <a:r>
              <a:rPr lang="es-US" dirty="0">
                <a:latin typeface="+mj-lt"/>
              </a:rPr>
              <a:t>&gt;:v</a:t>
            </a:r>
          </a:p>
        </p:txBody>
      </p:sp>
    </p:spTree>
    <p:extLst>
      <p:ext uri="{BB962C8B-B14F-4D97-AF65-F5344CB8AC3E}">
        <p14:creationId xmlns:p14="http://schemas.microsoft.com/office/powerpoint/2010/main" val="2075738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B6D552B-5D91-1DEF-5155-54951FA408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073"/>
            <a:ext cx="12191999" cy="7931727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A81844-B86A-A1B8-6196-1DA8F7C88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>
                <a:solidFill>
                  <a:schemeClr val="bg1"/>
                </a:solidFill>
                <a:latin typeface="Alasassy Caps" pitchFamily="2" charset="0"/>
              </a:rPr>
              <a:t>Así q se me dejan de hablar (por no decir call3nse) y me dejan presentar </a:t>
            </a:r>
            <a:endParaRPr lang="es-US" dirty="0">
              <a:solidFill>
                <a:schemeClr val="bg1"/>
              </a:solidFill>
              <a:latin typeface="Alasassy Caps" pitchFamily="2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640F25C-3386-C641-CAE8-AF5AC5306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>
                <a:solidFill>
                  <a:schemeClr val="bg1"/>
                </a:solidFill>
                <a:latin typeface="Alasassy Caps" pitchFamily="2" charset="0"/>
              </a:rPr>
              <a:t>Dijeron q era un tema a elegir!!</a:t>
            </a:r>
            <a:endParaRPr lang="es-US" dirty="0">
              <a:solidFill>
                <a:schemeClr val="bg1"/>
              </a:solidFill>
              <a:latin typeface="Alasassy Cap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131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CFFA1CC-2841-FD18-575D-4BBF6747CE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C23C225-1132-4C40-2118-1579A714C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279" y="2135062"/>
            <a:ext cx="6487215" cy="4421051"/>
          </a:xfrm>
        </p:spPr>
        <p:txBody>
          <a:bodyPr anchor="b">
            <a:normAutofit fontScale="90000"/>
          </a:bodyPr>
          <a:lstStyle/>
          <a:p>
            <a:r>
              <a:rPr lang="es-US" sz="5400" dirty="0" err="1">
                <a:latin typeface="Alasassy Caps" pitchFamily="2" charset="0"/>
              </a:rPr>
              <a:t>Finn</a:t>
            </a:r>
            <a:r>
              <a:rPr lang="es-US" sz="5400" dirty="0">
                <a:latin typeface="Alasassy Caps" pitchFamily="2" charset="0"/>
              </a:rPr>
              <a:t> el humano :]</a:t>
            </a:r>
            <a:br>
              <a:rPr lang="es-US" sz="5400" dirty="0">
                <a:latin typeface="Alasassy Caps" pitchFamily="2" charset="0"/>
              </a:rPr>
            </a:br>
            <a:br>
              <a:rPr lang="es-US" sz="5400" dirty="0">
                <a:latin typeface="Alasassy Caps" pitchFamily="2" charset="0"/>
              </a:rPr>
            </a:br>
            <a:r>
              <a:rPr lang="es-US" sz="5400" dirty="0" err="1">
                <a:latin typeface="Alasassy Caps" pitchFamily="2" charset="0"/>
              </a:rPr>
              <a:t>Finn</a:t>
            </a:r>
            <a:r>
              <a:rPr lang="es-US" sz="5400" dirty="0">
                <a:latin typeface="Alasassy Caps" pitchFamily="2" charset="0"/>
              </a:rPr>
              <a:t> es un personaje de hora de aventura q vendría siendo un protagonista es hermano de </a:t>
            </a:r>
            <a:r>
              <a:rPr lang="es-US" sz="5400" dirty="0" err="1">
                <a:latin typeface="Alasassy Caps" pitchFamily="2" charset="0"/>
              </a:rPr>
              <a:t>jake</a:t>
            </a:r>
            <a:r>
              <a:rPr lang="es-US" sz="5400" dirty="0">
                <a:latin typeface="Alasassy Caps" pitchFamily="2" charset="0"/>
              </a:rPr>
              <a:t> *no pregunten como eso es posible </a:t>
            </a:r>
          </a:p>
        </p:txBody>
      </p:sp>
    </p:spTree>
    <p:extLst>
      <p:ext uri="{BB962C8B-B14F-4D97-AF65-F5344CB8AC3E}">
        <p14:creationId xmlns:p14="http://schemas.microsoft.com/office/powerpoint/2010/main" val="1674216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776D29F-0A2C-4F75-8582-7C7DFCBD1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C468EDC-896C-276A-213E-2DE98A3BB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4819"/>
            <a:ext cx="4375151" cy="28583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>
                <a:solidFill>
                  <a:schemeClr val="bg1"/>
                </a:solidFill>
                <a:latin typeface="Alasassy Caps" pitchFamily="2" charset="0"/>
              </a:rPr>
              <a:t>No en serio callense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DE6A2990-F050-AB44-5219-A70C4B76C7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2" r="17548" b="2"/>
          <a:stretch/>
        </p:blipFill>
        <p:spPr>
          <a:xfrm>
            <a:off x="5682343" y="1"/>
            <a:ext cx="6509657" cy="6857999"/>
          </a:xfrm>
          <a:custGeom>
            <a:avLst/>
            <a:gdLst/>
            <a:ahLst/>
            <a:cxnLst/>
            <a:rect l="l" t="t" r="r" b="b"/>
            <a:pathLst>
              <a:path w="6509657" h="6857999">
                <a:moveTo>
                  <a:pt x="752157" y="6118149"/>
                </a:moveTo>
                <a:cubicBezTo>
                  <a:pt x="745608" y="6124102"/>
                  <a:pt x="737987" y="6129341"/>
                  <a:pt x="730938" y="6133722"/>
                </a:cubicBezTo>
                <a:cubicBezTo>
                  <a:pt x="723794" y="6138152"/>
                  <a:pt x="718448" y="6143474"/>
                  <a:pt x="714778" y="6149379"/>
                </a:cubicBezTo>
                <a:lnTo>
                  <a:pt x="709303" y="6166562"/>
                </a:lnTo>
                <a:lnTo>
                  <a:pt x="714778" y="6149380"/>
                </a:lnTo>
                <a:cubicBezTo>
                  <a:pt x="718448" y="6143474"/>
                  <a:pt x="723794" y="6138152"/>
                  <a:pt x="730938" y="6133723"/>
                </a:cubicBezTo>
                <a:cubicBezTo>
                  <a:pt x="737987" y="6129341"/>
                  <a:pt x="745608" y="6124102"/>
                  <a:pt x="752157" y="6118149"/>
                </a:cubicBezTo>
                <a:close/>
                <a:moveTo>
                  <a:pt x="844000" y="4941372"/>
                </a:moveTo>
                <a:lnTo>
                  <a:pt x="840670" y="4950868"/>
                </a:lnTo>
                <a:lnTo>
                  <a:pt x="830985" y="4991382"/>
                </a:lnTo>
                <a:lnTo>
                  <a:pt x="840670" y="4950869"/>
                </a:lnTo>
                <a:close/>
                <a:moveTo>
                  <a:pt x="840061" y="4749807"/>
                </a:moveTo>
                <a:cubicBezTo>
                  <a:pt x="852197" y="4762827"/>
                  <a:pt x="853054" y="4781365"/>
                  <a:pt x="854768" y="4799797"/>
                </a:cubicBezTo>
                <a:cubicBezTo>
                  <a:pt x="853054" y="4781365"/>
                  <a:pt x="852197" y="4762826"/>
                  <a:pt x="840061" y="4749807"/>
                </a:cubicBezTo>
                <a:close/>
                <a:moveTo>
                  <a:pt x="822263" y="4543185"/>
                </a:moveTo>
                <a:lnTo>
                  <a:pt x="816857" y="4557091"/>
                </a:lnTo>
                <a:cubicBezTo>
                  <a:pt x="805236" y="4573618"/>
                  <a:pt x="796449" y="4588275"/>
                  <a:pt x="790493" y="4602021"/>
                </a:cubicBezTo>
                <a:cubicBezTo>
                  <a:pt x="796449" y="4588275"/>
                  <a:pt x="805236" y="4573618"/>
                  <a:pt x="816857" y="4557092"/>
                </a:cubicBezTo>
                <a:cubicBezTo>
                  <a:pt x="819238" y="4553662"/>
                  <a:pt x="821286" y="4548281"/>
                  <a:pt x="822263" y="4543185"/>
                </a:cubicBezTo>
                <a:close/>
                <a:moveTo>
                  <a:pt x="356045" y="2819253"/>
                </a:moveTo>
                <a:lnTo>
                  <a:pt x="344401" y="2827483"/>
                </a:lnTo>
                <a:lnTo>
                  <a:pt x="344399" y="2827486"/>
                </a:lnTo>
                <a:lnTo>
                  <a:pt x="325550" y="2842392"/>
                </a:lnTo>
                <a:lnTo>
                  <a:pt x="315896" y="2861156"/>
                </a:lnTo>
                <a:lnTo>
                  <a:pt x="344399" y="2827486"/>
                </a:lnTo>
                <a:lnTo>
                  <a:pt x="344401" y="2827484"/>
                </a:lnTo>
                <a:close/>
                <a:moveTo>
                  <a:pt x="425699" y="1974015"/>
                </a:moveTo>
                <a:cubicBezTo>
                  <a:pt x="427224" y="1991685"/>
                  <a:pt x="433462" y="2008497"/>
                  <a:pt x="449941" y="2023547"/>
                </a:cubicBezTo>
                <a:cubicBezTo>
                  <a:pt x="441702" y="2016020"/>
                  <a:pt x="436022" y="2008056"/>
                  <a:pt x="432213" y="1999763"/>
                </a:cubicBezTo>
                <a:close/>
                <a:moveTo>
                  <a:pt x="442893" y="1768838"/>
                </a:moveTo>
                <a:cubicBezTo>
                  <a:pt x="451656" y="1779981"/>
                  <a:pt x="453942" y="1790986"/>
                  <a:pt x="452275" y="1801558"/>
                </a:cubicBezTo>
                <a:lnTo>
                  <a:pt x="451495" y="1785412"/>
                </a:lnTo>
                <a:cubicBezTo>
                  <a:pt x="450037" y="1779948"/>
                  <a:pt x="447274" y="1774411"/>
                  <a:pt x="442893" y="1768838"/>
                </a:cubicBezTo>
                <a:close/>
                <a:moveTo>
                  <a:pt x="333304" y="520953"/>
                </a:moveTo>
                <a:cubicBezTo>
                  <a:pt x="333743" y="528850"/>
                  <a:pt x="335480" y="536547"/>
                  <a:pt x="337867" y="544146"/>
                </a:cubicBezTo>
                <a:lnTo>
                  <a:pt x="340032" y="549926"/>
                </a:lnTo>
                <a:lnTo>
                  <a:pt x="340448" y="551717"/>
                </a:lnTo>
                <a:lnTo>
                  <a:pt x="346286" y="566616"/>
                </a:lnTo>
                <a:lnTo>
                  <a:pt x="346338" y="566754"/>
                </a:lnTo>
                <a:lnTo>
                  <a:pt x="352655" y="583595"/>
                </a:lnTo>
                <a:lnTo>
                  <a:pt x="359452" y="612658"/>
                </a:lnTo>
                <a:cubicBezTo>
                  <a:pt x="358987" y="604728"/>
                  <a:pt x="357230" y="597005"/>
                  <a:pt x="354829" y="589388"/>
                </a:cubicBezTo>
                <a:lnTo>
                  <a:pt x="352655" y="583595"/>
                </a:lnTo>
                <a:lnTo>
                  <a:pt x="352236" y="581804"/>
                </a:lnTo>
                <a:lnTo>
                  <a:pt x="346286" y="566616"/>
                </a:lnTo>
                <a:lnTo>
                  <a:pt x="340032" y="549926"/>
                </a:lnTo>
                <a:close/>
                <a:moveTo>
                  <a:pt x="384407" y="268794"/>
                </a:moveTo>
                <a:lnTo>
                  <a:pt x="387838" y="328017"/>
                </a:lnTo>
                <a:cubicBezTo>
                  <a:pt x="389527" y="318646"/>
                  <a:pt x="389932" y="309031"/>
                  <a:pt x="389283" y="299164"/>
                </a:cubicBezTo>
                <a:cubicBezTo>
                  <a:pt x="388635" y="289296"/>
                  <a:pt x="386932" y="279176"/>
                  <a:pt x="384407" y="268794"/>
                </a:cubicBezTo>
                <a:close/>
                <a:moveTo>
                  <a:pt x="66991" y="0"/>
                </a:moveTo>
                <a:lnTo>
                  <a:pt x="6509657" y="0"/>
                </a:lnTo>
                <a:lnTo>
                  <a:pt x="6509657" y="6857999"/>
                </a:lnTo>
                <a:lnTo>
                  <a:pt x="149318" y="6857999"/>
                </a:lnTo>
                <a:lnTo>
                  <a:pt x="149318" y="6857457"/>
                </a:lnTo>
                <a:lnTo>
                  <a:pt x="22079" y="6857457"/>
                </a:lnTo>
                <a:lnTo>
                  <a:pt x="26850" y="6796804"/>
                </a:lnTo>
                <a:cubicBezTo>
                  <a:pt x="32161" y="6777207"/>
                  <a:pt x="39591" y="6758011"/>
                  <a:pt x="44354" y="6738388"/>
                </a:cubicBezTo>
                <a:cubicBezTo>
                  <a:pt x="48736" y="6720103"/>
                  <a:pt x="58832" y="6702955"/>
                  <a:pt x="67214" y="6685617"/>
                </a:cubicBezTo>
                <a:cubicBezTo>
                  <a:pt x="83217" y="6652472"/>
                  <a:pt x="73120" y="6617036"/>
                  <a:pt x="77310" y="6583128"/>
                </a:cubicBezTo>
                <a:cubicBezTo>
                  <a:pt x="78645" y="6572269"/>
                  <a:pt x="80168" y="6561411"/>
                  <a:pt x="82837" y="6550742"/>
                </a:cubicBezTo>
                <a:cubicBezTo>
                  <a:pt x="89885" y="6521593"/>
                  <a:pt x="95981" y="6491874"/>
                  <a:pt x="105697" y="6463490"/>
                </a:cubicBezTo>
                <a:cubicBezTo>
                  <a:pt x="116556" y="6431292"/>
                  <a:pt x="131034" y="6400429"/>
                  <a:pt x="146086" y="6363664"/>
                </a:cubicBezTo>
                <a:cubicBezTo>
                  <a:pt x="142275" y="6350899"/>
                  <a:pt x="131986" y="6331277"/>
                  <a:pt x="131034" y="6311084"/>
                </a:cubicBezTo>
                <a:cubicBezTo>
                  <a:pt x="127795" y="6246121"/>
                  <a:pt x="145513" y="6185351"/>
                  <a:pt x="173518" y="6127247"/>
                </a:cubicBezTo>
                <a:cubicBezTo>
                  <a:pt x="181899" y="6109530"/>
                  <a:pt x="187424" y="6090477"/>
                  <a:pt x="195616" y="6072569"/>
                </a:cubicBezTo>
                <a:cubicBezTo>
                  <a:pt x="198472" y="6066284"/>
                  <a:pt x="204569" y="6058092"/>
                  <a:pt x="210285" y="6056948"/>
                </a:cubicBezTo>
                <a:cubicBezTo>
                  <a:pt x="243432" y="6050282"/>
                  <a:pt x="242863" y="6025515"/>
                  <a:pt x="244766" y="5999796"/>
                </a:cubicBezTo>
                <a:cubicBezTo>
                  <a:pt x="247051" y="5969124"/>
                  <a:pt x="252386" y="5938836"/>
                  <a:pt x="256958" y="5908355"/>
                </a:cubicBezTo>
                <a:cubicBezTo>
                  <a:pt x="257530" y="5904353"/>
                  <a:pt x="261531" y="5900735"/>
                  <a:pt x="264200" y="5897114"/>
                </a:cubicBezTo>
                <a:cubicBezTo>
                  <a:pt x="268199" y="5891590"/>
                  <a:pt x="274295" y="5886447"/>
                  <a:pt x="275818" y="5880348"/>
                </a:cubicBezTo>
                <a:cubicBezTo>
                  <a:pt x="283249" y="5849107"/>
                  <a:pt x="289535" y="5817674"/>
                  <a:pt x="296393" y="5786239"/>
                </a:cubicBezTo>
                <a:cubicBezTo>
                  <a:pt x="297918" y="5779191"/>
                  <a:pt x="299823" y="5771953"/>
                  <a:pt x="302870" y="5765474"/>
                </a:cubicBezTo>
                <a:cubicBezTo>
                  <a:pt x="305728" y="5759378"/>
                  <a:pt x="310683" y="5754234"/>
                  <a:pt x="313730" y="5748136"/>
                </a:cubicBezTo>
                <a:cubicBezTo>
                  <a:pt x="321920" y="5731564"/>
                  <a:pt x="329541" y="5714607"/>
                  <a:pt x="338685" y="5695178"/>
                </a:cubicBezTo>
                <a:cubicBezTo>
                  <a:pt x="321541" y="5684320"/>
                  <a:pt x="331257" y="5669647"/>
                  <a:pt x="339447" y="5651360"/>
                </a:cubicBezTo>
                <a:cubicBezTo>
                  <a:pt x="347830" y="5632691"/>
                  <a:pt x="350497" y="5611164"/>
                  <a:pt x="353545" y="5590590"/>
                </a:cubicBezTo>
                <a:cubicBezTo>
                  <a:pt x="359070" y="5552869"/>
                  <a:pt x="362499" y="5514957"/>
                  <a:pt x="367451" y="5477239"/>
                </a:cubicBezTo>
                <a:cubicBezTo>
                  <a:pt x="368595" y="5469236"/>
                  <a:pt x="370690" y="5460092"/>
                  <a:pt x="375454" y="5453995"/>
                </a:cubicBezTo>
                <a:cubicBezTo>
                  <a:pt x="407459" y="5412276"/>
                  <a:pt x="416411" y="5361598"/>
                  <a:pt x="413366" y="5313403"/>
                </a:cubicBezTo>
                <a:cubicBezTo>
                  <a:pt x="411078" y="5275491"/>
                  <a:pt x="409363" y="5238343"/>
                  <a:pt x="412601" y="5200813"/>
                </a:cubicBezTo>
                <a:cubicBezTo>
                  <a:pt x="412793" y="5197955"/>
                  <a:pt x="412411" y="5194145"/>
                  <a:pt x="410887" y="5192051"/>
                </a:cubicBezTo>
                <a:cubicBezTo>
                  <a:pt x="400791" y="5179097"/>
                  <a:pt x="400029" y="5165570"/>
                  <a:pt x="398315" y="5148995"/>
                </a:cubicBezTo>
                <a:cubicBezTo>
                  <a:pt x="395837" y="5125562"/>
                  <a:pt x="397553" y="5104036"/>
                  <a:pt x="401743" y="5082317"/>
                </a:cubicBezTo>
                <a:cubicBezTo>
                  <a:pt x="404791" y="5066505"/>
                  <a:pt x="411078" y="5050504"/>
                  <a:pt x="419080" y="5036405"/>
                </a:cubicBezTo>
                <a:cubicBezTo>
                  <a:pt x="430320" y="5016785"/>
                  <a:pt x="434701" y="4997922"/>
                  <a:pt x="419841" y="4979253"/>
                </a:cubicBezTo>
                <a:cubicBezTo>
                  <a:pt x="404029" y="4959061"/>
                  <a:pt x="409553" y="4936201"/>
                  <a:pt x="408983" y="4913909"/>
                </a:cubicBezTo>
                <a:cubicBezTo>
                  <a:pt x="408791" y="4904195"/>
                  <a:pt x="409175" y="4893907"/>
                  <a:pt x="406697" y="4884572"/>
                </a:cubicBezTo>
                <a:cubicBezTo>
                  <a:pt x="399647" y="4857522"/>
                  <a:pt x="388978" y="4831420"/>
                  <a:pt x="384216" y="4803988"/>
                </a:cubicBezTo>
                <a:cubicBezTo>
                  <a:pt x="381551" y="4788747"/>
                  <a:pt x="386312" y="4771793"/>
                  <a:pt x="389741" y="4755980"/>
                </a:cubicBezTo>
                <a:cubicBezTo>
                  <a:pt x="393362" y="4739978"/>
                  <a:pt x="398885" y="4724167"/>
                  <a:pt x="404601" y="4708734"/>
                </a:cubicBezTo>
                <a:cubicBezTo>
                  <a:pt x="408411" y="4698258"/>
                  <a:pt x="412031" y="4686828"/>
                  <a:pt x="418889" y="4678445"/>
                </a:cubicBezTo>
                <a:cubicBezTo>
                  <a:pt x="434510" y="4659393"/>
                  <a:pt x="437178" y="4639772"/>
                  <a:pt x="428986" y="4617291"/>
                </a:cubicBezTo>
                <a:cubicBezTo>
                  <a:pt x="427651" y="4613864"/>
                  <a:pt x="427651" y="4609863"/>
                  <a:pt x="427462" y="4606053"/>
                </a:cubicBezTo>
                <a:cubicBezTo>
                  <a:pt x="423462" y="4545086"/>
                  <a:pt x="420984" y="4484127"/>
                  <a:pt x="414888" y="4423545"/>
                </a:cubicBezTo>
                <a:cubicBezTo>
                  <a:pt x="412411" y="4398972"/>
                  <a:pt x="401553" y="4375349"/>
                  <a:pt x="394695" y="4351154"/>
                </a:cubicBezTo>
                <a:cubicBezTo>
                  <a:pt x="393362" y="4346201"/>
                  <a:pt x="391265" y="4340674"/>
                  <a:pt x="392218" y="4335722"/>
                </a:cubicBezTo>
                <a:cubicBezTo>
                  <a:pt x="401743" y="4281810"/>
                  <a:pt x="387838" y="4231324"/>
                  <a:pt x="369547" y="4181603"/>
                </a:cubicBezTo>
                <a:cubicBezTo>
                  <a:pt x="367643" y="4176461"/>
                  <a:pt x="368214" y="4170174"/>
                  <a:pt x="368595" y="4164458"/>
                </a:cubicBezTo>
                <a:cubicBezTo>
                  <a:pt x="369928" y="4148453"/>
                  <a:pt x="376597" y="4131119"/>
                  <a:pt x="372597" y="4116641"/>
                </a:cubicBezTo>
                <a:cubicBezTo>
                  <a:pt x="361546" y="4078159"/>
                  <a:pt x="348211" y="4040058"/>
                  <a:pt x="331447" y="4003861"/>
                </a:cubicBezTo>
                <a:cubicBezTo>
                  <a:pt x="314494" y="3967091"/>
                  <a:pt x="300203" y="3932993"/>
                  <a:pt x="317349" y="3890891"/>
                </a:cubicBezTo>
                <a:cubicBezTo>
                  <a:pt x="324589" y="3872985"/>
                  <a:pt x="319445" y="3849362"/>
                  <a:pt x="317541" y="3828785"/>
                </a:cubicBezTo>
                <a:cubicBezTo>
                  <a:pt x="316016" y="3813737"/>
                  <a:pt x="307443" y="3799258"/>
                  <a:pt x="307443" y="3784397"/>
                </a:cubicBezTo>
                <a:cubicBezTo>
                  <a:pt x="307443" y="3744770"/>
                  <a:pt x="297345" y="3709529"/>
                  <a:pt x="276771" y="3675238"/>
                </a:cubicBezTo>
                <a:cubicBezTo>
                  <a:pt x="268770" y="3661899"/>
                  <a:pt x="274106" y="3641134"/>
                  <a:pt x="272009" y="3623799"/>
                </a:cubicBezTo>
                <a:cubicBezTo>
                  <a:pt x="269533" y="3605509"/>
                  <a:pt x="267247" y="3586653"/>
                  <a:pt x="261720" y="3569124"/>
                </a:cubicBezTo>
                <a:cubicBezTo>
                  <a:pt x="247243" y="3523785"/>
                  <a:pt x="230859" y="3479015"/>
                  <a:pt x="215618" y="3433866"/>
                </a:cubicBezTo>
                <a:cubicBezTo>
                  <a:pt x="203045" y="3396719"/>
                  <a:pt x="212951" y="3360139"/>
                  <a:pt x="218286" y="3323372"/>
                </a:cubicBezTo>
                <a:cubicBezTo>
                  <a:pt x="221715" y="3300319"/>
                  <a:pt x="229907" y="3278795"/>
                  <a:pt x="217715" y="3252885"/>
                </a:cubicBezTo>
                <a:cubicBezTo>
                  <a:pt x="206093" y="3228119"/>
                  <a:pt x="208761" y="3196686"/>
                  <a:pt x="202475" y="3168870"/>
                </a:cubicBezTo>
                <a:cubicBezTo>
                  <a:pt x="197141" y="3145436"/>
                  <a:pt x="188566" y="3122770"/>
                  <a:pt x="180184" y="3100099"/>
                </a:cubicBezTo>
                <a:cubicBezTo>
                  <a:pt x="168753" y="3069235"/>
                  <a:pt x="156753" y="3038756"/>
                  <a:pt x="162468" y="3005035"/>
                </a:cubicBezTo>
                <a:cubicBezTo>
                  <a:pt x="168945" y="2966742"/>
                  <a:pt x="144560" y="2940455"/>
                  <a:pt x="128366" y="2910353"/>
                </a:cubicBezTo>
                <a:cubicBezTo>
                  <a:pt x="117318" y="2889587"/>
                  <a:pt x="109126" y="2866918"/>
                  <a:pt x="102268" y="2844248"/>
                </a:cubicBezTo>
                <a:cubicBezTo>
                  <a:pt x="93313" y="2813958"/>
                  <a:pt x="87978" y="2782716"/>
                  <a:pt x="79216" y="2752235"/>
                </a:cubicBezTo>
                <a:cubicBezTo>
                  <a:pt x="66072" y="2706131"/>
                  <a:pt x="55785" y="2659455"/>
                  <a:pt x="63024" y="2611450"/>
                </a:cubicBezTo>
                <a:cubicBezTo>
                  <a:pt x="66262" y="2589352"/>
                  <a:pt x="66072" y="2568774"/>
                  <a:pt x="61307" y="2546678"/>
                </a:cubicBezTo>
                <a:cubicBezTo>
                  <a:pt x="53497" y="2510483"/>
                  <a:pt x="52545" y="2473333"/>
                  <a:pt x="23399" y="2444184"/>
                </a:cubicBezTo>
                <a:cubicBezTo>
                  <a:pt x="13111" y="2433897"/>
                  <a:pt x="10446" y="2415420"/>
                  <a:pt x="5110" y="2400369"/>
                </a:cubicBezTo>
                <a:cubicBezTo>
                  <a:pt x="-1178" y="2383032"/>
                  <a:pt x="2062" y="2370270"/>
                  <a:pt x="20351" y="2360933"/>
                </a:cubicBezTo>
                <a:cubicBezTo>
                  <a:pt x="28541" y="2356744"/>
                  <a:pt x="36543" y="2344741"/>
                  <a:pt x="37877" y="2335405"/>
                </a:cubicBezTo>
                <a:cubicBezTo>
                  <a:pt x="41877" y="2307402"/>
                  <a:pt x="35971" y="2281683"/>
                  <a:pt x="23017" y="2254633"/>
                </a:cubicBezTo>
                <a:cubicBezTo>
                  <a:pt x="10824" y="2229296"/>
                  <a:pt x="12158" y="2197670"/>
                  <a:pt x="7395" y="2168903"/>
                </a:cubicBezTo>
                <a:cubicBezTo>
                  <a:pt x="5680" y="2158712"/>
                  <a:pt x="3062" y="2148519"/>
                  <a:pt x="871" y="2138304"/>
                </a:cubicBezTo>
                <a:lnTo>
                  <a:pt x="0" y="2131532"/>
                </a:lnTo>
                <a:lnTo>
                  <a:pt x="0" y="2072225"/>
                </a:lnTo>
                <a:lnTo>
                  <a:pt x="251" y="2069340"/>
                </a:lnTo>
                <a:cubicBezTo>
                  <a:pt x="2061" y="2056600"/>
                  <a:pt x="4156" y="2043835"/>
                  <a:pt x="5299" y="2030977"/>
                </a:cubicBezTo>
                <a:cubicBezTo>
                  <a:pt x="7203" y="2010974"/>
                  <a:pt x="6442" y="1990589"/>
                  <a:pt x="8729" y="1970586"/>
                </a:cubicBezTo>
                <a:cubicBezTo>
                  <a:pt x="10446" y="1954202"/>
                  <a:pt x="14824" y="1938009"/>
                  <a:pt x="18445" y="1921817"/>
                </a:cubicBezTo>
                <a:cubicBezTo>
                  <a:pt x="19779" y="1915912"/>
                  <a:pt x="24922" y="1910004"/>
                  <a:pt x="24161" y="1904673"/>
                </a:cubicBezTo>
                <a:cubicBezTo>
                  <a:pt x="15968" y="1851709"/>
                  <a:pt x="52545" y="1813610"/>
                  <a:pt x="68738" y="1768838"/>
                </a:cubicBezTo>
                <a:cubicBezTo>
                  <a:pt x="85886" y="1721785"/>
                  <a:pt x="112174" y="1676253"/>
                  <a:pt x="104363" y="1623675"/>
                </a:cubicBezTo>
                <a:cubicBezTo>
                  <a:pt x="99601" y="1591859"/>
                  <a:pt x="88551" y="1561189"/>
                  <a:pt x="81882" y="1529563"/>
                </a:cubicBezTo>
                <a:cubicBezTo>
                  <a:pt x="79597" y="1518324"/>
                  <a:pt x="79978" y="1505751"/>
                  <a:pt x="82264" y="1494509"/>
                </a:cubicBezTo>
                <a:cubicBezTo>
                  <a:pt x="92743" y="1440216"/>
                  <a:pt x="94266" y="1386684"/>
                  <a:pt x="77120" y="1333341"/>
                </a:cubicBezTo>
                <a:cubicBezTo>
                  <a:pt x="74262" y="1324198"/>
                  <a:pt x="71597" y="1314483"/>
                  <a:pt x="71597" y="1304955"/>
                </a:cubicBezTo>
                <a:cubicBezTo>
                  <a:pt x="71597" y="1252757"/>
                  <a:pt x="75597" y="1201512"/>
                  <a:pt x="94266" y="1151600"/>
                </a:cubicBezTo>
                <a:cubicBezTo>
                  <a:pt x="100553" y="1134834"/>
                  <a:pt x="96553" y="1114449"/>
                  <a:pt x="98077" y="1095972"/>
                </a:cubicBezTo>
                <a:cubicBezTo>
                  <a:pt x="99409" y="1078826"/>
                  <a:pt x="99981" y="1061298"/>
                  <a:pt x="104363" y="1044725"/>
                </a:cubicBezTo>
                <a:cubicBezTo>
                  <a:pt x="110839" y="1020529"/>
                  <a:pt x="111601" y="998052"/>
                  <a:pt x="105887" y="973095"/>
                </a:cubicBezTo>
                <a:cubicBezTo>
                  <a:pt x="100553" y="949281"/>
                  <a:pt x="103219" y="923562"/>
                  <a:pt x="103029" y="898797"/>
                </a:cubicBezTo>
                <a:cubicBezTo>
                  <a:pt x="102839" y="871173"/>
                  <a:pt x="102649" y="843552"/>
                  <a:pt x="103601" y="815929"/>
                </a:cubicBezTo>
                <a:cubicBezTo>
                  <a:pt x="103981" y="804877"/>
                  <a:pt x="111601" y="792306"/>
                  <a:pt x="108553" y="783158"/>
                </a:cubicBezTo>
                <a:cubicBezTo>
                  <a:pt x="98267" y="753633"/>
                  <a:pt x="110649" y="724104"/>
                  <a:pt x="105126" y="694576"/>
                </a:cubicBezTo>
                <a:cubicBezTo>
                  <a:pt x="102268" y="680096"/>
                  <a:pt x="110078" y="663713"/>
                  <a:pt x="110839" y="648092"/>
                </a:cubicBezTo>
                <a:cubicBezTo>
                  <a:pt x="112174" y="622564"/>
                  <a:pt x="111601" y="597037"/>
                  <a:pt x="111983" y="571508"/>
                </a:cubicBezTo>
                <a:cubicBezTo>
                  <a:pt x="112174" y="563125"/>
                  <a:pt x="112936" y="554933"/>
                  <a:pt x="113318" y="546552"/>
                </a:cubicBezTo>
                <a:cubicBezTo>
                  <a:pt x="113697" y="539121"/>
                  <a:pt x="115412" y="531310"/>
                  <a:pt x="114080" y="524262"/>
                </a:cubicBezTo>
                <a:cubicBezTo>
                  <a:pt x="109315" y="498733"/>
                  <a:pt x="101505" y="473587"/>
                  <a:pt x="98457" y="447870"/>
                </a:cubicBezTo>
                <a:cubicBezTo>
                  <a:pt x="95792" y="425581"/>
                  <a:pt x="99409" y="402529"/>
                  <a:pt x="97505" y="380050"/>
                </a:cubicBezTo>
                <a:cubicBezTo>
                  <a:pt x="94266" y="340425"/>
                  <a:pt x="88551" y="300800"/>
                  <a:pt x="84930" y="261173"/>
                </a:cubicBezTo>
                <a:cubicBezTo>
                  <a:pt x="84168" y="252600"/>
                  <a:pt x="88933" y="243648"/>
                  <a:pt x="89313" y="234883"/>
                </a:cubicBezTo>
                <a:cubicBezTo>
                  <a:pt x="90266" y="207450"/>
                  <a:pt x="90457" y="180017"/>
                  <a:pt x="91026" y="152584"/>
                </a:cubicBezTo>
                <a:cubicBezTo>
                  <a:pt x="91218" y="136963"/>
                  <a:pt x="90647" y="121150"/>
                  <a:pt x="92361" y="105718"/>
                </a:cubicBezTo>
                <a:cubicBezTo>
                  <a:pt x="94648" y="85336"/>
                  <a:pt x="98077" y="66857"/>
                  <a:pt x="83217" y="47806"/>
                </a:cubicBezTo>
                <a:cubicBezTo>
                  <a:pt x="77453" y="40471"/>
                  <a:pt x="73691" y="32636"/>
                  <a:pt x="71206" y="24480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4D41903-2C9D-4F9E-AA1F-6161F8A6F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6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8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8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E4574B5-C90E-412D-BAB0-B9F483290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8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7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7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7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765F36-5F9D-467B-442A-E5285F9D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Eso fue todo </a:t>
            </a:r>
            <a:r>
              <a:rPr lang="es-US" dirty="0" err="1"/>
              <a:t>UwU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305878-DA39-04DC-43FD-58F7DEF85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No mencionaré más por q la serie tiene más de 500 capítulos hasta q </a:t>
            </a:r>
            <a:r>
              <a:rPr lang="es-US" dirty="0" err="1"/>
              <a:t>bye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59837CD-E153-40AC-95DF-8D459E32B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224673"/>
            <a:ext cx="2612357" cy="3268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736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Hora de aventura</vt:lpstr>
      <vt:lpstr>Jake el perro :]  Jake es un personaje de hora de aventura el cual fue dotado como ``un perro mágico”</vt:lpstr>
      <vt:lpstr>Dijeron q era un tema a elegir!!</vt:lpstr>
      <vt:lpstr>Finn el humano :]  Finn es un personaje de hora de aventura q vendría siendo un protagonista es hermano de jake *no pregunten como eso es posible </vt:lpstr>
      <vt:lpstr>No en serio callense</vt:lpstr>
      <vt:lpstr>Eso fue todo UwU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Hora de aventura</dc:title>
  <dc:creator>Kid2 Inei</dc:creator>
  <cp:lastModifiedBy>Kid2 Inei</cp:lastModifiedBy>
  <cp:revision>6</cp:revision>
  <dcterms:created xsi:type="dcterms:W3CDTF">2024-04-09T20:54:04Z</dcterms:created>
  <dcterms:modified xsi:type="dcterms:W3CDTF">2024-04-11T17:45:08Z</dcterms:modified>
</cp:coreProperties>
</file>