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9A449-E039-6B7D-3D16-DC1698DB2D9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C994FA96-21D1-2729-C99D-F1BFFCECD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021F0810-D23F-A98B-F87D-7954A9FC4104}"/>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5" name="Marcador de pie de página 4">
            <a:extLst>
              <a:ext uri="{FF2B5EF4-FFF2-40B4-BE49-F238E27FC236}">
                <a16:creationId xmlns:a16="http://schemas.microsoft.com/office/drawing/2014/main" id="{549ADEE6-63D6-33E8-E1ED-89249015C18F}"/>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6527705-0A6F-2BF7-D8A9-B0BBF038048D}"/>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216607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15914-8AB0-39EC-272F-BB2B674EBA77}"/>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DE66B431-9135-AA44-C326-033BEC4AF4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DCFB651C-B3D2-E65E-4EAF-8ABFA342C0FB}"/>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5" name="Marcador de pie de página 4">
            <a:extLst>
              <a:ext uri="{FF2B5EF4-FFF2-40B4-BE49-F238E27FC236}">
                <a16:creationId xmlns:a16="http://schemas.microsoft.com/office/drawing/2014/main" id="{696609DD-5D4D-3EBA-CAFE-79319ABBA634}"/>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FFA9A53-B736-EDCE-43C0-2A67DCDCAAF2}"/>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194929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DBA127-F56F-24B3-9A57-8D7B766911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01F14CF8-8A22-5F84-0985-E0966421D0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D8B4D715-BF97-2756-ED81-BA4F79D002A7}"/>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5" name="Marcador de pie de página 4">
            <a:extLst>
              <a:ext uri="{FF2B5EF4-FFF2-40B4-BE49-F238E27FC236}">
                <a16:creationId xmlns:a16="http://schemas.microsoft.com/office/drawing/2014/main" id="{29A33270-5A27-A03B-6604-9077C89C273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95A07E5-83C9-76ED-E58E-1C378A417EB0}"/>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565695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98D25-E8F8-8B55-B381-50AA5401B25B}"/>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014A4641-C802-4396-E71D-161FE50F6D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383A370-CF79-6E56-E3A0-0D468A7D442A}"/>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5" name="Marcador de pie de página 4">
            <a:extLst>
              <a:ext uri="{FF2B5EF4-FFF2-40B4-BE49-F238E27FC236}">
                <a16:creationId xmlns:a16="http://schemas.microsoft.com/office/drawing/2014/main" id="{2E11CEBF-FC4C-72D7-750E-C5A018E7EF6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C017AD1-0EC6-F7CD-01E1-98BE0CDC6CB7}"/>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799744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5E86E-8594-BF3D-38C2-A408DA1BC6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21F4905A-03FF-1FC2-E339-1FCF8237E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6DE4F8-7097-AA20-23EA-A1826D325371}"/>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5" name="Marcador de pie de página 4">
            <a:extLst>
              <a:ext uri="{FF2B5EF4-FFF2-40B4-BE49-F238E27FC236}">
                <a16:creationId xmlns:a16="http://schemas.microsoft.com/office/drawing/2014/main" id="{147D8C2F-7A98-8F67-8750-2AB30069F9F0}"/>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798D38E-89E6-389A-CCDB-70A99B518FFD}"/>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207850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16393-8996-1730-3CAB-AD5D6503596C}"/>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0E93F04-4464-FB6B-474D-F51B95DC8F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3AB4AFC8-9B55-1CB5-74B4-7DAA8DC2DF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8F43FD8C-A45D-998E-82A0-D6248EE25D50}"/>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6" name="Marcador de pie de página 5">
            <a:extLst>
              <a:ext uri="{FF2B5EF4-FFF2-40B4-BE49-F238E27FC236}">
                <a16:creationId xmlns:a16="http://schemas.microsoft.com/office/drawing/2014/main" id="{ABE96B50-BDB8-2A5B-FF36-AB74852AC9E0}"/>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BBD7B16C-62A1-B009-349E-8A1F2D1D34CF}"/>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117502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E3C6D-47DF-C8CA-0281-D6761B7DCB6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D967958B-DDC2-94AC-D343-28B847E50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7AFC46-6BF2-7EA9-4BAE-D554B6E7C1C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1F6DE386-0113-F09A-E36A-3226F7DC7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7B53DF-223B-504A-32BB-22F95D7C3A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B9F1BB3C-1E58-6D19-971A-3100F3727725}"/>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8" name="Marcador de pie de página 7">
            <a:extLst>
              <a:ext uri="{FF2B5EF4-FFF2-40B4-BE49-F238E27FC236}">
                <a16:creationId xmlns:a16="http://schemas.microsoft.com/office/drawing/2014/main" id="{A5711F94-B935-2159-BFF1-A1B59AD4C2D1}"/>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C52EED9B-1F95-D456-E427-7BDF5B7FF83B}"/>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1191715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D42A2-5EC9-1B9F-694F-01CF4347E65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A2D1E3DC-45BB-EB5F-44E5-F718B17A5EF3}"/>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4" name="Marcador de pie de página 3">
            <a:extLst>
              <a:ext uri="{FF2B5EF4-FFF2-40B4-BE49-F238E27FC236}">
                <a16:creationId xmlns:a16="http://schemas.microsoft.com/office/drawing/2014/main" id="{A95D3885-C93A-7110-64EC-9CD93E9A20A8}"/>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D13CB1FF-0015-BC85-ABC7-FD5CD8AFD059}"/>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2196305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C954FC-BD22-D224-8542-1B443F9E0745}"/>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3" name="Marcador de pie de página 2">
            <a:extLst>
              <a:ext uri="{FF2B5EF4-FFF2-40B4-BE49-F238E27FC236}">
                <a16:creationId xmlns:a16="http://schemas.microsoft.com/office/drawing/2014/main" id="{F8E373E2-75DB-2A47-FC0F-D6B8C46D50C9}"/>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7C840DA0-331E-4381-11F8-C4EF608B5A7D}"/>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393908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A19F0-3948-2929-C859-C6121CBAE4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C2406768-2615-34CD-994C-0EBA1C2B4B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206D2B5B-FBC1-7CC0-5ADC-92F7AD6CD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3D0212-88CD-C54C-9EBA-5860D43E6EBC}"/>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6" name="Marcador de pie de página 5">
            <a:extLst>
              <a:ext uri="{FF2B5EF4-FFF2-40B4-BE49-F238E27FC236}">
                <a16:creationId xmlns:a16="http://schemas.microsoft.com/office/drawing/2014/main" id="{23FF938F-3EE9-984D-CE0F-DFA1FD4C1327}"/>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B7CCDDF1-DF0B-D118-6220-D9C621D66E6E}"/>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902499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7F2AD-A932-9B00-99BC-7FAE15B419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D9B7B371-12F6-25C0-2460-844C8C090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3822CFE7-3CCA-71AB-C79B-C6FFE041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F9EF88-27CB-16F5-F580-7B9CF84BBDF3}"/>
              </a:ext>
            </a:extLst>
          </p:cNvPr>
          <p:cNvSpPr>
            <a:spLocks noGrp="1"/>
          </p:cNvSpPr>
          <p:nvPr>
            <p:ph type="dt" sz="half" idx="10"/>
          </p:nvPr>
        </p:nvSpPr>
        <p:spPr/>
        <p:txBody>
          <a:bodyPr/>
          <a:lstStyle/>
          <a:p>
            <a:fld id="{03CCC5A6-0083-1A46-9CF8-014CC70AEB5C}" type="datetimeFigureOut">
              <a:rPr lang="es-US" smtClean="0"/>
              <a:t>4/11/2024</a:t>
            </a:fld>
            <a:endParaRPr lang="es-US"/>
          </a:p>
        </p:txBody>
      </p:sp>
      <p:sp>
        <p:nvSpPr>
          <p:cNvPr id="6" name="Marcador de pie de página 5">
            <a:extLst>
              <a:ext uri="{FF2B5EF4-FFF2-40B4-BE49-F238E27FC236}">
                <a16:creationId xmlns:a16="http://schemas.microsoft.com/office/drawing/2014/main" id="{A20A11AD-81B0-72FC-2DC4-8390C112A216}"/>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D8208D25-C839-3DCC-1DBA-6D78BD2B37AA}"/>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005820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0B6308-98BE-6906-E034-0ED9C3E90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46B54E1A-A74A-A58C-BE1D-3F39B2DB1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55AB71CA-F3AF-7223-44CD-014F789B9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CC5A6-0083-1A46-9CF8-014CC70AEB5C}" type="datetimeFigureOut">
              <a:rPr lang="es-US" smtClean="0"/>
              <a:t>4/11/2024</a:t>
            </a:fld>
            <a:endParaRPr lang="es-US"/>
          </a:p>
        </p:txBody>
      </p:sp>
      <p:sp>
        <p:nvSpPr>
          <p:cNvPr id="5" name="Marcador de pie de página 4">
            <a:extLst>
              <a:ext uri="{FF2B5EF4-FFF2-40B4-BE49-F238E27FC236}">
                <a16:creationId xmlns:a16="http://schemas.microsoft.com/office/drawing/2014/main" id="{40FD708F-C5DC-CA64-D9BD-05CEB6291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F797001A-4ED3-1279-24B5-38F59AD34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0E1EB-6671-8646-9D04-0E6DD5F8ADB3}" type="slidenum">
              <a:rPr lang="es-US" smtClean="0"/>
              <a:t>‹Nº›</a:t>
            </a:fld>
            <a:endParaRPr lang="es-US"/>
          </a:p>
        </p:txBody>
      </p:sp>
    </p:spTree>
    <p:extLst>
      <p:ext uri="{BB962C8B-B14F-4D97-AF65-F5344CB8AC3E}">
        <p14:creationId xmlns:p14="http://schemas.microsoft.com/office/powerpoint/2010/main" val="50238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B79546-AA64-A81E-FFE2-86697C471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33"/>
            <a:ext cx="12192000" cy="6848267"/>
          </a:xfrm>
          <a:prstGeom prst="rect">
            <a:avLst/>
          </a:prstGeom>
        </p:spPr>
      </p:pic>
      <p:sp>
        <p:nvSpPr>
          <p:cNvPr id="2" name="Título 1">
            <a:extLst>
              <a:ext uri="{FF2B5EF4-FFF2-40B4-BE49-F238E27FC236}">
                <a16:creationId xmlns:a16="http://schemas.microsoft.com/office/drawing/2014/main" id="{37013879-E825-0419-6B73-6199B95B0BD6}"/>
              </a:ext>
            </a:extLst>
          </p:cNvPr>
          <p:cNvSpPr>
            <a:spLocks noGrp="1"/>
          </p:cNvSpPr>
          <p:nvPr>
            <p:ph type="ctrTitle"/>
          </p:nvPr>
        </p:nvSpPr>
        <p:spPr>
          <a:xfrm>
            <a:off x="1524000" y="1122363"/>
            <a:ext cx="9144000" cy="2387600"/>
          </a:xfrm>
        </p:spPr>
        <p:txBody>
          <a:bodyPr/>
          <a:lstStyle/>
          <a:p>
            <a:r>
              <a:rPr lang="es-US" dirty="0">
                <a:solidFill>
                  <a:schemeClr val="accent4"/>
                </a:solidFill>
              </a:rPr>
              <a:t>Primavera</a:t>
            </a:r>
          </a:p>
        </p:txBody>
      </p:sp>
      <p:sp>
        <p:nvSpPr>
          <p:cNvPr id="3" name="Subtítulo 2">
            <a:extLst>
              <a:ext uri="{FF2B5EF4-FFF2-40B4-BE49-F238E27FC236}">
                <a16:creationId xmlns:a16="http://schemas.microsoft.com/office/drawing/2014/main" id="{0D4B6EC7-E793-E271-04F4-57335B91B88C}"/>
              </a:ext>
            </a:extLst>
          </p:cNvPr>
          <p:cNvSpPr>
            <a:spLocks noGrp="1"/>
          </p:cNvSpPr>
          <p:nvPr>
            <p:ph type="subTitle" idx="1"/>
          </p:nvPr>
        </p:nvSpPr>
        <p:spPr/>
        <p:txBody>
          <a:bodyPr/>
          <a:lstStyle/>
          <a:p>
            <a:pPr algn="l"/>
            <a:r>
              <a:rPr lang="es-US" dirty="0">
                <a:solidFill>
                  <a:schemeClr val="accent4"/>
                </a:solidFill>
              </a:rPr>
              <a:t>Alumno: Alfredo Sanchez Otañez </a:t>
            </a:r>
          </a:p>
          <a:p>
            <a:pPr algn="l"/>
            <a:r>
              <a:rPr lang="es-US" dirty="0">
                <a:solidFill>
                  <a:schemeClr val="accent4"/>
                </a:solidFill>
              </a:rPr>
              <a:t>Materia: Tecnología </a:t>
            </a:r>
          </a:p>
        </p:txBody>
      </p:sp>
    </p:spTree>
    <p:extLst>
      <p:ext uri="{BB962C8B-B14F-4D97-AF65-F5344CB8AC3E}">
        <p14:creationId xmlns:p14="http://schemas.microsoft.com/office/powerpoint/2010/main" val="4038575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61A823-21C9-9B2F-9B0B-B84F7EC5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628" y="4236294"/>
            <a:ext cx="4021372" cy="2621706"/>
          </a:xfrm>
          <a:prstGeom prst="rect">
            <a:avLst/>
          </a:prstGeom>
        </p:spPr>
      </p:pic>
      <p:sp>
        <p:nvSpPr>
          <p:cNvPr id="2" name="Título 1">
            <a:extLst>
              <a:ext uri="{FF2B5EF4-FFF2-40B4-BE49-F238E27FC236}">
                <a16:creationId xmlns:a16="http://schemas.microsoft.com/office/drawing/2014/main" id="{27DC65BD-3D77-6CF3-D61A-9AB308A2BF27}"/>
              </a:ext>
            </a:extLst>
          </p:cNvPr>
          <p:cNvSpPr>
            <a:spLocks noGrp="1"/>
          </p:cNvSpPr>
          <p:nvPr>
            <p:ph type="title"/>
          </p:nvPr>
        </p:nvSpPr>
        <p:spPr/>
        <p:txBody>
          <a:bodyPr/>
          <a:lstStyle/>
          <a:p>
            <a:r>
              <a:rPr lang="es-US" dirty="0"/>
              <a:t>¿Que son las estaciones del año?</a:t>
            </a:r>
          </a:p>
        </p:txBody>
      </p:sp>
      <p:sp>
        <p:nvSpPr>
          <p:cNvPr id="3" name="Marcador de contenido 2">
            <a:extLst>
              <a:ext uri="{FF2B5EF4-FFF2-40B4-BE49-F238E27FC236}">
                <a16:creationId xmlns:a16="http://schemas.microsoft.com/office/drawing/2014/main" id="{26D6E32F-0BA1-4BE3-089F-F2BC831C0563}"/>
              </a:ext>
            </a:extLst>
          </p:cNvPr>
          <p:cNvSpPr>
            <a:spLocks noGrp="1"/>
          </p:cNvSpPr>
          <p:nvPr>
            <p:ph idx="1"/>
          </p:nvPr>
        </p:nvSpPr>
        <p:spPr/>
        <p:txBody>
          <a:bodyPr/>
          <a:lstStyle/>
          <a:p>
            <a:r>
              <a:rPr lang="es-US" dirty="0">
                <a:solidFill>
                  <a:srgbClr val="C00000"/>
                </a:solidFill>
              </a:rPr>
              <a:t>Una estación es cada uno de los períodos de tiempo en que se puede dividir un año, con una duración mayor que el mes, caracterizada por el comportamiento típico de alguna variable meteorológica (temperatura, precipitación, vientos, etcétera). Se presentan de manera cíclica e invertida entre un hemisferio y otro. En la zona templada las estaciones son cuatro y en las tropicales, dos.</a:t>
            </a:r>
          </a:p>
        </p:txBody>
      </p:sp>
    </p:spTree>
    <p:extLst>
      <p:ext uri="{BB962C8B-B14F-4D97-AF65-F5344CB8AC3E}">
        <p14:creationId xmlns:p14="http://schemas.microsoft.com/office/powerpoint/2010/main" val="373062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8A47FC-0470-9AD9-C5C2-D99BFD5D1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55944" cy="6858000"/>
          </a:xfrm>
          <a:prstGeom prst="rect">
            <a:avLst/>
          </a:prstGeom>
        </p:spPr>
      </p:pic>
      <p:sp>
        <p:nvSpPr>
          <p:cNvPr id="2" name="Título 1">
            <a:extLst>
              <a:ext uri="{FF2B5EF4-FFF2-40B4-BE49-F238E27FC236}">
                <a16:creationId xmlns:a16="http://schemas.microsoft.com/office/drawing/2014/main" id="{7C915A46-235F-6A83-381E-F0E920E0E01E}"/>
              </a:ext>
            </a:extLst>
          </p:cNvPr>
          <p:cNvSpPr>
            <a:spLocks noGrp="1"/>
          </p:cNvSpPr>
          <p:nvPr>
            <p:ph type="title"/>
          </p:nvPr>
        </p:nvSpPr>
        <p:spPr/>
        <p:txBody>
          <a:bodyPr/>
          <a:lstStyle/>
          <a:p>
            <a:r>
              <a:rPr lang="es-US" dirty="0"/>
              <a:t>¿Que es la primavera?</a:t>
            </a:r>
          </a:p>
        </p:txBody>
      </p:sp>
      <p:sp>
        <p:nvSpPr>
          <p:cNvPr id="3" name="Marcador de contenido 2">
            <a:extLst>
              <a:ext uri="{FF2B5EF4-FFF2-40B4-BE49-F238E27FC236}">
                <a16:creationId xmlns:a16="http://schemas.microsoft.com/office/drawing/2014/main" id="{44EA7F23-E2F4-C378-A117-1F18F648B6F5}"/>
              </a:ext>
            </a:extLst>
          </p:cNvPr>
          <p:cNvSpPr>
            <a:spLocks noGrp="1"/>
          </p:cNvSpPr>
          <p:nvPr>
            <p:ph idx="1"/>
          </p:nvPr>
        </p:nvSpPr>
        <p:spPr/>
        <p:txBody>
          <a:bodyPr/>
          <a:lstStyle/>
          <a:p>
            <a:r>
              <a:rPr lang="es-US" dirty="0"/>
              <a:t>La primavera es una de las cuatro estaciones del año, sigue al invierno y precede al verano. La definición y duración de la misma varía, desde el punto de vista meteorológico; es propia de las zonas templadas y corresponde a un tiempo intermedio —entretiempo—[1]​ entre la estación fría, el invierno, y la cálida, el verano. Desde el punto de vista de la astronomía, comienza tras el equinoccio de primavera y termina tras el solsticio de verano.​ En el calendario la primavera corresponde a los meses de marzo, abril, mayo y junio en el hemisferio norte y a los meses de septiembre, octubre, noviembre y diciembre en el hemisferio sur.</a:t>
            </a:r>
          </a:p>
        </p:txBody>
      </p:sp>
    </p:spTree>
    <p:extLst>
      <p:ext uri="{BB962C8B-B14F-4D97-AF65-F5344CB8AC3E}">
        <p14:creationId xmlns:p14="http://schemas.microsoft.com/office/powerpoint/2010/main" val="287058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CA661A-270C-E321-6903-0A17B123C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931"/>
          </a:xfrm>
          <a:prstGeom prst="rect">
            <a:avLst/>
          </a:prstGeom>
        </p:spPr>
      </p:pic>
      <p:sp>
        <p:nvSpPr>
          <p:cNvPr id="2" name="Título 1">
            <a:extLst>
              <a:ext uri="{FF2B5EF4-FFF2-40B4-BE49-F238E27FC236}">
                <a16:creationId xmlns:a16="http://schemas.microsoft.com/office/drawing/2014/main" id="{BC60CE14-A80C-A52C-44D0-452428F1B4E7}"/>
              </a:ext>
            </a:extLst>
          </p:cNvPr>
          <p:cNvSpPr>
            <a:spLocks noGrp="1"/>
          </p:cNvSpPr>
          <p:nvPr>
            <p:ph type="title"/>
          </p:nvPr>
        </p:nvSpPr>
        <p:spPr/>
        <p:txBody>
          <a:bodyPr/>
          <a:lstStyle/>
          <a:p>
            <a:r>
              <a:rPr lang="es-US" dirty="0">
                <a:solidFill>
                  <a:schemeClr val="bg2"/>
                </a:solidFill>
              </a:rPr>
              <a:t>¿Qué ocurre?</a:t>
            </a:r>
          </a:p>
        </p:txBody>
      </p:sp>
      <p:sp>
        <p:nvSpPr>
          <p:cNvPr id="3" name="Marcador de contenido 2">
            <a:extLst>
              <a:ext uri="{FF2B5EF4-FFF2-40B4-BE49-F238E27FC236}">
                <a16:creationId xmlns:a16="http://schemas.microsoft.com/office/drawing/2014/main" id="{5C73934F-753B-CD50-3958-FE8D71DB0252}"/>
              </a:ext>
            </a:extLst>
          </p:cNvPr>
          <p:cNvSpPr>
            <a:spLocks noGrp="1"/>
          </p:cNvSpPr>
          <p:nvPr>
            <p:ph idx="1"/>
          </p:nvPr>
        </p:nvSpPr>
        <p:spPr>
          <a:xfrm>
            <a:off x="7158182" y="1825625"/>
            <a:ext cx="4195618" cy="4667250"/>
          </a:xfrm>
        </p:spPr>
        <p:txBody>
          <a:bodyPr>
            <a:normAutofit fontScale="92500" lnSpcReduction="10000"/>
          </a:bodyPr>
          <a:lstStyle/>
          <a:p>
            <a:r>
              <a:rPr lang="es-US" dirty="0">
                <a:solidFill>
                  <a:schemeClr val="bg1"/>
                </a:solidFill>
              </a:rPr>
              <a:t>Nivel 1 :inicia la primavera</a:t>
            </a:r>
          </a:p>
          <a:p>
            <a:r>
              <a:rPr lang="es-US" dirty="0">
                <a:solidFill>
                  <a:schemeClr val="bg1"/>
                </a:solidFill>
              </a:rPr>
              <a:t>Nivel 2:Sel clima se pone  cálido </a:t>
            </a:r>
          </a:p>
          <a:p>
            <a:r>
              <a:rPr lang="es-US" dirty="0">
                <a:solidFill>
                  <a:schemeClr val="bg1"/>
                </a:solidFill>
              </a:rPr>
              <a:t>Nivel 3: se humedece el ambiente</a:t>
            </a:r>
          </a:p>
          <a:p>
            <a:r>
              <a:rPr lang="es-US" dirty="0">
                <a:solidFill>
                  <a:schemeClr val="bg1"/>
                </a:solidFill>
              </a:rPr>
              <a:t>Nivel 3: 1:Bortan nuevas holas de los árboles 2: hay un ambiente romántico 3:Los animales dejan hibernar </a:t>
            </a:r>
          </a:p>
          <a:p>
            <a:r>
              <a:rPr lang="es-US" dirty="0">
                <a:solidFill>
                  <a:schemeClr val="bg1"/>
                </a:solidFill>
              </a:rPr>
              <a:t>Nivel 4: las especies migratorias regresan</a:t>
            </a:r>
          </a:p>
          <a:p>
            <a:endParaRPr lang="es-US" dirty="0">
              <a:solidFill>
                <a:schemeClr val="bg1"/>
              </a:solidFill>
            </a:endParaRPr>
          </a:p>
        </p:txBody>
      </p:sp>
      <p:pic>
        <p:nvPicPr>
          <p:cNvPr id="4" name="Imagen 3">
            <a:extLst>
              <a:ext uri="{FF2B5EF4-FFF2-40B4-BE49-F238E27FC236}">
                <a16:creationId xmlns:a16="http://schemas.microsoft.com/office/drawing/2014/main" id="{5F374017-29C0-12F4-FAD0-CF59EF57A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3776"/>
            <a:ext cx="7343926" cy="4847154"/>
          </a:xfrm>
          <a:prstGeom prst="rect">
            <a:avLst/>
          </a:prstGeom>
        </p:spPr>
      </p:pic>
    </p:spTree>
    <p:extLst>
      <p:ext uri="{BB962C8B-B14F-4D97-AF65-F5344CB8AC3E}">
        <p14:creationId xmlns:p14="http://schemas.microsoft.com/office/powerpoint/2010/main" val="4021492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5FF3515-2BB9-645B-6BEF-8E9F0ECEA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BD9ADE2-156F-1CEE-E01B-AA97149C0800}"/>
              </a:ext>
            </a:extLst>
          </p:cNvPr>
          <p:cNvSpPr>
            <a:spLocks noGrp="1"/>
          </p:cNvSpPr>
          <p:nvPr>
            <p:ph type="title"/>
          </p:nvPr>
        </p:nvSpPr>
        <p:spPr/>
        <p:txBody>
          <a:bodyPr/>
          <a:lstStyle/>
          <a:p>
            <a:r>
              <a:rPr lang="es-US" dirty="0"/>
              <a:t>Importancia de la primavera </a:t>
            </a:r>
          </a:p>
        </p:txBody>
      </p:sp>
      <p:sp>
        <p:nvSpPr>
          <p:cNvPr id="3" name="Marcador de contenido 2">
            <a:extLst>
              <a:ext uri="{FF2B5EF4-FFF2-40B4-BE49-F238E27FC236}">
                <a16:creationId xmlns:a16="http://schemas.microsoft.com/office/drawing/2014/main" id="{0D58071E-90D3-BDC9-9945-273F02C41366}"/>
              </a:ext>
            </a:extLst>
          </p:cNvPr>
          <p:cNvSpPr>
            <a:spLocks noGrp="1"/>
          </p:cNvSpPr>
          <p:nvPr>
            <p:ph idx="1"/>
          </p:nvPr>
        </p:nvSpPr>
        <p:spPr/>
        <p:txBody>
          <a:bodyPr/>
          <a:lstStyle/>
          <a:p>
            <a:r>
              <a:rPr lang="es-US" dirty="0"/>
              <a:t>La primavera es un momento perfecto para el crecimiento de los cultivos, ya que la cantidad de luz solar que obtienen la tierra y las plantas permite el proceso de fotosíntesis, del que los vegetales extraen la energía para sobrevivir y desarrollarse.</a:t>
            </a:r>
          </a:p>
        </p:txBody>
      </p:sp>
    </p:spTree>
    <p:extLst>
      <p:ext uri="{BB962C8B-B14F-4D97-AF65-F5344CB8AC3E}">
        <p14:creationId xmlns:p14="http://schemas.microsoft.com/office/powerpoint/2010/main" val="586489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DB40946-F85F-7EEC-D02A-64CF79575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067552" cy="6858000"/>
          </a:xfrm>
        </p:spPr>
      </p:pic>
      <p:sp>
        <p:nvSpPr>
          <p:cNvPr id="2" name="Título 1">
            <a:extLst>
              <a:ext uri="{FF2B5EF4-FFF2-40B4-BE49-F238E27FC236}">
                <a16:creationId xmlns:a16="http://schemas.microsoft.com/office/drawing/2014/main" id="{D266F7BA-4070-854F-777C-3112E61D54DA}"/>
              </a:ext>
            </a:extLst>
          </p:cNvPr>
          <p:cNvSpPr>
            <a:spLocks noGrp="1"/>
          </p:cNvSpPr>
          <p:nvPr>
            <p:ph type="title"/>
          </p:nvPr>
        </p:nvSpPr>
        <p:spPr/>
        <p:txBody>
          <a:bodyPr/>
          <a:lstStyle/>
          <a:p>
            <a:r>
              <a:rPr lang="es-US"/>
              <a:t>Ejemplos</a:t>
            </a:r>
          </a:p>
        </p:txBody>
      </p:sp>
      <p:pic>
        <p:nvPicPr>
          <p:cNvPr id="5" name="Imagen 4">
            <a:extLst>
              <a:ext uri="{FF2B5EF4-FFF2-40B4-BE49-F238E27FC236}">
                <a16:creationId xmlns:a16="http://schemas.microsoft.com/office/drawing/2014/main" id="{8B2EF103-D1C5-42D2-B95C-8182D7686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552" y="0"/>
            <a:ext cx="8124448" cy="6858000"/>
          </a:xfrm>
          <a:prstGeom prst="rect">
            <a:avLst/>
          </a:prstGeom>
        </p:spPr>
      </p:pic>
    </p:spTree>
    <p:extLst>
      <p:ext uri="{BB962C8B-B14F-4D97-AF65-F5344CB8AC3E}">
        <p14:creationId xmlns:p14="http://schemas.microsoft.com/office/powerpoint/2010/main" val="33850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93764A0-AEEA-AFE9-21C1-E785DA0C2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ítulo 1">
            <a:extLst>
              <a:ext uri="{FF2B5EF4-FFF2-40B4-BE49-F238E27FC236}">
                <a16:creationId xmlns:a16="http://schemas.microsoft.com/office/drawing/2014/main" id="{27D9E11B-A21E-2B9E-1A54-C777ADBBCFD3}"/>
              </a:ext>
            </a:extLst>
          </p:cNvPr>
          <p:cNvSpPr>
            <a:spLocks noGrp="1"/>
          </p:cNvSpPr>
          <p:nvPr>
            <p:ph type="title"/>
          </p:nvPr>
        </p:nvSpPr>
        <p:spPr/>
        <p:txBody>
          <a:bodyPr/>
          <a:lstStyle/>
          <a:p>
            <a:r>
              <a:rPr lang="es-US" dirty="0">
                <a:solidFill>
                  <a:srgbClr val="C00000"/>
                </a:solidFill>
              </a:rPr>
              <a:t>Para mi por que es necesaria</a:t>
            </a:r>
          </a:p>
        </p:txBody>
      </p:sp>
      <p:sp>
        <p:nvSpPr>
          <p:cNvPr id="3" name="Marcador de contenido 2">
            <a:extLst>
              <a:ext uri="{FF2B5EF4-FFF2-40B4-BE49-F238E27FC236}">
                <a16:creationId xmlns:a16="http://schemas.microsoft.com/office/drawing/2014/main" id="{D6F25B1E-3042-43D5-9EC0-F695983C90F6}"/>
              </a:ext>
            </a:extLst>
          </p:cNvPr>
          <p:cNvSpPr>
            <a:spLocks noGrp="1"/>
          </p:cNvSpPr>
          <p:nvPr>
            <p:ph idx="1"/>
          </p:nvPr>
        </p:nvSpPr>
        <p:spPr/>
        <p:txBody>
          <a:bodyPr/>
          <a:lstStyle/>
          <a:p>
            <a:pPr marL="0" indent="0">
              <a:buNone/>
            </a:pPr>
            <a:r>
              <a:rPr lang="es-US" dirty="0"/>
              <a:t>Para mi es importante ya que durante la primavera se empieza la polinización que ayuda al planeta</a:t>
            </a:r>
          </a:p>
        </p:txBody>
      </p:sp>
    </p:spTree>
    <p:extLst>
      <p:ext uri="{BB962C8B-B14F-4D97-AF65-F5344CB8AC3E}">
        <p14:creationId xmlns:p14="http://schemas.microsoft.com/office/powerpoint/2010/main" val="1406814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58CC00B-0963-22CD-1D63-B91F49F25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ítulo 1">
            <a:extLst>
              <a:ext uri="{FF2B5EF4-FFF2-40B4-BE49-F238E27FC236}">
                <a16:creationId xmlns:a16="http://schemas.microsoft.com/office/drawing/2014/main" id="{A0BC067A-9DD1-8985-AE5F-F85F6337271C}"/>
              </a:ext>
            </a:extLst>
          </p:cNvPr>
          <p:cNvSpPr>
            <a:spLocks noGrp="1"/>
          </p:cNvSpPr>
          <p:nvPr>
            <p:ph type="title"/>
          </p:nvPr>
        </p:nvSpPr>
        <p:spPr/>
        <p:txBody>
          <a:bodyPr/>
          <a:lstStyle/>
          <a:p>
            <a:r>
              <a:rPr lang="es-US" dirty="0"/>
              <a:t>Muchísimas gracias por su atención adiós</a:t>
            </a:r>
            <a:r>
              <a:rPr lang="es-US" dirty="0">
                <a:sym typeface="Wingdings" pitchFamily="2" charset="2"/>
              </a:rPr>
              <a:t></a:t>
            </a:r>
            <a:r>
              <a:rPr lang="es-US" dirty="0"/>
              <a:t> </a:t>
            </a:r>
          </a:p>
        </p:txBody>
      </p:sp>
    </p:spTree>
    <p:extLst>
      <p:ext uri="{BB962C8B-B14F-4D97-AF65-F5344CB8AC3E}">
        <p14:creationId xmlns:p14="http://schemas.microsoft.com/office/powerpoint/2010/main" val="2535331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Primavera</vt:lpstr>
      <vt:lpstr>¿Que son las estaciones del año?</vt:lpstr>
      <vt:lpstr>¿Que es la primavera?</vt:lpstr>
      <vt:lpstr>¿Qué ocurre?</vt:lpstr>
      <vt:lpstr>Importancia de la primavera </vt:lpstr>
      <vt:lpstr>Ejemplos</vt:lpstr>
      <vt:lpstr>Para mi por que es necesaria</vt:lpstr>
      <vt:lpstr>Muchísimas gracias por su atención adiós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Primavera</dc:title>
  <dc:creator>Alfredo Sanchez Otañez</dc:creator>
  <cp:lastModifiedBy>Alfredo Sanchez Otañez</cp:lastModifiedBy>
  <cp:revision>13</cp:revision>
  <dcterms:created xsi:type="dcterms:W3CDTF">2024-03-22T17:09:40Z</dcterms:created>
  <dcterms:modified xsi:type="dcterms:W3CDTF">2024-04-11T17:38:26Z</dcterms:modified>
</cp:coreProperties>
</file>