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BFF71-A408-288A-72AB-D457E2174A5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33BCAC6B-29D0-2A42-AA18-CF734410C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CECB6EB2-0EE5-F6E3-2ADE-C5A0908AAF4A}"/>
              </a:ext>
            </a:extLst>
          </p:cNvPr>
          <p:cNvSpPr>
            <a:spLocks noGrp="1"/>
          </p:cNvSpPr>
          <p:nvPr>
            <p:ph type="dt" sz="half" idx="10"/>
          </p:nvPr>
        </p:nvSpPr>
        <p:spPr/>
        <p:txBody>
          <a:bodyPr/>
          <a:lstStyle/>
          <a:p>
            <a:fld id="{30670669-269C-5E4D-8935-7FD09224A04E}" type="datetimeFigureOut">
              <a:rPr lang="es-MX" smtClean="0"/>
              <a:t>11/04/24</a:t>
            </a:fld>
            <a:endParaRPr lang="es-MX"/>
          </a:p>
        </p:txBody>
      </p:sp>
      <p:sp>
        <p:nvSpPr>
          <p:cNvPr id="5" name="Marcador de pie de página 4">
            <a:extLst>
              <a:ext uri="{FF2B5EF4-FFF2-40B4-BE49-F238E27FC236}">
                <a16:creationId xmlns:a16="http://schemas.microsoft.com/office/drawing/2014/main" id="{765A9111-26B7-5DA9-03FD-9191A1712A7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CE061FF-E817-43EF-9AEC-7C71E94FB4EC}"/>
              </a:ext>
            </a:extLst>
          </p:cNvPr>
          <p:cNvSpPr>
            <a:spLocks noGrp="1"/>
          </p:cNvSpPr>
          <p:nvPr>
            <p:ph type="sldNum" sz="quarter" idx="12"/>
          </p:nvPr>
        </p:nvSpPr>
        <p:spPr/>
        <p:txBody>
          <a:bodyPr/>
          <a:lstStyle/>
          <a:p>
            <a:fld id="{0298742E-8AB8-2449-AE81-640014296AB4}" type="slidenum">
              <a:rPr lang="es-MX" smtClean="0"/>
              <a:t>‹Nº›</a:t>
            </a:fld>
            <a:endParaRPr lang="es-MX"/>
          </a:p>
        </p:txBody>
      </p:sp>
    </p:spTree>
    <p:extLst>
      <p:ext uri="{BB962C8B-B14F-4D97-AF65-F5344CB8AC3E}">
        <p14:creationId xmlns:p14="http://schemas.microsoft.com/office/powerpoint/2010/main" val="142801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859529-0173-0E59-19A1-BE4F4FCB6784}"/>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475B1BE-A5B4-973F-5B46-6D9332C32C1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FB28C56-AD68-888C-618B-F324F67B8D50}"/>
              </a:ext>
            </a:extLst>
          </p:cNvPr>
          <p:cNvSpPr>
            <a:spLocks noGrp="1"/>
          </p:cNvSpPr>
          <p:nvPr>
            <p:ph type="dt" sz="half" idx="10"/>
          </p:nvPr>
        </p:nvSpPr>
        <p:spPr/>
        <p:txBody>
          <a:bodyPr/>
          <a:lstStyle/>
          <a:p>
            <a:fld id="{30670669-269C-5E4D-8935-7FD09224A04E}" type="datetimeFigureOut">
              <a:rPr lang="es-MX" smtClean="0"/>
              <a:t>11/04/24</a:t>
            </a:fld>
            <a:endParaRPr lang="es-MX"/>
          </a:p>
        </p:txBody>
      </p:sp>
      <p:sp>
        <p:nvSpPr>
          <p:cNvPr id="5" name="Marcador de pie de página 4">
            <a:extLst>
              <a:ext uri="{FF2B5EF4-FFF2-40B4-BE49-F238E27FC236}">
                <a16:creationId xmlns:a16="http://schemas.microsoft.com/office/drawing/2014/main" id="{F2507EBD-5E0E-57A0-0275-F35834606A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1F5346C-F70C-2735-F1B8-05E770212DD1}"/>
              </a:ext>
            </a:extLst>
          </p:cNvPr>
          <p:cNvSpPr>
            <a:spLocks noGrp="1"/>
          </p:cNvSpPr>
          <p:nvPr>
            <p:ph type="sldNum" sz="quarter" idx="12"/>
          </p:nvPr>
        </p:nvSpPr>
        <p:spPr/>
        <p:txBody>
          <a:bodyPr/>
          <a:lstStyle/>
          <a:p>
            <a:fld id="{0298742E-8AB8-2449-AE81-640014296AB4}" type="slidenum">
              <a:rPr lang="es-MX" smtClean="0"/>
              <a:t>‹Nº›</a:t>
            </a:fld>
            <a:endParaRPr lang="es-MX"/>
          </a:p>
        </p:txBody>
      </p:sp>
    </p:spTree>
    <p:extLst>
      <p:ext uri="{BB962C8B-B14F-4D97-AF65-F5344CB8AC3E}">
        <p14:creationId xmlns:p14="http://schemas.microsoft.com/office/powerpoint/2010/main" val="256478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635342-3F75-58CA-84B5-186B906586C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01DB3704-57C2-4E88-38DC-C294FD3ECCD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AA236C7-51FE-665F-38A7-687619F54871}"/>
              </a:ext>
            </a:extLst>
          </p:cNvPr>
          <p:cNvSpPr>
            <a:spLocks noGrp="1"/>
          </p:cNvSpPr>
          <p:nvPr>
            <p:ph type="dt" sz="half" idx="10"/>
          </p:nvPr>
        </p:nvSpPr>
        <p:spPr/>
        <p:txBody>
          <a:bodyPr/>
          <a:lstStyle/>
          <a:p>
            <a:fld id="{30670669-269C-5E4D-8935-7FD09224A04E}" type="datetimeFigureOut">
              <a:rPr lang="es-MX" smtClean="0"/>
              <a:t>11/04/24</a:t>
            </a:fld>
            <a:endParaRPr lang="es-MX"/>
          </a:p>
        </p:txBody>
      </p:sp>
      <p:sp>
        <p:nvSpPr>
          <p:cNvPr id="5" name="Marcador de pie de página 4">
            <a:extLst>
              <a:ext uri="{FF2B5EF4-FFF2-40B4-BE49-F238E27FC236}">
                <a16:creationId xmlns:a16="http://schemas.microsoft.com/office/drawing/2014/main" id="{1C44F760-D44C-7740-2160-3CB70C01CCF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05A89BB-619B-902D-9DBD-71296D54730A}"/>
              </a:ext>
            </a:extLst>
          </p:cNvPr>
          <p:cNvSpPr>
            <a:spLocks noGrp="1"/>
          </p:cNvSpPr>
          <p:nvPr>
            <p:ph type="sldNum" sz="quarter" idx="12"/>
          </p:nvPr>
        </p:nvSpPr>
        <p:spPr/>
        <p:txBody>
          <a:bodyPr/>
          <a:lstStyle/>
          <a:p>
            <a:fld id="{0298742E-8AB8-2449-AE81-640014296AB4}" type="slidenum">
              <a:rPr lang="es-MX" smtClean="0"/>
              <a:t>‹Nº›</a:t>
            </a:fld>
            <a:endParaRPr lang="es-MX"/>
          </a:p>
        </p:txBody>
      </p:sp>
    </p:spTree>
    <p:extLst>
      <p:ext uri="{BB962C8B-B14F-4D97-AF65-F5344CB8AC3E}">
        <p14:creationId xmlns:p14="http://schemas.microsoft.com/office/powerpoint/2010/main" val="131516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BD408-5820-FAD2-1AA2-7549CBBC94A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CD91C19-34F6-11C1-55C7-98985CF3C68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F3944BD-1501-92CC-BD52-95DA8DA3A055}"/>
              </a:ext>
            </a:extLst>
          </p:cNvPr>
          <p:cNvSpPr>
            <a:spLocks noGrp="1"/>
          </p:cNvSpPr>
          <p:nvPr>
            <p:ph type="dt" sz="half" idx="10"/>
          </p:nvPr>
        </p:nvSpPr>
        <p:spPr/>
        <p:txBody>
          <a:bodyPr/>
          <a:lstStyle/>
          <a:p>
            <a:fld id="{30670669-269C-5E4D-8935-7FD09224A04E}" type="datetimeFigureOut">
              <a:rPr lang="es-MX" smtClean="0"/>
              <a:t>11/04/24</a:t>
            </a:fld>
            <a:endParaRPr lang="es-MX"/>
          </a:p>
        </p:txBody>
      </p:sp>
      <p:sp>
        <p:nvSpPr>
          <p:cNvPr id="5" name="Marcador de pie de página 4">
            <a:extLst>
              <a:ext uri="{FF2B5EF4-FFF2-40B4-BE49-F238E27FC236}">
                <a16:creationId xmlns:a16="http://schemas.microsoft.com/office/drawing/2014/main" id="{B9EE0919-CAE6-2771-CA5B-8B9BED67616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9519D96-CF61-8E23-F474-8460BBC2FEFF}"/>
              </a:ext>
            </a:extLst>
          </p:cNvPr>
          <p:cNvSpPr>
            <a:spLocks noGrp="1"/>
          </p:cNvSpPr>
          <p:nvPr>
            <p:ph type="sldNum" sz="quarter" idx="12"/>
          </p:nvPr>
        </p:nvSpPr>
        <p:spPr/>
        <p:txBody>
          <a:bodyPr/>
          <a:lstStyle/>
          <a:p>
            <a:fld id="{0298742E-8AB8-2449-AE81-640014296AB4}" type="slidenum">
              <a:rPr lang="es-MX" smtClean="0"/>
              <a:t>‹Nº›</a:t>
            </a:fld>
            <a:endParaRPr lang="es-MX"/>
          </a:p>
        </p:txBody>
      </p:sp>
    </p:spTree>
    <p:extLst>
      <p:ext uri="{BB962C8B-B14F-4D97-AF65-F5344CB8AC3E}">
        <p14:creationId xmlns:p14="http://schemas.microsoft.com/office/powerpoint/2010/main" val="41727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399830-4C02-53B9-2A9D-3CA25E13E907}"/>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8B39DBA4-D510-6C84-129D-B1B90F4B65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AA95DE59-8B9F-9C52-7267-FF53C604F8BB}"/>
              </a:ext>
            </a:extLst>
          </p:cNvPr>
          <p:cNvSpPr>
            <a:spLocks noGrp="1"/>
          </p:cNvSpPr>
          <p:nvPr>
            <p:ph type="dt" sz="half" idx="10"/>
          </p:nvPr>
        </p:nvSpPr>
        <p:spPr/>
        <p:txBody>
          <a:bodyPr/>
          <a:lstStyle/>
          <a:p>
            <a:fld id="{30670669-269C-5E4D-8935-7FD09224A04E}" type="datetimeFigureOut">
              <a:rPr lang="es-MX" smtClean="0"/>
              <a:t>11/04/24</a:t>
            </a:fld>
            <a:endParaRPr lang="es-MX"/>
          </a:p>
        </p:txBody>
      </p:sp>
      <p:sp>
        <p:nvSpPr>
          <p:cNvPr id="5" name="Marcador de pie de página 4">
            <a:extLst>
              <a:ext uri="{FF2B5EF4-FFF2-40B4-BE49-F238E27FC236}">
                <a16:creationId xmlns:a16="http://schemas.microsoft.com/office/drawing/2014/main" id="{A35CBDAA-5251-E837-CF0B-7882A24D8B5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2C91E72-C590-0318-54F6-3E4F2131C00F}"/>
              </a:ext>
            </a:extLst>
          </p:cNvPr>
          <p:cNvSpPr>
            <a:spLocks noGrp="1"/>
          </p:cNvSpPr>
          <p:nvPr>
            <p:ph type="sldNum" sz="quarter" idx="12"/>
          </p:nvPr>
        </p:nvSpPr>
        <p:spPr/>
        <p:txBody>
          <a:bodyPr/>
          <a:lstStyle/>
          <a:p>
            <a:fld id="{0298742E-8AB8-2449-AE81-640014296AB4}" type="slidenum">
              <a:rPr lang="es-MX" smtClean="0"/>
              <a:t>‹Nº›</a:t>
            </a:fld>
            <a:endParaRPr lang="es-MX"/>
          </a:p>
        </p:txBody>
      </p:sp>
    </p:spTree>
    <p:extLst>
      <p:ext uri="{BB962C8B-B14F-4D97-AF65-F5344CB8AC3E}">
        <p14:creationId xmlns:p14="http://schemas.microsoft.com/office/powerpoint/2010/main" val="11715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F83F4-9438-7895-2078-F1B57CFDEA57}"/>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F0034AD-2BAF-9130-697F-D48DF44FCDF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75C4FA7E-EE67-637E-74BA-499AF964F1C1}"/>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56140537-3278-DA3C-0882-0DC3E5946C13}"/>
              </a:ext>
            </a:extLst>
          </p:cNvPr>
          <p:cNvSpPr>
            <a:spLocks noGrp="1"/>
          </p:cNvSpPr>
          <p:nvPr>
            <p:ph type="dt" sz="half" idx="10"/>
          </p:nvPr>
        </p:nvSpPr>
        <p:spPr/>
        <p:txBody>
          <a:bodyPr/>
          <a:lstStyle/>
          <a:p>
            <a:fld id="{30670669-269C-5E4D-8935-7FD09224A04E}" type="datetimeFigureOut">
              <a:rPr lang="es-MX" smtClean="0"/>
              <a:t>11/04/24</a:t>
            </a:fld>
            <a:endParaRPr lang="es-MX"/>
          </a:p>
        </p:txBody>
      </p:sp>
      <p:sp>
        <p:nvSpPr>
          <p:cNvPr id="6" name="Marcador de pie de página 5">
            <a:extLst>
              <a:ext uri="{FF2B5EF4-FFF2-40B4-BE49-F238E27FC236}">
                <a16:creationId xmlns:a16="http://schemas.microsoft.com/office/drawing/2014/main" id="{12757BBE-5750-2DBD-E203-98B6C4B91FD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9EDEDD9-0D68-7131-CBBB-B705A328954B}"/>
              </a:ext>
            </a:extLst>
          </p:cNvPr>
          <p:cNvSpPr>
            <a:spLocks noGrp="1"/>
          </p:cNvSpPr>
          <p:nvPr>
            <p:ph type="sldNum" sz="quarter" idx="12"/>
          </p:nvPr>
        </p:nvSpPr>
        <p:spPr/>
        <p:txBody>
          <a:bodyPr/>
          <a:lstStyle/>
          <a:p>
            <a:fld id="{0298742E-8AB8-2449-AE81-640014296AB4}" type="slidenum">
              <a:rPr lang="es-MX" smtClean="0"/>
              <a:t>‹Nº›</a:t>
            </a:fld>
            <a:endParaRPr lang="es-MX"/>
          </a:p>
        </p:txBody>
      </p:sp>
    </p:spTree>
    <p:extLst>
      <p:ext uri="{BB962C8B-B14F-4D97-AF65-F5344CB8AC3E}">
        <p14:creationId xmlns:p14="http://schemas.microsoft.com/office/powerpoint/2010/main" val="373518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36B220-0D80-E1BB-B4CB-5EB627A8CB9F}"/>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78F0EEE9-B316-914F-E805-8B3A57CB7D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89DC3F7-2DD3-E171-ABC3-500A76EE8B8F}"/>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5D70719D-ED8D-715E-16E9-E1E281D0BE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3041DEED-0768-6355-BBBA-A54DBB6D67D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ACC5A8BB-4D20-D414-2FCC-EA44ED7EDE69}"/>
              </a:ext>
            </a:extLst>
          </p:cNvPr>
          <p:cNvSpPr>
            <a:spLocks noGrp="1"/>
          </p:cNvSpPr>
          <p:nvPr>
            <p:ph type="dt" sz="half" idx="10"/>
          </p:nvPr>
        </p:nvSpPr>
        <p:spPr/>
        <p:txBody>
          <a:bodyPr/>
          <a:lstStyle/>
          <a:p>
            <a:fld id="{30670669-269C-5E4D-8935-7FD09224A04E}" type="datetimeFigureOut">
              <a:rPr lang="es-MX" smtClean="0"/>
              <a:t>11/04/24</a:t>
            </a:fld>
            <a:endParaRPr lang="es-MX"/>
          </a:p>
        </p:txBody>
      </p:sp>
      <p:sp>
        <p:nvSpPr>
          <p:cNvPr id="8" name="Marcador de pie de página 7">
            <a:extLst>
              <a:ext uri="{FF2B5EF4-FFF2-40B4-BE49-F238E27FC236}">
                <a16:creationId xmlns:a16="http://schemas.microsoft.com/office/drawing/2014/main" id="{0FCA4D7D-BE66-F3F1-03E8-B17D2C5E2DB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E78EE9B-7C19-1337-3158-46BC6D5888CB}"/>
              </a:ext>
            </a:extLst>
          </p:cNvPr>
          <p:cNvSpPr>
            <a:spLocks noGrp="1"/>
          </p:cNvSpPr>
          <p:nvPr>
            <p:ph type="sldNum" sz="quarter" idx="12"/>
          </p:nvPr>
        </p:nvSpPr>
        <p:spPr/>
        <p:txBody>
          <a:bodyPr/>
          <a:lstStyle/>
          <a:p>
            <a:fld id="{0298742E-8AB8-2449-AE81-640014296AB4}" type="slidenum">
              <a:rPr lang="es-MX" smtClean="0"/>
              <a:t>‹Nº›</a:t>
            </a:fld>
            <a:endParaRPr lang="es-MX"/>
          </a:p>
        </p:txBody>
      </p:sp>
    </p:spTree>
    <p:extLst>
      <p:ext uri="{BB962C8B-B14F-4D97-AF65-F5344CB8AC3E}">
        <p14:creationId xmlns:p14="http://schemas.microsoft.com/office/powerpoint/2010/main" val="336880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0CC9C-6061-FD12-F1D1-F465182FC744}"/>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DC10E471-C801-6793-62C8-BC57028C653A}"/>
              </a:ext>
            </a:extLst>
          </p:cNvPr>
          <p:cNvSpPr>
            <a:spLocks noGrp="1"/>
          </p:cNvSpPr>
          <p:nvPr>
            <p:ph type="dt" sz="half" idx="10"/>
          </p:nvPr>
        </p:nvSpPr>
        <p:spPr/>
        <p:txBody>
          <a:bodyPr/>
          <a:lstStyle/>
          <a:p>
            <a:fld id="{30670669-269C-5E4D-8935-7FD09224A04E}" type="datetimeFigureOut">
              <a:rPr lang="es-MX" smtClean="0"/>
              <a:t>11/04/24</a:t>
            </a:fld>
            <a:endParaRPr lang="es-MX"/>
          </a:p>
        </p:txBody>
      </p:sp>
      <p:sp>
        <p:nvSpPr>
          <p:cNvPr id="4" name="Marcador de pie de página 3">
            <a:extLst>
              <a:ext uri="{FF2B5EF4-FFF2-40B4-BE49-F238E27FC236}">
                <a16:creationId xmlns:a16="http://schemas.microsoft.com/office/drawing/2014/main" id="{16C8EC59-CCAF-DED4-E4CC-2E5428E688F4}"/>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5FE24FF-B97E-877B-5973-FDCC97BAC944}"/>
              </a:ext>
            </a:extLst>
          </p:cNvPr>
          <p:cNvSpPr>
            <a:spLocks noGrp="1"/>
          </p:cNvSpPr>
          <p:nvPr>
            <p:ph type="sldNum" sz="quarter" idx="12"/>
          </p:nvPr>
        </p:nvSpPr>
        <p:spPr/>
        <p:txBody>
          <a:bodyPr/>
          <a:lstStyle/>
          <a:p>
            <a:fld id="{0298742E-8AB8-2449-AE81-640014296AB4}" type="slidenum">
              <a:rPr lang="es-MX" smtClean="0"/>
              <a:t>‹Nº›</a:t>
            </a:fld>
            <a:endParaRPr lang="es-MX"/>
          </a:p>
        </p:txBody>
      </p:sp>
    </p:spTree>
    <p:extLst>
      <p:ext uri="{BB962C8B-B14F-4D97-AF65-F5344CB8AC3E}">
        <p14:creationId xmlns:p14="http://schemas.microsoft.com/office/powerpoint/2010/main" val="250102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A58A22-2993-0936-EB41-D5DD94FD4674}"/>
              </a:ext>
            </a:extLst>
          </p:cNvPr>
          <p:cNvSpPr>
            <a:spLocks noGrp="1"/>
          </p:cNvSpPr>
          <p:nvPr>
            <p:ph type="dt" sz="half" idx="10"/>
          </p:nvPr>
        </p:nvSpPr>
        <p:spPr/>
        <p:txBody>
          <a:bodyPr/>
          <a:lstStyle/>
          <a:p>
            <a:fld id="{30670669-269C-5E4D-8935-7FD09224A04E}" type="datetimeFigureOut">
              <a:rPr lang="es-MX" smtClean="0"/>
              <a:t>11/04/24</a:t>
            </a:fld>
            <a:endParaRPr lang="es-MX"/>
          </a:p>
        </p:txBody>
      </p:sp>
      <p:sp>
        <p:nvSpPr>
          <p:cNvPr id="3" name="Marcador de pie de página 2">
            <a:extLst>
              <a:ext uri="{FF2B5EF4-FFF2-40B4-BE49-F238E27FC236}">
                <a16:creationId xmlns:a16="http://schemas.microsoft.com/office/drawing/2014/main" id="{DE6C5076-25BB-662F-E85C-139711A00B0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76D738A-68EB-566E-0DB2-532DD0DDDF5C}"/>
              </a:ext>
            </a:extLst>
          </p:cNvPr>
          <p:cNvSpPr>
            <a:spLocks noGrp="1"/>
          </p:cNvSpPr>
          <p:nvPr>
            <p:ph type="sldNum" sz="quarter" idx="12"/>
          </p:nvPr>
        </p:nvSpPr>
        <p:spPr/>
        <p:txBody>
          <a:bodyPr/>
          <a:lstStyle/>
          <a:p>
            <a:fld id="{0298742E-8AB8-2449-AE81-640014296AB4}" type="slidenum">
              <a:rPr lang="es-MX" smtClean="0"/>
              <a:t>‹Nº›</a:t>
            </a:fld>
            <a:endParaRPr lang="es-MX"/>
          </a:p>
        </p:txBody>
      </p:sp>
    </p:spTree>
    <p:extLst>
      <p:ext uri="{BB962C8B-B14F-4D97-AF65-F5344CB8AC3E}">
        <p14:creationId xmlns:p14="http://schemas.microsoft.com/office/powerpoint/2010/main" val="408042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1BAD0-911D-2110-6950-EF902419723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6B12CDEA-4BAF-C37F-FFC8-AC83910F7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295BDA74-45B7-FFE5-5CDE-3932C5673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5E90BDD-3A46-3B98-196E-84844336014C}"/>
              </a:ext>
            </a:extLst>
          </p:cNvPr>
          <p:cNvSpPr>
            <a:spLocks noGrp="1"/>
          </p:cNvSpPr>
          <p:nvPr>
            <p:ph type="dt" sz="half" idx="10"/>
          </p:nvPr>
        </p:nvSpPr>
        <p:spPr/>
        <p:txBody>
          <a:bodyPr/>
          <a:lstStyle/>
          <a:p>
            <a:fld id="{30670669-269C-5E4D-8935-7FD09224A04E}" type="datetimeFigureOut">
              <a:rPr lang="es-MX" smtClean="0"/>
              <a:t>11/04/24</a:t>
            </a:fld>
            <a:endParaRPr lang="es-MX"/>
          </a:p>
        </p:txBody>
      </p:sp>
      <p:sp>
        <p:nvSpPr>
          <p:cNvPr id="6" name="Marcador de pie de página 5">
            <a:extLst>
              <a:ext uri="{FF2B5EF4-FFF2-40B4-BE49-F238E27FC236}">
                <a16:creationId xmlns:a16="http://schemas.microsoft.com/office/drawing/2014/main" id="{2361240B-8F2E-27FC-7DDD-35A748DF0C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C3C4648-9A20-25E9-9753-0BDD1079BE18}"/>
              </a:ext>
            </a:extLst>
          </p:cNvPr>
          <p:cNvSpPr>
            <a:spLocks noGrp="1"/>
          </p:cNvSpPr>
          <p:nvPr>
            <p:ph type="sldNum" sz="quarter" idx="12"/>
          </p:nvPr>
        </p:nvSpPr>
        <p:spPr/>
        <p:txBody>
          <a:bodyPr/>
          <a:lstStyle/>
          <a:p>
            <a:fld id="{0298742E-8AB8-2449-AE81-640014296AB4}" type="slidenum">
              <a:rPr lang="es-MX" smtClean="0"/>
              <a:t>‹Nº›</a:t>
            </a:fld>
            <a:endParaRPr lang="es-MX"/>
          </a:p>
        </p:txBody>
      </p:sp>
    </p:spTree>
    <p:extLst>
      <p:ext uri="{BB962C8B-B14F-4D97-AF65-F5344CB8AC3E}">
        <p14:creationId xmlns:p14="http://schemas.microsoft.com/office/powerpoint/2010/main" val="44354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A852A2-E6A1-B55D-FE8C-D266568445E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096FB318-439F-AB12-F751-FDD1FDD288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777A26B-AC68-4FA6-BD78-E8335105A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CB5B66B-BAE4-2322-9AD8-913BDB13A061}"/>
              </a:ext>
            </a:extLst>
          </p:cNvPr>
          <p:cNvSpPr>
            <a:spLocks noGrp="1"/>
          </p:cNvSpPr>
          <p:nvPr>
            <p:ph type="dt" sz="half" idx="10"/>
          </p:nvPr>
        </p:nvSpPr>
        <p:spPr/>
        <p:txBody>
          <a:bodyPr/>
          <a:lstStyle/>
          <a:p>
            <a:fld id="{30670669-269C-5E4D-8935-7FD09224A04E}" type="datetimeFigureOut">
              <a:rPr lang="es-MX" smtClean="0"/>
              <a:t>11/04/24</a:t>
            </a:fld>
            <a:endParaRPr lang="es-MX"/>
          </a:p>
        </p:txBody>
      </p:sp>
      <p:sp>
        <p:nvSpPr>
          <p:cNvPr id="6" name="Marcador de pie de página 5">
            <a:extLst>
              <a:ext uri="{FF2B5EF4-FFF2-40B4-BE49-F238E27FC236}">
                <a16:creationId xmlns:a16="http://schemas.microsoft.com/office/drawing/2014/main" id="{E5048444-FC37-4CE6-5B4B-85C447E74E1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796B7E3-93A1-21B4-36B1-53D133347933}"/>
              </a:ext>
            </a:extLst>
          </p:cNvPr>
          <p:cNvSpPr>
            <a:spLocks noGrp="1"/>
          </p:cNvSpPr>
          <p:nvPr>
            <p:ph type="sldNum" sz="quarter" idx="12"/>
          </p:nvPr>
        </p:nvSpPr>
        <p:spPr/>
        <p:txBody>
          <a:bodyPr/>
          <a:lstStyle/>
          <a:p>
            <a:fld id="{0298742E-8AB8-2449-AE81-640014296AB4}" type="slidenum">
              <a:rPr lang="es-MX" smtClean="0"/>
              <a:t>‹Nº›</a:t>
            </a:fld>
            <a:endParaRPr lang="es-MX"/>
          </a:p>
        </p:txBody>
      </p:sp>
    </p:spTree>
    <p:extLst>
      <p:ext uri="{BB962C8B-B14F-4D97-AF65-F5344CB8AC3E}">
        <p14:creationId xmlns:p14="http://schemas.microsoft.com/office/powerpoint/2010/main" val="143656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88BCD8-DFE2-20CE-FD87-E6281AD1B9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E401AA82-7B7F-5FE4-70DA-EAC54F90C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37080C6-128C-C939-4571-A460666EFB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70669-269C-5E4D-8935-7FD09224A04E}" type="datetimeFigureOut">
              <a:rPr lang="es-MX" smtClean="0"/>
              <a:t>11/04/24</a:t>
            </a:fld>
            <a:endParaRPr lang="es-MX"/>
          </a:p>
        </p:txBody>
      </p:sp>
      <p:sp>
        <p:nvSpPr>
          <p:cNvPr id="5" name="Marcador de pie de página 4">
            <a:extLst>
              <a:ext uri="{FF2B5EF4-FFF2-40B4-BE49-F238E27FC236}">
                <a16:creationId xmlns:a16="http://schemas.microsoft.com/office/drawing/2014/main" id="{BCFC821C-E07E-D075-46A6-707CF5347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9ED2B247-B439-2E24-13D7-7232087AC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8742E-8AB8-2449-AE81-640014296AB4}" type="slidenum">
              <a:rPr lang="es-MX" smtClean="0"/>
              <a:t>‹Nº›</a:t>
            </a:fld>
            <a:endParaRPr lang="es-MX"/>
          </a:p>
        </p:txBody>
      </p:sp>
    </p:spTree>
    <p:extLst>
      <p:ext uri="{BB962C8B-B14F-4D97-AF65-F5344CB8AC3E}">
        <p14:creationId xmlns:p14="http://schemas.microsoft.com/office/powerpoint/2010/main" val="4113815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id="{E4C1F371-43AA-4CC1-303E-E3BE282EBBC8}"/>
              </a:ext>
            </a:extLst>
          </p:cNvPr>
          <p:cNvPicPr>
            <a:picLocks noChangeAspect="1"/>
          </p:cNvPicPr>
          <p:nvPr/>
        </p:nvPicPr>
        <p:blipFill rotWithShape="1">
          <a:blip r:embed="rId2">
            <a:extLst>
              <a:ext uri="{28A0092B-C50C-407E-A947-70E740481C1C}">
                <a14:useLocalDpi xmlns:a14="http://schemas.microsoft.com/office/drawing/2010/main" val="0"/>
              </a:ext>
            </a:extLst>
          </a:blip>
          <a:srcRect t="20212" b="9475"/>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0F5931-102C-D1C0-ED65-AA305174E89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s-MX" sz="5200" dirty="0">
                <a:solidFill>
                  <a:srgbClr val="FFFFFF"/>
                </a:solidFill>
              </a:rPr>
              <a:t>Primavera🏞</a:t>
            </a:r>
          </a:p>
        </p:txBody>
      </p:sp>
      <p:sp>
        <p:nvSpPr>
          <p:cNvPr id="3" name="Subtítulo 2">
            <a:extLst>
              <a:ext uri="{FF2B5EF4-FFF2-40B4-BE49-F238E27FC236}">
                <a16:creationId xmlns:a16="http://schemas.microsoft.com/office/drawing/2014/main" id="{833259FD-10CE-AA00-0CE6-3CCBFC08EF79}"/>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s-MX" dirty="0">
                <a:solidFill>
                  <a:srgbClr val="FFFFFF"/>
                </a:solidFill>
              </a:rPr>
              <a:t>Alumno:Arturo Alvarado Acosta </a:t>
            </a:r>
          </a:p>
          <a:p>
            <a:r>
              <a:rPr lang="es-MX" dirty="0">
                <a:solidFill>
                  <a:srgbClr val="FFFFFF"/>
                </a:solidFill>
              </a:rPr>
              <a:t>Materia: tecnología </a:t>
            </a:r>
          </a:p>
        </p:txBody>
      </p:sp>
    </p:spTree>
    <p:extLst>
      <p:ext uri="{BB962C8B-B14F-4D97-AF65-F5344CB8AC3E}">
        <p14:creationId xmlns:p14="http://schemas.microsoft.com/office/powerpoint/2010/main" val="364549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ppt_w</p:attrName>
                                        </p:attrNameLst>
                                      </p:cBhvr>
                                      <p:tavLst>
                                        <p:tav tm="0" fmla="#ppt_w*sin(2.5*pi*$)">
                                          <p:val>
                                            <p:fltVal val="0"/>
                                          </p:val>
                                        </p:tav>
                                        <p:tav tm="100000">
                                          <p:val>
                                            <p:fltVal val="1"/>
                                          </p:val>
                                        </p:tav>
                                      </p:tavLst>
                                    </p:anim>
                                    <p:anim calcmode="lin" valueType="num">
                                      <p:cBhvr>
                                        <p:cTn id="2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F4E56-13F9-8E84-5750-3F185C82B477}"/>
              </a:ext>
            </a:extLst>
          </p:cNvPr>
          <p:cNvSpPr>
            <a:spLocks noGrp="1"/>
          </p:cNvSpPr>
          <p:nvPr>
            <p:ph type="title"/>
          </p:nvPr>
        </p:nvSpPr>
        <p:spPr/>
        <p:txBody>
          <a:bodyPr/>
          <a:lstStyle/>
          <a:p>
            <a:r>
              <a:rPr lang="es-MX" dirty="0"/>
              <a:t>¿Qué son las estaciones del año?</a:t>
            </a:r>
          </a:p>
        </p:txBody>
      </p:sp>
      <p:sp>
        <p:nvSpPr>
          <p:cNvPr id="3" name="Marcador de contenido 2">
            <a:extLst>
              <a:ext uri="{FF2B5EF4-FFF2-40B4-BE49-F238E27FC236}">
                <a16:creationId xmlns:a16="http://schemas.microsoft.com/office/drawing/2014/main" id="{A506E3D6-0BDC-8C8F-4649-E7A0A7DDD0E1}"/>
              </a:ext>
            </a:extLst>
          </p:cNvPr>
          <p:cNvSpPr>
            <a:spLocks noGrp="1"/>
          </p:cNvSpPr>
          <p:nvPr>
            <p:ph idx="1"/>
          </p:nvPr>
        </p:nvSpPr>
        <p:spPr>
          <a:xfrm>
            <a:off x="386645" y="1529292"/>
            <a:ext cx="10515600" cy="4351338"/>
          </a:xfrm>
        </p:spPr>
        <p:txBody>
          <a:bodyPr/>
          <a:lstStyle/>
          <a:p>
            <a:r>
              <a:rPr lang="es-MX" b="0" i="0" u="none" strike="noStrike" dirty="0">
                <a:solidFill>
                  <a:srgbClr val="474747"/>
                </a:solidFill>
                <a:effectLst/>
                <a:latin typeface="Google Sans"/>
              </a:rPr>
              <a:t>Las cuatro </a:t>
            </a:r>
            <a:r>
              <a:rPr lang="es-MX" b="0" i="0" u="none" strike="noStrike" dirty="0">
                <a:solidFill>
                  <a:srgbClr val="040C28"/>
                </a:solidFill>
                <a:effectLst/>
                <a:latin typeface="Google Sans"/>
              </a:rPr>
              <a:t>estaciones</a:t>
            </a:r>
            <a:r>
              <a:rPr lang="es-MX" b="0" i="0" u="none" strike="noStrike" dirty="0">
                <a:solidFill>
                  <a:srgbClr val="474747"/>
                </a:solidFill>
                <a:effectLst/>
                <a:latin typeface="Google Sans"/>
              </a:rPr>
              <a:t> se denominan primavera, verano, otoño e invierno. Las </a:t>
            </a:r>
            <a:r>
              <a:rPr lang="es-MX" b="0" i="0" u="none" strike="noStrike" dirty="0">
                <a:solidFill>
                  <a:srgbClr val="040C28"/>
                </a:solidFill>
                <a:effectLst/>
                <a:latin typeface="Google Sans"/>
              </a:rPr>
              <a:t>estaciones del año</a:t>
            </a:r>
            <a:r>
              <a:rPr lang="es-MX" b="0" i="0" u="none" strike="noStrike" dirty="0">
                <a:solidFill>
                  <a:srgbClr val="474747"/>
                </a:solidFill>
                <a:effectLst/>
                <a:latin typeface="Google Sans"/>
              </a:rPr>
              <a:t> se deben a la inclinación del eje terrestre y al movimiento de traslación </a:t>
            </a:r>
            <a:r>
              <a:rPr lang="es-MX" b="0" i="0" u="none" strike="noStrike" dirty="0">
                <a:solidFill>
                  <a:srgbClr val="040C28"/>
                </a:solidFill>
                <a:effectLst/>
                <a:latin typeface="Google Sans"/>
              </a:rPr>
              <a:t>que</a:t>
            </a:r>
            <a:r>
              <a:rPr lang="es-MX" b="0" i="0" u="none" strike="noStrike" dirty="0">
                <a:solidFill>
                  <a:srgbClr val="474747"/>
                </a:solidFill>
                <a:effectLst/>
                <a:latin typeface="Google Sans"/>
              </a:rPr>
              <a:t> realiza la Tierra alrededor del Sol, lo </a:t>
            </a:r>
            <a:r>
              <a:rPr lang="es-MX" b="0" i="0" u="none" strike="noStrike" dirty="0">
                <a:solidFill>
                  <a:srgbClr val="040C28"/>
                </a:solidFill>
                <a:effectLst/>
                <a:latin typeface="Google Sans"/>
              </a:rPr>
              <a:t>que</a:t>
            </a:r>
            <a:r>
              <a:rPr lang="es-MX" b="0" i="0" u="none" strike="noStrike" dirty="0">
                <a:solidFill>
                  <a:srgbClr val="474747"/>
                </a:solidFill>
                <a:effectLst/>
                <a:latin typeface="Google Sans"/>
              </a:rPr>
              <a:t> hace </a:t>
            </a:r>
            <a:r>
              <a:rPr lang="es-MX" b="0" i="0" u="none" strike="noStrike" dirty="0">
                <a:solidFill>
                  <a:srgbClr val="040C28"/>
                </a:solidFill>
                <a:effectLst/>
                <a:latin typeface="Google Sans"/>
              </a:rPr>
              <a:t>que</a:t>
            </a:r>
            <a:r>
              <a:rPr lang="es-MX" b="0" i="0" u="none" strike="noStrike" dirty="0">
                <a:solidFill>
                  <a:srgbClr val="474747"/>
                </a:solidFill>
                <a:effectLst/>
                <a:latin typeface="Google Sans"/>
              </a:rPr>
              <a:t> los rayos solares incidan con diferente intensidad sobre las diversas regiones del planeta</a:t>
            </a:r>
            <a:endParaRPr lang="es-MX" dirty="0"/>
          </a:p>
        </p:txBody>
      </p:sp>
    </p:spTree>
    <p:extLst>
      <p:ext uri="{BB962C8B-B14F-4D97-AF65-F5344CB8AC3E}">
        <p14:creationId xmlns:p14="http://schemas.microsoft.com/office/powerpoint/2010/main" val="10348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05F66-DCE4-69D4-E2B5-8D992FBA51FD}"/>
              </a:ext>
            </a:extLst>
          </p:cNvPr>
          <p:cNvSpPr>
            <a:spLocks noGrp="1"/>
          </p:cNvSpPr>
          <p:nvPr>
            <p:ph type="title"/>
          </p:nvPr>
        </p:nvSpPr>
        <p:spPr/>
        <p:txBody>
          <a:bodyPr/>
          <a:lstStyle/>
          <a:p>
            <a:r>
              <a:rPr lang="es-MX" dirty="0"/>
              <a:t>¿Qué ocurre en la primavera?</a:t>
            </a:r>
          </a:p>
        </p:txBody>
      </p:sp>
      <p:sp>
        <p:nvSpPr>
          <p:cNvPr id="3" name="Marcador de contenido 2">
            <a:extLst>
              <a:ext uri="{FF2B5EF4-FFF2-40B4-BE49-F238E27FC236}">
                <a16:creationId xmlns:a16="http://schemas.microsoft.com/office/drawing/2014/main" id="{C51A244C-A8CC-AF5A-78E7-9EE5030EE6B3}"/>
              </a:ext>
            </a:extLst>
          </p:cNvPr>
          <p:cNvSpPr>
            <a:spLocks noGrp="1"/>
          </p:cNvSpPr>
          <p:nvPr>
            <p:ph idx="1"/>
          </p:nvPr>
        </p:nvSpPr>
        <p:spPr/>
        <p:txBody>
          <a:bodyPr/>
          <a:lstStyle/>
          <a:p>
            <a:r>
              <a:rPr lang="es-MX" b="0" i="0" u="none" strike="noStrike" dirty="0">
                <a:solidFill>
                  <a:srgbClr val="1F1F1F"/>
                </a:solidFill>
                <a:effectLst/>
                <a:latin typeface="Google Sans"/>
              </a:rPr>
              <a:t>Esta temporada se identifica tradicionalmente con el renacimiento de la naturaleza, un aumento de las temperaturas medias, el deshielo, la floración de las plantas, el despertar de los animales en hibernación y el regreso de las especies migratorias.</a:t>
            </a:r>
            <a:endParaRPr lang="es-MX" dirty="0"/>
          </a:p>
        </p:txBody>
      </p:sp>
    </p:spTree>
    <p:extLst>
      <p:ext uri="{BB962C8B-B14F-4D97-AF65-F5344CB8AC3E}">
        <p14:creationId xmlns:p14="http://schemas.microsoft.com/office/powerpoint/2010/main" val="42543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A2322A-02B7-C32D-0B49-8EA05590EA6B}"/>
              </a:ext>
            </a:extLst>
          </p:cNvPr>
          <p:cNvSpPr>
            <a:spLocks noGrp="1"/>
          </p:cNvSpPr>
          <p:nvPr>
            <p:ph type="title"/>
          </p:nvPr>
        </p:nvSpPr>
        <p:spPr>
          <a:xfrm>
            <a:off x="993422" y="500062"/>
            <a:ext cx="10515600" cy="1325563"/>
          </a:xfrm>
        </p:spPr>
        <p:txBody>
          <a:bodyPr/>
          <a:lstStyle/>
          <a:p>
            <a:r>
              <a:rPr lang="es-MX" dirty="0"/>
              <a:t>¿Cual es la importancia de la primavera?</a:t>
            </a:r>
          </a:p>
        </p:txBody>
      </p:sp>
      <p:sp>
        <p:nvSpPr>
          <p:cNvPr id="3" name="Marcador de contenido 2">
            <a:extLst>
              <a:ext uri="{FF2B5EF4-FFF2-40B4-BE49-F238E27FC236}">
                <a16:creationId xmlns:a16="http://schemas.microsoft.com/office/drawing/2014/main" id="{6074DA52-8D5C-436B-70CB-7422F97AFBF2}"/>
              </a:ext>
            </a:extLst>
          </p:cNvPr>
          <p:cNvSpPr>
            <a:spLocks noGrp="1"/>
          </p:cNvSpPr>
          <p:nvPr>
            <p:ph idx="1"/>
          </p:nvPr>
        </p:nvSpPr>
        <p:spPr/>
        <p:txBody>
          <a:bodyPr/>
          <a:lstStyle/>
          <a:p>
            <a:r>
              <a:rPr lang="es-MX" b="0" i="0" u="none" strike="noStrike" dirty="0">
                <a:solidFill>
                  <a:srgbClr val="1F1F1F"/>
                </a:solidFill>
                <a:effectLst/>
                <a:latin typeface="Google Sans"/>
              </a:rPr>
              <a:t>La </a:t>
            </a:r>
            <a:r>
              <a:rPr lang="es-MX" b="0" i="0" u="none" strike="noStrike" dirty="0">
                <a:solidFill>
                  <a:srgbClr val="040C28"/>
                </a:solidFill>
                <a:effectLst/>
                <a:latin typeface="Google Sans"/>
              </a:rPr>
              <a:t>primavera</a:t>
            </a:r>
            <a:r>
              <a:rPr lang="es-MX" b="0" i="0" u="none" strike="noStrike" dirty="0">
                <a:solidFill>
                  <a:srgbClr val="1F1F1F"/>
                </a:solidFill>
                <a:effectLst/>
                <a:latin typeface="Google Sans"/>
              </a:rPr>
              <a:t> es un momento perfecto para el crecimiento de los cultivos, ya que la cantidad de luz solar que obtienen la tierra y las plantas permite el proceso de fotosíntesis, del que los vegetales extraen la energía para sobrevivir y desarrollarse.</a:t>
            </a:r>
            <a:endParaRPr lang="es-MX" dirty="0"/>
          </a:p>
        </p:txBody>
      </p:sp>
    </p:spTree>
    <p:extLst>
      <p:ext uri="{BB962C8B-B14F-4D97-AF65-F5344CB8AC3E}">
        <p14:creationId xmlns:p14="http://schemas.microsoft.com/office/powerpoint/2010/main" val="371139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53B3E-050A-1DA8-BC30-86150D9985BA}"/>
              </a:ext>
            </a:extLst>
          </p:cNvPr>
          <p:cNvSpPr>
            <a:spLocks noGrp="1"/>
          </p:cNvSpPr>
          <p:nvPr>
            <p:ph type="title"/>
          </p:nvPr>
        </p:nvSpPr>
        <p:spPr/>
        <p:txBody>
          <a:bodyPr/>
          <a:lstStyle/>
          <a:p>
            <a:r>
              <a:rPr lang="es-MX" dirty="0"/>
              <a:t>Ejemplos☀️</a:t>
            </a:r>
          </a:p>
        </p:txBody>
      </p:sp>
      <p:pic>
        <p:nvPicPr>
          <p:cNvPr id="4" name="Imagen 4">
            <a:extLst>
              <a:ext uri="{FF2B5EF4-FFF2-40B4-BE49-F238E27FC236}">
                <a16:creationId xmlns:a16="http://schemas.microsoft.com/office/drawing/2014/main" id="{EDA5E9FF-AB9D-228B-6D3A-4F5BB361BB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855" y="1565716"/>
            <a:ext cx="3581400" cy="1879600"/>
          </a:xfrm>
        </p:spPr>
      </p:pic>
      <p:pic>
        <p:nvPicPr>
          <p:cNvPr id="5" name="Imagen 5">
            <a:extLst>
              <a:ext uri="{FF2B5EF4-FFF2-40B4-BE49-F238E27FC236}">
                <a16:creationId xmlns:a16="http://schemas.microsoft.com/office/drawing/2014/main" id="{FD852798-5D57-FB94-BA56-301BD2993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631" y="1534992"/>
            <a:ext cx="3304116" cy="1894008"/>
          </a:xfrm>
          <a:prstGeom prst="rect">
            <a:avLst/>
          </a:prstGeom>
        </p:spPr>
      </p:pic>
      <p:pic>
        <p:nvPicPr>
          <p:cNvPr id="6" name="Imagen 6">
            <a:extLst>
              <a:ext uri="{FF2B5EF4-FFF2-40B4-BE49-F238E27FC236}">
                <a16:creationId xmlns:a16="http://schemas.microsoft.com/office/drawing/2014/main" id="{7679E663-6D8B-E462-6E3F-4FD44B1EF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21" y="3781776"/>
            <a:ext cx="3796590" cy="2354319"/>
          </a:xfrm>
          <a:prstGeom prst="rect">
            <a:avLst/>
          </a:prstGeom>
        </p:spPr>
      </p:pic>
      <p:pic>
        <p:nvPicPr>
          <p:cNvPr id="7" name="Imagen 7">
            <a:extLst>
              <a:ext uri="{FF2B5EF4-FFF2-40B4-BE49-F238E27FC236}">
                <a16:creationId xmlns:a16="http://schemas.microsoft.com/office/drawing/2014/main" id="{A0E379EE-2F6E-0462-E68A-1AF464813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7631" y="3672075"/>
            <a:ext cx="3304116" cy="2573720"/>
          </a:xfrm>
          <a:prstGeom prst="rect">
            <a:avLst/>
          </a:prstGeom>
        </p:spPr>
      </p:pic>
    </p:spTree>
    <p:extLst>
      <p:ext uri="{BB962C8B-B14F-4D97-AF65-F5344CB8AC3E}">
        <p14:creationId xmlns:p14="http://schemas.microsoft.com/office/powerpoint/2010/main" val="303322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E26147-26E9-1C01-7CA4-1936287DE859}"/>
              </a:ext>
            </a:extLst>
          </p:cNvPr>
          <p:cNvSpPr>
            <a:spLocks noGrp="1"/>
          </p:cNvSpPr>
          <p:nvPr>
            <p:ph type="title"/>
          </p:nvPr>
        </p:nvSpPr>
        <p:spPr/>
        <p:txBody>
          <a:bodyPr/>
          <a:lstStyle/>
          <a:p>
            <a:r>
              <a:rPr lang="es-MX" dirty="0"/>
              <a:t>¿Qué consecuencias tiene la primavera?</a:t>
            </a:r>
          </a:p>
        </p:txBody>
      </p:sp>
      <p:sp>
        <p:nvSpPr>
          <p:cNvPr id="3" name="Marcador de contenido 2">
            <a:extLst>
              <a:ext uri="{FF2B5EF4-FFF2-40B4-BE49-F238E27FC236}">
                <a16:creationId xmlns:a16="http://schemas.microsoft.com/office/drawing/2014/main" id="{156DAD21-1300-11F5-4977-6AAEE768A7D9}"/>
              </a:ext>
            </a:extLst>
          </p:cNvPr>
          <p:cNvSpPr>
            <a:spLocks noGrp="1"/>
          </p:cNvSpPr>
          <p:nvPr>
            <p:ph idx="1"/>
          </p:nvPr>
        </p:nvSpPr>
        <p:spPr/>
        <p:txBody>
          <a:bodyPr/>
          <a:lstStyle/>
          <a:p>
            <a:r>
              <a:rPr lang="es-MX" b="0" i="0" u="none" strike="noStrike" dirty="0">
                <a:solidFill>
                  <a:srgbClr val="040C28"/>
                </a:solidFill>
                <a:effectLst/>
                <a:latin typeface="Google Sans"/>
              </a:rPr>
              <a:t>alteraciones en los ritmos circadianos, modificaciones ambientales y cambios de hábitos relacionados con la llegada del buen tiempo y más horas de luz</a:t>
            </a:r>
            <a:endParaRPr lang="es-MX" dirty="0"/>
          </a:p>
        </p:txBody>
      </p:sp>
    </p:spTree>
    <p:extLst>
      <p:ext uri="{BB962C8B-B14F-4D97-AF65-F5344CB8AC3E}">
        <p14:creationId xmlns:p14="http://schemas.microsoft.com/office/powerpoint/2010/main" val="117578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62BA3-EDF5-91D0-DE93-F5DBD880E4FE}"/>
              </a:ext>
            </a:extLst>
          </p:cNvPr>
          <p:cNvSpPr>
            <a:spLocks noGrp="1"/>
          </p:cNvSpPr>
          <p:nvPr>
            <p:ph type="title"/>
          </p:nvPr>
        </p:nvSpPr>
        <p:spPr>
          <a:xfrm>
            <a:off x="1120423" y="2284236"/>
            <a:ext cx="10515600" cy="1325563"/>
          </a:xfrm>
        </p:spPr>
        <p:txBody>
          <a:bodyPr/>
          <a:lstStyle/>
          <a:p>
            <a:r>
              <a:rPr lang="es-MX" dirty="0"/>
              <a:t>Muchas gracias por su atención maestra😊</a:t>
            </a:r>
          </a:p>
        </p:txBody>
      </p:sp>
    </p:spTree>
    <p:extLst>
      <p:ext uri="{BB962C8B-B14F-4D97-AF65-F5344CB8AC3E}">
        <p14:creationId xmlns:p14="http://schemas.microsoft.com/office/powerpoint/2010/main" val="4105412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7</Slides>
  <Notes>0</Notes>
  <HiddenSlides>0</HiddenSlide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Primavera🏞</vt:lpstr>
      <vt:lpstr>¿Qué son las estaciones del año?</vt:lpstr>
      <vt:lpstr>¿Qué ocurre en la primavera?</vt:lpstr>
      <vt:lpstr>¿Cual es la importancia de la primavera?</vt:lpstr>
      <vt:lpstr>Ejemplos☀️</vt:lpstr>
      <vt:lpstr>¿Qué consecuencias tiene la primavera?</vt:lpstr>
      <vt:lpstr>Muchas gracias por su atención maestra😊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Primavera🏞</dc:title>
  <dc:creator>Kid3 Inei</dc:creator>
  <cp:lastModifiedBy>Kid3 Inei</cp:lastModifiedBy>
  <cp:revision>2</cp:revision>
  <dcterms:created xsi:type="dcterms:W3CDTF">2024-04-11T16:35:51Z</dcterms:created>
  <dcterms:modified xsi:type="dcterms:W3CDTF">2024-04-11T17:10:36Z</dcterms:modified>
</cp:coreProperties>
</file>