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A3C48B-BBE6-A854-81E7-5C1FD9D41F1D}"/>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46316F0D-A021-5509-4FC7-B0A438A89E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C8241E3B-21CF-AD9D-50A3-C68D36B74265}"/>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5" name="Marcador de pie de página 4">
            <a:extLst>
              <a:ext uri="{FF2B5EF4-FFF2-40B4-BE49-F238E27FC236}">
                <a16:creationId xmlns:a16="http://schemas.microsoft.com/office/drawing/2014/main" id="{6AFBC55D-3D25-3192-A8E6-E4F00C4E894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294071C-0016-5720-D6C7-F15F9450814E}"/>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2893680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1F75CB-C687-EBED-C07A-C79455AC6398}"/>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66D0032B-BE54-7488-B843-368F709E5F13}"/>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A05137A8-78CF-B0FC-BC62-B8BB9C4E877F}"/>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5" name="Marcador de pie de página 4">
            <a:extLst>
              <a:ext uri="{FF2B5EF4-FFF2-40B4-BE49-F238E27FC236}">
                <a16:creationId xmlns:a16="http://schemas.microsoft.com/office/drawing/2014/main" id="{A4673160-9190-4080-DC9C-6B4DCED13876}"/>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523194E-88E6-F6E7-A1C5-C139B7D10AD2}"/>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1137859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F0ED20F-2A10-3126-1E9F-7C3F68AEDCB3}"/>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C9E287AE-BD4F-DE67-381E-44C22934DE14}"/>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2478B0EC-C28C-2632-D7B9-1FDF03118A56}"/>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5" name="Marcador de pie de página 4">
            <a:extLst>
              <a:ext uri="{FF2B5EF4-FFF2-40B4-BE49-F238E27FC236}">
                <a16:creationId xmlns:a16="http://schemas.microsoft.com/office/drawing/2014/main" id="{0FB7E4E2-15F8-D1C0-9DAA-A81DABC78F4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A7F026D-598A-E5B8-63BA-7C6B13986ECA}"/>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252432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920201-67FB-FD3D-6C41-9A6CF95BAAA0}"/>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C41FE3F7-46FD-BF93-A997-9CB23E9B0E65}"/>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975E4646-D484-ED79-39F2-95851E801162}"/>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5" name="Marcador de pie de página 4">
            <a:extLst>
              <a:ext uri="{FF2B5EF4-FFF2-40B4-BE49-F238E27FC236}">
                <a16:creationId xmlns:a16="http://schemas.microsoft.com/office/drawing/2014/main" id="{C758A2FB-C366-AF7C-6FB6-24085583FC7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ADF5DF4-E7C6-BCBD-A291-8992F4F94235}"/>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3109918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227961-30BE-76E9-2C6D-9A52EF2980E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11745324-20A7-A2E1-3EBD-C9ADD0217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4ADF0DB9-38FA-8531-8AA0-1033B27912CC}"/>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5" name="Marcador de pie de página 4">
            <a:extLst>
              <a:ext uri="{FF2B5EF4-FFF2-40B4-BE49-F238E27FC236}">
                <a16:creationId xmlns:a16="http://schemas.microsoft.com/office/drawing/2014/main" id="{574B59F1-1360-7BE1-A330-65365F34B44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9109FC5-E3C3-00B6-8CC1-BF65A6C61737}"/>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3968597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210FAD-7114-8672-2A19-D31004BA3E85}"/>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5BCD88A8-0654-E87A-BA15-22155031D844}"/>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9F93321E-44AC-8C38-CCAC-C45CA8361E42}"/>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AE4C8F9A-A0D2-486F-1CDD-025720694E2E}"/>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6" name="Marcador de pie de página 5">
            <a:extLst>
              <a:ext uri="{FF2B5EF4-FFF2-40B4-BE49-F238E27FC236}">
                <a16:creationId xmlns:a16="http://schemas.microsoft.com/office/drawing/2014/main" id="{0DA6D209-59D5-F645-F398-AA3FCDFE10C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6B0C729A-7CDE-A27E-D6EC-7EFC31F3A3EE}"/>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4057056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3FA4E2-DF77-6B10-1332-4087B20AAEDF}"/>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DCEA713-E7EC-E8B7-8CF0-5F3F3C5434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04C72344-E71A-D94E-8C35-CB9976F59AC3}"/>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F65040E4-B4E1-590A-35D6-9CE2C60FCC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87EBDA97-A6A0-6CB6-EA13-F4F27E7366BF}"/>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7F8034F4-BED0-4E9A-AB2B-A995FAAE6CE9}"/>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8" name="Marcador de pie de página 7">
            <a:extLst>
              <a:ext uri="{FF2B5EF4-FFF2-40B4-BE49-F238E27FC236}">
                <a16:creationId xmlns:a16="http://schemas.microsoft.com/office/drawing/2014/main" id="{55E8D351-05D7-0FF2-DCDD-402F3DB5D01F}"/>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9061847A-7FAA-E432-EC97-BBDE0F690BDD}"/>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190481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8A593F-EEF9-F8F7-FE53-C18D8AFADCEF}"/>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49D457ED-1B8D-2439-6B6C-F3184E24E096}"/>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4" name="Marcador de pie de página 3">
            <a:extLst>
              <a:ext uri="{FF2B5EF4-FFF2-40B4-BE49-F238E27FC236}">
                <a16:creationId xmlns:a16="http://schemas.microsoft.com/office/drawing/2014/main" id="{B5AF3839-7FFA-FC1C-D0CC-7113CEC08ED4}"/>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83F08893-EA53-7CBF-BD05-DA2A8FA4B7E7}"/>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1391613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D4FA069-5E8F-BB22-B395-4D56DD2BF3B1}"/>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3" name="Marcador de pie de página 2">
            <a:extLst>
              <a:ext uri="{FF2B5EF4-FFF2-40B4-BE49-F238E27FC236}">
                <a16:creationId xmlns:a16="http://schemas.microsoft.com/office/drawing/2014/main" id="{93CA119F-2A0A-A20B-C91E-D4A05C509E10}"/>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9F7906C7-DA3E-15A4-1E4D-648DD03A20CE}"/>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2809566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4339E9-36BD-4CF4-8E92-AF71F34D2928}"/>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8B474C2-2A8D-CB4F-A110-3548FED5B9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2B7ED606-3F70-E8C2-8F38-5C26FDE942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42E77771-1A1C-D534-DEAE-63B0CD43630D}"/>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6" name="Marcador de pie de página 5">
            <a:extLst>
              <a:ext uri="{FF2B5EF4-FFF2-40B4-BE49-F238E27FC236}">
                <a16:creationId xmlns:a16="http://schemas.microsoft.com/office/drawing/2014/main" id="{AE8E2A37-5CBD-B6AD-A850-CEE282CBCC2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946C864-B67E-163A-DF38-4A6697CE1771}"/>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2484124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34E791-AED6-E366-001B-E8002B6D9C8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966F8D9C-66A7-A29C-B227-E53CAEC0BE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0505D805-6403-502A-0254-84ADFC9F05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61D3B74A-EF2B-7C7C-536E-2DDE484269D2}"/>
              </a:ext>
            </a:extLst>
          </p:cNvPr>
          <p:cNvSpPr>
            <a:spLocks noGrp="1"/>
          </p:cNvSpPr>
          <p:nvPr>
            <p:ph type="dt" sz="half" idx="10"/>
          </p:nvPr>
        </p:nvSpPr>
        <p:spPr/>
        <p:txBody>
          <a:bodyPr/>
          <a:lstStyle/>
          <a:p>
            <a:fld id="{B3375043-54E2-FF48-BD42-399894F32838}" type="datetimeFigureOut">
              <a:rPr lang="es-MX" smtClean="0"/>
              <a:t>11/04/24</a:t>
            </a:fld>
            <a:endParaRPr lang="es-MX"/>
          </a:p>
        </p:txBody>
      </p:sp>
      <p:sp>
        <p:nvSpPr>
          <p:cNvPr id="6" name="Marcador de pie de página 5">
            <a:extLst>
              <a:ext uri="{FF2B5EF4-FFF2-40B4-BE49-F238E27FC236}">
                <a16:creationId xmlns:a16="http://schemas.microsoft.com/office/drawing/2014/main" id="{F1A901A8-766E-006B-3E18-92FA8B67463B}"/>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DD8446C6-7ADD-8638-0FCA-8C799A10D8CE}"/>
              </a:ext>
            </a:extLst>
          </p:cNvPr>
          <p:cNvSpPr>
            <a:spLocks noGrp="1"/>
          </p:cNvSpPr>
          <p:nvPr>
            <p:ph type="sldNum" sz="quarter" idx="12"/>
          </p:nvPr>
        </p:nvSpPr>
        <p:spPr/>
        <p:txBody>
          <a:bodyPr/>
          <a:lstStyle/>
          <a:p>
            <a:fld id="{F92515A2-4F6D-CF48-87A7-5093B53CF3A0}" type="slidenum">
              <a:rPr lang="es-MX" smtClean="0"/>
              <a:t>‹Nº›</a:t>
            </a:fld>
            <a:endParaRPr lang="es-MX"/>
          </a:p>
        </p:txBody>
      </p:sp>
    </p:spTree>
    <p:extLst>
      <p:ext uri="{BB962C8B-B14F-4D97-AF65-F5344CB8AC3E}">
        <p14:creationId xmlns:p14="http://schemas.microsoft.com/office/powerpoint/2010/main" val="2472859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996751F-9A67-58FB-06D1-8B17213563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7AAA1FC-8331-0E93-2B09-ECC9ACC4DC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CC147D81-86DF-C6BF-81F6-A8805C3EDF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75043-54E2-FF48-BD42-399894F32838}" type="datetimeFigureOut">
              <a:rPr lang="es-MX" smtClean="0"/>
              <a:t>11/04/24</a:t>
            </a:fld>
            <a:endParaRPr lang="es-MX"/>
          </a:p>
        </p:txBody>
      </p:sp>
      <p:sp>
        <p:nvSpPr>
          <p:cNvPr id="5" name="Marcador de pie de página 4">
            <a:extLst>
              <a:ext uri="{FF2B5EF4-FFF2-40B4-BE49-F238E27FC236}">
                <a16:creationId xmlns:a16="http://schemas.microsoft.com/office/drawing/2014/main" id="{00EB98B5-C1F6-2F98-97AD-6FAB5AE6E4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609427D5-87B8-D92E-8CAB-115EC840E6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2515A2-4F6D-CF48-87A7-5093B53CF3A0}" type="slidenum">
              <a:rPr lang="es-MX" smtClean="0"/>
              <a:t>‹Nº›</a:t>
            </a:fld>
            <a:endParaRPr lang="es-MX"/>
          </a:p>
        </p:txBody>
      </p:sp>
    </p:spTree>
    <p:extLst>
      <p:ext uri="{BB962C8B-B14F-4D97-AF65-F5344CB8AC3E}">
        <p14:creationId xmlns:p14="http://schemas.microsoft.com/office/powerpoint/2010/main" val="2732403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0C151C-2E6B-D47A-03F6-D19661B58F0A}"/>
              </a:ext>
            </a:extLst>
          </p:cNvPr>
          <p:cNvSpPr>
            <a:spLocks noGrp="1"/>
          </p:cNvSpPr>
          <p:nvPr>
            <p:ph type="ctrTitle"/>
          </p:nvPr>
        </p:nvSpPr>
        <p:spPr>
          <a:xfrm>
            <a:off x="1524000" y="-1193800"/>
            <a:ext cx="9144000" cy="2387600"/>
          </a:xfrm>
        </p:spPr>
        <p:txBody>
          <a:bodyPr/>
          <a:lstStyle/>
          <a:p>
            <a:r>
              <a:rPr lang="es-MX" dirty="0"/>
              <a:t>Leobardo</a:t>
            </a:r>
          </a:p>
        </p:txBody>
      </p:sp>
      <p:sp>
        <p:nvSpPr>
          <p:cNvPr id="3" name="Subtítulo 2">
            <a:extLst>
              <a:ext uri="{FF2B5EF4-FFF2-40B4-BE49-F238E27FC236}">
                <a16:creationId xmlns:a16="http://schemas.microsoft.com/office/drawing/2014/main" id="{9E788654-F9B6-DE54-8891-729FC2AE4AA3}"/>
              </a:ext>
            </a:extLst>
          </p:cNvPr>
          <p:cNvSpPr>
            <a:spLocks noGrp="1"/>
          </p:cNvSpPr>
          <p:nvPr>
            <p:ph type="subTitle" idx="1"/>
          </p:nvPr>
        </p:nvSpPr>
        <p:spPr>
          <a:xfrm>
            <a:off x="1524000" y="2049815"/>
            <a:ext cx="9144000" cy="1655762"/>
          </a:xfrm>
        </p:spPr>
        <p:txBody>
          <a:bodyPr/>
          <a:lstStyle/>
          <a:p>
            <a:r>
              <a:rPr lang="es-MX" sz="5100" dirty="0"/>
              <a:t>Tecnología</a:t>
            </a:r>
          </a:p>
          <a:p>
            <a:r>
              <a:rPr lang="es-MX" dirty="0"/>
              <a:t>“Primavera”</a:t>
            </a:r>
          </a:p>
        </p:txBody>
      </p:sp>
    </p:spTree>
    <p:extLst>
      <p:ext uri="{BB962C8B-B14F-4D97-AF65-F5344CB8AC3E}">
        <p14:creationId xmlns:p14="http://schemas.microsoft.com/office/powerpoint/2010/main" val="345262183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checkerboard(across)">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20E606-A16C-2341-F302-8C00FB313F0D}"/>
              </a:ext>
            </a:extLst>
          </p:cNvPr>
          <p:cNvSpPr>
            <a:spLocks noGrp="1"/>
          </p:cNvSpPr>
          <p:nvPr>
            <p:ph type="title"/>
          </p:nvPr>
        </p:nvSpPr>
        <p:spPr/>
        <p:txBody>
          <a:bodyPr/>
          <a:lstStyle/>
          <a:p>
            <a:r>
              <a:rPr lang="es-MX" dirty="0"/>
              <a:t>¿Qué son las estaciones de el año?</a:t>
            </a:r>
          </a:p>
        </p:txBody>
      </p:sp>
      <p:sp>
        <p:nvSpPr>
          <p:cNvPr id="3" name="Marcador de contenido 2">
            <a:extLst>
              <a:ext uri="{FF2B5EF4-FFF2-40B4-BE49-F238E27FC236}">
                <a16:creationId xmlns:a16="http://schemas.microsoft.com/office/drawing/2014/main" id="{EB138A88-B78C-4944-EF3E-4346119E9F5D}"/>
              </a:ext>
            </a:extLst>
          </p:cNvPr>
          <p:cNvSpPr>
            <a:spLocks noGrp="1"/>
          </p:cNvSpPr>
          <p:nvPr>
            <p:ph idx="1"/>
          </p:nvPr>
        </p:nvSpPr>
        <p:spPr/>
        <p:txBody>
          <a:bodyPr/>
          <a:lstStyle/>
          <a:p>
            <a:r>
              <a:rPr lang="es-MX" b="0" i="0" u="none" strike="noStrike" dirty="0">
                <a:solidFill>
                  <a:srgbClr val="1F1F1F"/>
                </a:solidFill>
                <a:effectLst/>
                <a:latin typeface="Google Sans"/>
              </a:rPr>
              <a:t>Las estaciones del año </a:t>
            </a:r>
            <a:r>
              <a:rPr lang="es-MX" b="0" i="0" u="none" strike="noStrike" dirty="0">
                <a:solidFill>
                  <a:srgbClr val="040C28"/>
                </a:solidFill>
                <a:effectLst/>
                <a:latin typeface="Google Sans"/>
              </a:rPr>
              <a:t>son los cuatro periodos, de tres meses cada uno, en los cuales ciertas condiciones climáticas se mantienen más o menos estables</a:t>
            </a:r>
            <a:endParaRPr lang="es-MX" dirty="0"/>
          </a:p>
        </p:txBody>
      </p:sp>
    </p:spTree>
    <p:extLst>
      <p:ext uri="{BB962C8B-B14F-4D97-AF65-F5344CB8AC3E}">
        <p14:creationId xmlns:p14="http://schemas.microsoft.com/office/powerpoint/2010/main" val="13708739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CEF91D-C8B9-FE59-DBCE-274BA9A6358F}"/>
              </a:ext>
            </a:extLst>
          </p:cNvPr>
          <p:cNvSpPr>
            <a:spLocks noGrp="1"/>
          </p:cNvSpPr>
          <p:nvPr>
            <p:ph type="title"/>
          </p:nvPr>
        </p:nvSpPr>
        <p:spPr/>
        <p:txBody>
          <a:bodyPr/>
          <a:lstStyle/>
          <a:p>
            <a:r>
              <a:rPr lang="es-MX" dirty="0"/>
              <a:t>La primavera</a:t>
            </a:r>
          </a:p>
        </p:txBody>
      </p:sp>
      <p:sp>
        <p:nvSpPr>
          <p:cNvPr id="3" name="Marcador de contenido 2">
            <a:extLst>
              <a:ext uri="{FF2B5EF4-FFF2-40B4-BE49-F238E27FC236}">
                <a16:creationId xmlns:a16="http://schemas.microsoft.com/office/drawing/2014/main" id="{61D21432-3E9C-60B4-284F-93E920EAB025}"/>
              </a:ext>
            </a:extLst>
          </p:cNvPr>
          <p:cNvSpPr>
            <a:spLocks noGrp="1"/>
          </p:cNvSpPr>
          <p:nvPr>
            <p:ph idx="1"/>
          </p:nvPr>
        </p:nvSpPr>
        <p:spPr/>
        <p:txBody>
          <a:bodyPr/>
          <a:lstStyle/>
          <a:p>
            <a:r>
              <a:rPr lang="es-ES" dirty="0">
                <a:solidFill>
                  <a:srgbClr val="474747"/>
                </a:solidFill>
                <a:effectLst/>
                <a:latin typeface="Google Sans"/>
              </a:rPr>
              <a:t>Esta temporada se identifica tradicionalmente con el renacimiento de la naturaleza, un aumento de las temperaturas medias, el deshielo, la floración de las plantas, el despertar de los animales en hibernación y el regreso de las especies migratorias.</a:t>
            </a:r>
            <a:endParaRPr lang="es-ES" dirty="0">
              <a:effectLst/>
            </a:endParaRPr>
          </a:p>
        </p:txBody>
      </p:sp>
    </p:spTree>
    <p:extLst>
      <p:ext uri="{BB962C8B-B14F-4D97-AF65-F5344CB8AC3E}">
        <p14:creationId xmlns:p14="http://schemas.microsoft.com/office/powerpoint/2010/main" val="297229093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35BEA3-BF14-E8F1-A154-52C943276BCC}"/>
              </a:ext>
            </a:extLst>
          </p:cNvPr>
          <p:cNvSpPr>
            <a:spLocks noGrp="1"/>
          </p:cNvSpPr>
          <p:nvPr>
            <p:ph type="title"/>
          </p:nvPr>
        </p:nvSpPr>
        <p:spPr/>
        <p:txBody>
          <a:bodyPr/>
          <a:lstStyle/>
          <a:p>
            <a:r>
              <a:rPr lang="es-MX" dirty="0"/>
              <a:t>¿Qué ocurre en la primavera?</a:t>
            </a:r>
          </a:p>
        </p:txBody>
      </p:sp>
      <p:sp>
        <p:nvSpPr>
          <p:cNvPr id="3" name="Marcador de contenido 2">
            <a:extLst>
              <a:ext uri="{FF2B5EF4-FFF2-40B4-BE49-F238E27FC236}">
                <a16:creationId xmlns:a16="http://schemas.microsoft.com/office/drawing/2014/main" id="{E17BCEDB-80EE-CBC6-CEE1-7097AE876F52}"/>
              </a:ext>
            </a:extLst>
          </p:cNvPr>
          <p:cNvSpPr>
            <a:spLocks noGrp="1"/>
          </p:cNvSpPr>
          <p:nvPr>
            <p:ph idx="1"/>
          </p:nvPr>
        </p:nvSpPr>
        <p:spPr/>
        <p:txBody>
          <a:bodyPr/>
          <a:lstStyle/>
          <a:p>
            <a:r>
              <a:rPr lang="es-MX" b="0" i="0" u="none" strike="noStrike" dirty="0">
                <a:solidFill>
                  <a:srgbClr val="040C28"/>
                </a:solidFill>
                <a:effectLst/>
                <a:latin typeface="Google Sans"/>
              </a:rPr>
              <a:t>la temperatura se calienta, el aire se humedece más que en invierno, brotan nuevas hojas en los árboles y las flores se abren</a:t>
            </a:r>
            <a:endParaRPr lang="es-MX" dirty="0"/>
          </a:p>
        </p:txBody>
      </p:sp>
    </p:spTree>
    <p:extLst>
      <p:ext uri="{BB962C8B-B14F-4D97-AF65-F5344CB8AC3E}">
        <p14:creationId xmlns:p14="http://schemas.microsoft.com/office/powerpoint/2010/main" val="13497644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96F9EA-C22F-2A4D-F80F-7CB0CE697452}"/>
              </a:ext>
            </a:extLst>
          </p:cNvPr>
          <p:cNvSpPr>
            <a:spLocks noGrp="1"/>
          </p:cNvSpPr>
          <p:nvPr>
            <p:ph type="title"/>
          </p:nvPr>
        </p:nvSpPr>
        <p:spPr/>
        <p:txBody>
          <a:bodyPr/>
          <a:lstStyle/>
          <a:p>
            <a:r>
              <a:rPr lang="es-MX" dirty="0"/>
              <a:t>Importancia de la primavera</a:t>
            </a:r>
          </a:p>
        </p:txBody>
      </p:sp>
      <p:sp>
        <p:nvSpPr>
          <p:cNvPr id="3" name="Marcador de contenido 2">
            <a:extLst>
              <a:ext uri="{FF2B5EF4-FFF2-40B4-BE49-F238E27FC236}">
                <a16:creationId xmlns:a16="http://schemas.microsoft.com/office/drawing/2014/main" id="{40D89A2F-6CCF-F0F8-4D69-BC009FC9FE9F}"/>
              </a:ext>
            </a:extLst>
          </p:cNvPr>
          <p:cNvSpPr>
            <a:spLocks noGrp="1"/>
          </p:cNvSpPr>
          <p:nvPr>
            <p:ph idx="1"/>
          </p:nvPr>
        </p:nvSpPr>
        <p:spPr/>
        <p:txBody>
          <a:bodyPr/>
          <a:lstStyle/>
          <a:p>
            <a:r>
              <a:rPr lang="es-MX" b="0" i="0" u="none" strike="noStrike" dirty="0">
                <a:solidFill>
                  <a:srgbClr val="1F1F1F"/>
                </a:solidFill>
                <a:effectLst/>
                <a:latin typeface="Google Sans"/>
              </a:rPr>
              <a:t>La </a:t>
            </a:r>
            <a:r>
              <a:rPr lang="es-MX" b="0" i="0" u="none" strike="noStrike" dirty="0">
                <a:solidFill>
                  <a:srgbClr val="040C28"/>
                </a:solidFill>
                <a:effectLst/>
                <a:latin typeface="Google Sans"/>
              </a:rPr>
              <a:t>primavera</a:t>
            </a:r>
            <a:r>
              <a:rPr lang="es-MX" b="0" i="0" u="none" strike="noStrike" dirty="0">
                <a:solidFill>
                  <a:srgbClr val="1F1F1F"/>
                </a:solidFill>
                <a:effectLst/>
                <a:latin typeface="Google Sans"/>
              </a:rPr>
              <a:t> es un momento perfecto para el crecimiento de los cultivos, ya que la cantidad de luz solar que obtienen la tierra y las plantas permite el proceso de fotosíntesis, del que los vegetales extraen la energía para sobrevivir y desarrollarse.</a:t>
            </a:r>
            <a:endParaRPr lang="es-MX" dirty="0"/>
          </a:p>
        </p:txBody>
      </p:sp>
    </p:spTree>
    <p:extLst>
      <p:ext uri="{BB962C8B-B14F-4D97-AF65-F5344CB8AC3E}">
        <p14:creationId xmlns:p14="http://schemas.microsoft.com/office/powerpoint/2010/main" val="1906781013"/>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EEFCA8-6480-5136-10F4-0C00F956FBEA}"/>
              </a:ext>
            </a:extLst>
          </p:cNvPr>
          <p:cNvSpPr>
            <a:spLocks noGrp="1"/>
          </p:cNvSpPr>
          <p:nvPr>
            <p:ph type="title"/>
          </p:nvPr>
        </p:nvSpPr>
        <p:spPr/>
        <p:txBody>
          <a:bodyPr/>
          <a:lstStyle/>
          <a:p>
            <a:endParaRPr lang="es-MX" dirty="0"/>
          </a:p>
        </p:txBody>
      </p:sp>
      <p:pic>
        <p:nvPicPr>
          <p:cNvPr id="6" name="Marcador de contenido 5">
            <a:extLst>
              <a:ext uri="{FF2B5EF4-FFF2-40B4-BE49-F238E27FC236}">
                <a16:creationId xmlns:a16="http://schemas.microsoft.com/office/drawing/2014/main" id="{C2DE055D-4010-3B59-DA10-C05E8BB2CB96}"/>
              </a:ext>
            </a:extLst>
          </p:cNvPr>
          <p:cNvPicPr>
            <a:picLocks noGrp="1" noChangeAspect="1"/>
          </p:cNvPicPr>
          <p:nvPr>
            <p:ph idx="1"/>
          </p:nvPr>
        </p:nvPicPr>
        <p:blipFill>
          <a:blip r:embed="rId2"/>
          <a:stretch>
            <a:fillRect/>
          </a:stretch>
        </p:blipFill>
        <p:spPr>
          <a:xfrm>
            <a:off x="0" y="3429000"/>
            <a:ext cx="5162340" cy="3429000"/>
          </a:xfrm>
          <a:prstGeom prst="rect">
            <a:avLst/>
          </a:prstGeom>
        </p:spPr>
      </p:pic>
      <p:pic>
        <p:nvPicPr>
          <p:cNvPr id="9" name="Imagen 8">
            <a:extLst>
              <a:ext uri="{FF2B5EF4-FFF2-40B4-BE49-F238E27FC236}">
                <a16:creationId xmlns:a16="http://schemas.microsoft.com/office/drawing/2014/main" id="{D67C099B-0A9E-2F1F-09AF-D99ABC78BB79}"/>
              </a:ext>
            </a:extLst>
          </p:cNvPr>
          <p:cNvPicPr>
            <a:picLocks noChangeAspect="1"/>
          </p:cNvPicPr>
          <p:nvPr/>
        </p:nvPicPr>
        <p:blipFill>
          <a:blip r:embed="rId3"/>
          <a:stretch>
            <a:fillRect/>
          </a:stretch>
        </p:blipFill>
        <p:spPr>
          <a:xfrm>
            <a:off x="0" y="0"/>
            <a:ext cx="5162340" cy="3429000"/>
          </a:xfrm>
          <a:prstGeom prst="rect">
            <a:avLst/>
          </a:prstGeom>
        </p:spPr>
      </p:pic>
      <p:pic>
        <p:nvPicPr>
          <p:cNvPr id="12" name="Imagen 11">
            <a:extLst>
              <a:ext uri="{FF2B5EF4-FFF2-40B4-BE49-F238E27FC236}">
                <a16:creationId xmlns:a16="http://schemas.microsoft.com/office/drawing/2014/main" id="{55532218-BA22-4096-8C33-1CD63094677A}"/>
              </a:ext>
            </a:extLst>
          </p:cNvPr>
          <p:cNvPicPr>
            <a:picLocks noChangeAspect="1"/>
          </p:cNvPicPr>
          <p:nvPr/>
        </p:nvPicPr>
        <p:blipFill>
          <a:blip r:embed="rId4"/>
          <a:stretch>
            <a:fillRect/>
          </a:stretch>
        </p:blipFill>
        <p:spPr>
          <a:xfrm>
            <a:off x="5162340" y="3429000"/>
            <a:ext cx="4197435" cy="3429000"/>
          </a:xfrm>
          <a:prstGeom prst="rect">
            <a:avLst/>
          </a:prstGeom>
        </p:spPr>
      </p:pic>
      <p:pic>
        <p:nvPicPr>
          <p:cNvPr id="15" name="Imagen 14">
            <a:extLst>
              <a:ext uri="{FF2B5EF4-FFF2-40B4-BE49-F238E27FC236}">
                <a16:creationId xmlns:a16="http://schemas.microsoft.com/office/drawing/2014/main" id="{535509CC-980B-C827-E575-A11E8E093C67}"/>
              </a:ext>
            </a:extLst>
          </p:cNvPr>
          <p:cNvPicPr>
            <a:picLocks noChangeAspect="1"/>
          </p:cNvPicPr>
          <p:nvPr/>
        </p:nvPicPr>
        <p:blipFill>
          <a:blip r:embed="rId5"/>
          <a:stretch>
            <a:fillRect/>
          </a:stretch>
        </p:blipFill>
        <p:spPr>
          <a:xfrm>
            <a:off x="9359775" y="0"/>
            <a:ext cx="2832225" cy="6858000"/>
          </a:xfrm>
          <a:prstGeom prst="rect">
            <a:avLst/>
          </a:prstGeom>
        </p:spPr>
      </p:pic>
      <p:pic>
        <p:nvPicPr>
          <p:cNvPr id="18" name="Imagen 17">
            <a:extLst>
              <a:ext uri="{FF2B5EF4-FFF2-40B4-BE49-F238E27FC236}">
                <a16:creationId xmlns:a16="http://schemas.microsoft.com/office/drawing/2014/main" id="{86BA840A-6540-80AF-64E2-6160861050DC}"/>
              </a:ext>
            </a:extLst>
          </p:cNvPr>
          <p:cNvPicPr>
            <a:picLocks noChangeAspect="1"/>
          </p:cNvPicPr>
          <p:nvPr/>
        </p:nvPicPr>
        <p:blipFill>
          <a:blip r:embed="rId6"/>
          <a:stretch>
            <a:fillRect/>
          </a:stretch>
        </p:blipFill>
        <p:spPr>
          <a:xfrm>
            <a:off x="5162340" y="0"/>
            <a:ext cx="4197435" cy="3429000"/>
          </a:xfrm>
          <a:prstGeom prst="rect">
            <a:avLst/>
          </a:prstGeom>
        </p:spPr>
      </p:pic>
    </p:spTree>
    <p:extLst>
      <p:ext uri="{BB962C8B-B14F-4D97-AF65-F5344CB8AC3E}">
        <p14:creationId xmlns:p14="http://schemas.microsoft.com/office/powerpoint/2010/main" val="41011250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47B40-0467-F178-36D7-46C661AFEF61}"/>
              </a:ext>
            </a:extLst>
          </p:cNvPr>
          <p:cNvSpPr>
            <a:spLocks noGrp="1"/>
          </p:cNvSpPr>
          <p:nvPr>
            <p:ph type="title"/>
          </p:nvPr>
        </p:nvSpPr>
        <p:spPr/>
        <p:txBody>
          <a:bodyPr/>
          <a:lstStyle/>
          <a:p>
            <a:r>
              <a:rPr lang="es-MX" dirty="0"/>
              <a:t>Los animales</a:t>
            </a:r>
          </a:p>
        </p:txBody>
      </p:sp>
      <p:sp>
        <p:nvSpPr>
          <p:cNvPr id="3" name="Marcador de contenido 2">
            <a:extLst>
              <a:ext uri="{FF2B5EF4-FFF2-40B4-BE49-F238E27FC236}">
                <a16:creationId xmlns:a16="http://schemas.microsoft.com/office/drawing/2014/main" id="{3741B0EC-2519-4667-4F1C-37527AB8AC59}"/>
              </a:ext>
            </a:extLst>
          </p:cNvPr>
          <p:cNvSpPr>
            <a:spLocks noGrp="1"/>
          </p:cNvSpPr>
          <p:nvPr>
            <p:ph idx="1"/>
          </p:nvPr>
        </p:nvSpPr>
        <p:spPr/>
        <p:txBody>
          <a:bodyPr/>
          <a:lstStyle/>
          <a:p>
            <a:r>
              <a:rPr lang="es-MX" dirty="0"/>
              <a:t>Los animales más típicos de la primavera vienen siendo los corderos, las mariposas, las abejas, los pájaros, los pollitos y las ranas </a:t>
            </a:r>
          </a:p>
        </p:txBody>
      </p:sp>
    </p:spTree>
    <p:extLst>
      <p:ext uri="{BB962C8B-B14F-4D97-AF65-F5344CB8AC3E}">
        <p14:creationId xmlns:p14="http://schemas.microsoft.com/office/powerpoint/2010/main" val="36222743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F9C667-1C51-84A7-5BA1-88D40B5FEE4F}"/>
              </a:ext>
            </a:extLst>
          </p:cNvPr>
          <p:cNvSpPr>
            <a:spLocks noGrp="1"/>
          </p:cNvSpPr>
          <p:nvPr>
            <p:ph type="title"/>
          </p:nvPr>
        </p:nvSpPr>
        <p:spPr>
          <a:xfrm>
            <a:off x="838199" y="365125"/>
            <a:ext cx="11586461" cy="5451406"/>
          </a:xfrm>
        </p:spPr>
        <p:txBody>
          <a:bodyPr/>
          <a:lstStyle/>
          <a:p>
            <a:r>
              <a:rPr lang="es-MX" dirty="0"/>
              <a:t>Muchas gracias por su atención</a:t>
            </a:r>
          </a:p>
        </p:txBody>
      </p:sp>
      <p:sp>
        <p:nvSpPr>
          <p:cNvPr id="3" name="Marcador de contenido 2">
            <a:extLst>
              <a:ext uri="{FF2B5EF4-FFF2-40B4-BE49-F238E27FC236}">
                <a16:creationId xmlns:a16="http://schemas.microsoft.com/office/drawing/2014/main" id="{C823296D-E742-6B5C-C00F-8CA1AFED0414}"/>
              </a:ext>
            </a:extLst>
          </p:cNvPr>
          <p:cNvSpPr>
            <a:spLocks noGrp="1"/>
          </p:cNvSpPr>
          <p:nvPr>
            <p:ph idx="1"/>
          </p:nvPr>
        </p:nvSpPr>
        <p:spPr>
          <a:xfrm flipV="1">
            <a:off x="6096000" y="-475910"/>
            <a:ext cx="10515600" cy="1096928"/>
          </a:xfrm>
        </p:spPr>
        <p:txBody>
          <a:bodyPr/>
          <a:lstStyle/>
          <a:p>
            <a:endParaRPr lang="es-MX" dirty="0"/>
          </a:p>
        </p:txBody>
      </p:sp>
    </p:spTree>
    <p:extLst>
      <p:ext uri="{BB962C8B-B14F-4D97-AF65-F5344CB8AC3E}">
        <p14:creationId xmlns:p14="http://schemas.microsoft.com/office/powerpoint/2010/main" val="382763702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8</Slides>
  <Notes>0</Notes>
  <HiddenSlides>0</HiddenSlide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Leobardo</vt:lpstr>
      <vt:lpstr>¿Qué son las estaciones de el año?</vt:lpstr>
      <vt:lpstr>La primavera</vt:lpstr>
      <vt:lpstr>¿Qué ocurre en la primavera?</vt:lpstr>
      <vt:lpstr>Importancia de la primavera</vt:lpstr>
      <vt:lpstr>Presentación de PowerPoint</vt:lpstr>
      <vt:lpstr>Los animales</vt:lpstr>
      <vt:lpstr>Muchas gracias por su atención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Leobardo</dc:title>
  <dc:creator>Kid1 Inei</dc:creator>
  <cp:lastModifiedBy>Kid1 Inei</cp:lastModifiedBy>
  <cp:revision>2</cp:revision>
  <dcterms:created xsi:type="dcterms:W3CDTF">2024-04-11T16:33:15Z</dcterms:created>
  <dcterms:modified xsi:type="dcterms:W3CDTF">2024-04-11T16:57:24Z</dcterms:modified>
</cp:coreProperties>
</file>