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image" Target="../media/image1.jpe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image" Target="../media/image1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B3021-68CE-5D45-A9D4-12E11718F614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25178E4-8404-AC45-80F9-A72079BE0464}">
      <dgm:prSet phldrT="[Texto]" phldr="0"/>
      <dgm:spPr/>
      <dgm:t>
        <a:bodyPr/>
        <a:lstStyle/>
        <a:p>
          <a:endParaRPr lang="es-MX" dirty="0"/>
        </a:p>
      </dgm:t>
    </dgm:pt>
    <dgm:pt modelId="{A06676C2-E0EA-8042-9F41-AE6D0A83AB04}" type="parTrans" cxnId="{DFA1ED7A-9EDD-2247-8F1E-9C9E3E9DA771}">
      <dgm:prSet/>
      <dgm:spPr/>
      <dgm:t>
        <a:bodyPr/>
        <a:lstStyle/>
        <a:p>
          <a:endParaRPr lang="es-MX"/>
        </a:p>
      </dgm:t>
    </dgm:pt>
    <dgm:pt modelId="{F06B8464-C989-544C-B4C4-00708EF4281B}" type="sibTrans" cxnId="{DFA1ED7A-9EDD-2247-8F1E-9C9E3E9DA771}">
      <dgm:prSet/>
      <dgm:spPr/>
      <dgm:t>
        <a:bodyPr/>
        <a:lstStyle/>
        <a:p>
          <a:endParaRPr lang="es-MX"/>
        </a:p>
      </dgm:t>
    </dgm:pt>
    <dgm:pt modelId="{D8FA1F34-DEC1-F342-8D48-5F3CB37F4EB0}">
      <dgm:prSet phldrT="[Texto]" phldr="1"/>
      <dgm:spPr/>
      <dgm:t>
        <a:bodyPr/>
        <a:lstStyle/>
        <a:p>
          <a:endParaRPr lang="es-MX"/>
        </a:p>
      </dgm:t>
    </dgm:pt>
    <dgm:pt modelId="{FFDD34BF-0E1A-DD4E-B434-ED03A7F022A1}" type="parTrans" cxnId="{71862D9F-E7D7-5C46-81DA-4B02AC4242FB}">
      <dgm:prSet/>
      <dgm:spPr/>
      <dgm:t>
        <a:bodyPr/>
        <a:lstStyle/>
        <a:p>
          <a:endParaRPr lang="es-MX"/>
        </a:p>
      </dgm:t>
    </dgm:pt>
    <dgm:pt modelId="{E856D3DE-A0EA-9646-B5CD-D13EA0982495}" type="sibTrans" cxnId="{71862D9F-E7D7-5C46-81DA-4B02AC4242FB}">
      <dgm:prSet/>
      <dgm:spPr/>
      <dgm:t>
        <a:bodyPr/>
        <a:lstStyle/>
        <a:p>
          <a:endParaRPr lang="es-MX"/>
        </a:p>
      </dgm:t>
    </dgm:pt>
    <dgm:pt modelId="{D935E068-6FB9-334F-BCE9-8FBE986A2166}">
      <dgm:prSet phldrT="[Texto]" phldr="1"/>
      <dgm:spPr/>
      <dgm:t>
        <a:bodyPr/>
        <a:lstStyle/>
        <a:p>
          <a:endParaRPr lang="es-MX"/>
        </a:p>
      </dgm:t>
    </dgm:pt>
    <dgm:pt modelId="{7CBF2B2D-D62C-A547-BC7D-37A4183F2D93}" type="parTrans" cxnId="{7A798884-E5CB-B240-B45D-BE148C3B983A}">
      <dgm:prSet/>
      <dgm:spPr/>
      <dgm:t>
        <a:bodyPr/>
        <a:lstStyle/>
        <a:p>
          <a:endParaRPr lang="es-MX"/>
        </a:p>
      </dgm:t>
    </dgm:pt>
    <dgm:pt modelId="{734FA881-C764-464E-BEBF-65F50F81862F}" type="sibTrans" cxnId="{7A798884-E5CB-B240-B45D-BE148C3B983A}">
      <dgm:prSet/>
      <dgm:spPr/>
      <dgm:t>
        <a:bodyPr/>
        <a:lstStyle/>
        <a:p>
          <a:endParaRPr lang="es-MX"/>
        </a:p>
      </dgm:t>
    </dgm:pt>
    <dgm:pt modelId="{8990C06A-9CFF-374D-ABCA-1F9809A940FD}" type="pres">
      <dgm:prSet presAssocID="{D2BB3021-68CE-5D45-A9D4-12E11718F614}" presName="Name0" presStyleCnt="0">
        <dgm:presLayoutVars>
          <dgm:dir/>
          <dgm:resizeHandles val="exact"/>
        </dgm:presLayoutVars>
      </dgm:prSet>
      <dgm:spPr/>
    </dgm:pt>
    <dgm:pt modelId="{7525E8C1-E592-AA4C-96C1-9D65A8F57A6D}" type="pres">
      <dgm:prSet presAssocID="{A25178E4-8404-AC45-80F9-A72079BE0464}" presName="compNode" presStyleCnt="0"/>
      <dgm:spPr/>
    </dgm:pt>
    <dgm:pt modelId="{7DE596C6-EA0D-7246-A33A-4412DF560863}" type="pres">
      <dgm:prSet presAssocID="{A25178E4-8404-AC45-80F9-A72079BE0464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1CB5F38-110B-2048-8718-1F00D6C95299}" type="pres">
      <dgm:prSet presAssocID="{A25178E4-8404-AC45-80F9-A72079BE0464}" presName="textRect" presStyleLbl="revTx" presStyleIdx="0" presStyleCnt="3">
        <dgm:presLayoutVars>
          <dgm:bulletEnabled val="1"/>
        </dgm:presLayoutVars>
      </dgm:prSet>
      <dgm:spPr/>
    </dgm:pt>
    <dgm:pt modelId="{6401B1DB-3334-5940-965F-DFEB9D75AAE5}" type="pres">
      <dgm:prSet presAssocID="{F06B8464-C989-544C-B4C4-00708EF4281B}" presName="sibTrans" presStyleLbl="sibTrans2D1" presStyleIdx="0" presStyleCnt="0"/>
      <dgm:spPr/>
    </dgm:pt>
    <dgm:pt modelId="{DE603B2E-035C-734E-A43B-269B9D51006E}" type="pres">
      <dgm:prSet presAssocID="{D8FA1F34-DEC1-F342-8D48-5F3CB37F4EB0}" presName="compNode" presStyleCnt="0"/>
      <dgm:spPr/>
    </dgm:pt>
    <dgm:pt modelId="{D032A5F0-92B4-5F43-810B-EFB65BDF2FDA}" type="pres">
      <dgm:prSet presAssocID="{D8FA1F34-DEC1-F342-8D48-5F3CB37F4EB0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082DB9D-3BA6-D44C-BF04-1984BD2D28B2}" type="pres">
      <dgm:prSet presAssocID="{D8FA1F34-DEC1-F342-8D48-5F3CB37F4EB0}" presName="textRect" presStyleLbl="revTx" presStyleIdx="1" presStyleCnt="3">
        <dgm:presLayoutVars>
          <dgm:bulletEnabled val="1"/>
        </dgm:presLayoutVars>
      </dgm:prSet>
      <dgm:spPr/>
    </dgm:pt>
    <dgm:pt modelId="{1BB870B8-84A7-F94E-A2D8-E019BC87FD46}" type="pres">
      <dgm:prSet presAssocID="{E856D3DE-A0EA-9646-B5CD-D13EA0982495}" presName="sibTrans" presStyleLbl="sibTrans2D1" presStyleIdx="0" presStyleCnt="0"/>
      <dgm:spPr/>
    </dgm:pt>
    <dgm:pt modelId="{B9B4EF25-825B-B849-BBC2-3029ABB51AE2}" type="pres">
      <dgm:prSet presAssocID="{D935E068-6FB9-334F-BCE9-8FBE986A2166}" presName="compNode" presStyleCnt="0"/>
      <dgm:spPr/>
    </dgm:pt>
    <dgm:pt modelId="{F4772479-B4CC-0B41-8516-951AAEE6BF0B}" type="pres">
      <dgm:prSet presAssocID="{D935E068-6FB9-334F-BCE9-8FBE986A2166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D036BCF-6152-F74B-AC34-E37A22A322BD}" type="pres">
      <dgm:prSet presAssocID="{D935E068-6FB9-334F-BCE9-8FBE986A2166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FEE3480E-FB0D-7C4B-831B-1263B6845A0E}" type="presOf" srcId="{A25178E4-8404-AC45-80F9-A72079BE0464}" destId="{41CB5F38-110B-2048-8718-1F00D6C95299}" srcOrd="0" destOrd="0" presId="urn:microsoft.com/office/officeart/2005/8/layout/pList1"/>
    <dgm:cxn modelId="{843E955F-B675-BE4C-A940-CC2493318E50}" type="presOf" srcId="{D8FA1F34-DEC1-F342-8D48-5F3CB37F4EB0}" destId="{C082DB9D-3BA6-D44C-BF04-1984BD2D28B2}" srcOrd="0" destOrd="0" presId="urn:microsoft.com/office/officeart/2005/8/layout/pList1"/>
    <dgm:cxn modelId="{DFA1ED7A-9EDD-2247-8F1E-9C9E3E9DA771}" srcId="{D2BB3021-68CE-5D45-A9D4-12E11718F614}" destId="{A25178E4-8404-AC45-80F9-A72079BE0464}" srcOrd="0" destOrd="0" parTransId="{A06676C2-E0EA-8042-9F41-AE6D0A83AB04}" sibTransId="{F06B8464-C989-544C-B4C4-00708EF4281B}"/>
    <dgm:cxn modelId="{7A798884-E5CB-B240-B45D-BE148C3B983A}" srcId="{D2BB3021-68CE-5D45-A9D4-12E11718F614}" destId="{D935E068-6FB9-334F-BCE9-8FBE986A2166}" srcOrd="2" destOrd="0" parTransId="{7CBF2B2D-D62C-A547-BC7D-37A4183F2D93}" sibTransId="{734FA881-C764-464E-BEBF-65F50F81862F}"/>
    <dgm:cxn modelId="{A656398C-BADE-324A-8241-98CD45520493}" type="presOf" srcId="{E856D3DE-A0EA-9646-B5CD-D13EA0982495}" destId="{1BB870B8-84A7-F94E-A2D8-E019BC87FD46}" srcOrd="0" destOrd="0" presId="urn:microsoft.com/office/officeart/2005/8/layout/pList1"/>
    <dgm:cxn modelId="{D35D6D9B-5953-1940-B95E-DB651F9A6049}" type="presOf" srcId="{D2BB3021-68CE-5D45-A9D4-12E11718F614}" destId="{8990C06A-9CFF-374D-ABCA-1F9809A940FD}" srcOrd="0" destOrd="0" presId="urn:microsoft.com/office/officeart/2005/8/layout/pList1"/>
    <dgm:cxn modelId="{71862D9F-E7D7-5C46-81DA-4B02AC4242FB}" srcId="{D2BB3021-68CE-5D45-A9D4-12E11718F614}" destId="{D8FA1F34-DEC1-F342-8D48-5F3CB37F4EB0}" srcOrd="1" destOrd="0" parTransId="{FFDD34BF-0E1A-DD4E-B434-ED03A7F022A1}" sibTransId="{E856D3DE-A0EA-9646-B5CD-D13EA0982495}"/>
    <dgm:cxn modelId="{5B9495A6-A255-5945-BB83-E2DBC96369C6}" type="presOf" srcId="{D935E068-6FB9-334F-BCE9-8FBE986A2166}" destId="{ED036BCF-6152-F74B-AC34-E37A22A322BD}" srcOrd="0" destOrd="0" presId="urn:microsoft.com/office/officeart/2005/8/layout/pList1"/>
    <dgm:cxn modelId="{5368C3DE-C29B-6245-BE45-ACEDA16A83CF}" type="presOf" srcId="{F06B8464-C989-544C-B4C4-00708EF4281B}" destId="{6401B1DB-3334-5940-965F-DFEB9D75AAE5}" srcOrd="0" destOrd="0" presId="urn:microsoft.com/office/officeart/2005/8/layout/pList1"/>
    <dgm:cxn modelId="{48B55FA3-9C16-DF43-92AC-982D17DF29B3}" type="presParOf" srcId="{8990C06A-9CFF-374D-ABCA-1F9809A940FD}" destId="{7525E8C1-E592-AA4C-96C1-9D65A8F57A6D}" srcOrd="0" destOrd="0" presId="urn:microsoft.com/office/officeart/2005/8/layout/pList1"/>
    <dgm:cxn modelId="{1FD9CF33-FC2C-A845-8F74-499C9461CEC0}" type="presParOf" srcId="{7525E8C1-E592-AA4C-96C1-9D65A8F57A6D}" destId="{7DE596C6-EA0D-7246-A33A-4412DF560863}" srcOrd="0" destOrd="0" presId="urn:microsoft.com/office/officeart/2005/8/layout/pList1"/>
    <dgm:cxn modelId="{B4A85621-7B30-1742-9EB2-75CE4686CA8E}" type="presParOf" srcId="{7525E8C1-E592-AA4C-96C1-9D65A8F57A6D}" destId="{41CB5F38-110B-2048-8718-1F00D6C95299}" srcOrd="1" destOrd="0" presId="urn:microsoft.com/office/officeart/2005/8/layout/pList1"/>
    <dgm:cxn modelId="{7E832D26-29CD-1547-A94C-A5950E696702}" type="presParOf" srcId="{8990C06A-9CFF-374D-ABCA-1F9809A940FD}" destId="{6401B1DB-3334-5940-965F-DFEB9D75AAE5}" srcOrd="1" destOrd="0" presId="urn:microsoft.com/office/officeart/2005/8/layout/pList1"/>
    <dgm:cxn modelId="{FB10F984-DF65-BC43-B4DA-D3F631F92662}" type="presParOf" srcId="{8990C06A-9CFF-374D-ABCA-1F9809A940FD}" destId="{DE603B2E-035C-734E-A43B-269B9D51006E}" srcOrd="2" destOrd="0" presId="urn:microsoft.com/office/officeart/2005/8/layout/pList1"/>
    <dgm:cxn modelId="{F0F96887-495E-764C-BB62-4CF0F88022BE}" type="presParOf" srcId="{DE603B2E-035C-734E-A43B-269B9D51006E}" destId="{D032A5F0-92B4-5F43-810B-EFB65BDF2FDA}" srcOrd="0" destOrd="0" presId="urn:microsoft.com/office/officeart/2005/8/layout/pList1"/>
    <dgm:cxn modelId="{73DBC0EB-9B05-F746-AF97-061CD87E9A86}" type="presParOf" srcId="{DE603B2E-035C-734E-A43B-269B9D51006E}" destId="{C082DB9D-3BA6-D44C-BF04-1984BD2D28B2}" srcOrd="1" destOrd="0" presId="urn:microsoft.com/office/officeart/2005/8/layout/pList1"/>
    <dgm:cxn modelId="{382D663B-3484-B340-A91E-0B9CA8E7A19B}" type="presParOf" srcId="{8990C06A-9CFF-374D-ABCA-1F9809A940FD}" destId="{1BB870B8-84A7-F94E-A2D8-E019BC87FD46}" srcOrd="3" destOrd="0" presId="urn:microsoft.com/office/officeart/2005/8/layout/pList1"/>
    <dgm:cxn modelId="{7FAC0E88-3F92-2F4A-BB89-D750EB0D09FC}" type="presParOf" srcId="{8990C06A-9CFF-374D-ABCA-1F9809A940FD}" destId="{B9B4EF25-825B-B849-BBC2-3029ABB51AE2}" srcOrd="4" destOrd="0" presId="urn:microsoft.com/office/officeart/2005/8/layout/pList1"/>
    <dgm:cxn modelId="{DBA6650F-9067-274A-9EEE-B0E4384149B1}" type="presParOf" srcId="{B9B4EF25-825B-B849-BBC2-3029ABB51AE2}" destId="{F4772479-B4CC-0B41-8516-951AAEE6BF0B}" srcOrd="0" destOrd="0" presId="urn:microsoft.com/office/officeart/2005/8/layout/pList1"/>
    <dgm:cxn modelId="{61F90851-CABD-4C41-85E3-7165399E22F2}" type="presParOf" srcId="{B9B4EF25-825B-B849-BBC2-3029ABB51AE2}" destId="{ED036BCF-6152-F74B-AC34-E37A22A322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596C6-EA0D-7246-A33A-4412DF560863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B5F38-110B-2048-8718-1F00D6C95299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0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700" kern="1200" dirty="0"/>
        </a:p>
      </dsp:txBody>
      <dsp:txXfrm>
        <a:off x="2070" y="2697943"/>
        <a:ext cx="3284744" cy="1218640"/>
      </dsp:txXfrm>
    </dsp:sp>
    <dsp:sp modelId="{D032A5F0-92B4-5F43-810B-EFB65BDF2FDA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2DB9D-3BA6-D44C-BF04-1984BD2D28B2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0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700" kern="1200"/>
        </a:p>
      </dsp:txBody>
      <dsp:txXfrm>
        <a:off x="3615427" y="2697943"/>
        <a:ext cx="3284744" cy="1218640"/>
      </dsp:txXfrm>
    </dsp:sp>
    <dsp:sp modelId="{F4772479-B4CC-0B41-8516-951AAEE6BF0B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36BCF-6152-F74B-AC34-E37A22A322BD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0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700" kern="1200"/>
        </a:p>
      </dsp:txBody>
      <dsp:txXfrm>
        <a:off x="7228784" y="2697943"/>
        <a:ext cx="3284744" cy="121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64902-2571-26D3-A2F9-F4717F36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382DAB-76E6-A439-33D8-04866700E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BE166-C7F6-396B-F49A-F92BF32A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95760-20EB-FD1C-9F21-4F760C6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92A37-4497-8FFC-9F81-39A89E48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6553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0D9FE-DB19-4CB0-1B3F-3B4110A2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DB314-238E-3D8F-B6E4-2FD8D571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58514-F8D9-B0D3-2475-DF7899D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163CAB-659F-7A06-8979-DF896DAE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3C3F0-F22A-FBAF-2E7F-80DFB6E5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4885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AFDDF5-294E-54DE-9415-801DD674F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59EA8D-54E4-DE5F-7519-21727A25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B9353-12C4-40E7-F17D-B71CAAF3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10612-79E5-B590-FB8E-B48B2122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6BBAA-94C8-5057-73FF-3AD0752D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22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559D1-2125-C0D6-EA7D-33BE7121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AD846-E492-C55A-E6D1-475DB857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13BED-FD04-25B8-049C-FFFBE50D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7620C-7233-80CF-98A7-81482B82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4D244-41EB-FE2C-F4AD-C04A8FC3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39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4A50E-6C50-FC48-AD24-3E50BA24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E85C5-6413-3890-8BE9-31DD3847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0C9FF-8F41-B5BB-3140-4D56053C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21DF91-C094-32EB-904B-1E0F3AE7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F83E4-A586-2A25-6F3F-212D4E04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86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521C-B5FB-699E-966B-9D0BDA6C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83DBD-FF97-6957-D0DF-C7D230028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26967E-CF81-CF8B-6BC9-F1F6A331F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9095E2-57CD-80AD-9CE6-A3E1AD66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223F6-E7D2-0991-155D-B64A4126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8EF67-EA48-7F73-413F-DC7F8C9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7792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ED53A-96D6-DC65-4BCD-67B3FD36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8BA9FF-B7F9-2D58-B714-72745F92B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2CCD76-0765-6BC9-EB9B-6F4B875A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7D705-C0F4-D7A8-0E2E-A0FCCEEB7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72E506-18EE-55D8-1B37-367C9E16C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E782A2-F88E-77FF-DF77-395F9785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0C8DE5-B04B-DDF4-30C6-E2D32498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8361D8-D4E8-BA3F-063E-919BEDC7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81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C16A-9D7D-7464-76EA-33090B1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CA5F20-912C-ADEA-5D81-477D2874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18DEEC-4188-5CD5-1E95-84FDF1DD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16DD6F-AC54-4B40-0AE3-00BE09E2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143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4CA41F-53B5-6B71-219B-BE4AA20B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03A62A-AA82-C92A-8D76-1C94AAFB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673BB3-CD27-A20E-F097-1E19FEE6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62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8056-50B9-DE83-F97D-68116759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3E3B2-7F6A-F11A-F59B-A45D4894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F6B330-66AA-8420-7B0D-6CE7E4F14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921385-2E91-21E4-DF2D-D766A379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77CE2-8C79-5AA1-301B-5EAD5B4A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DC2F94-4EDC-BAE5-89B0-EAE9D6A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1214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19465-B626-E824-DE59-52461A22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BCCDB0-AA96-977F-0D07-909187A90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77BD2E-C74E-006F-F106-FB9DD709A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25CD9-74E1-6967-8F53-68D965CA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04F032-79C5-1CDE-6E66-7467A76B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C3D9C5-F5B6-3C77-0EE0-4E8E1B33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0411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E5B108-4F04-B1EA-7640-586BD55D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6EA79-D4D5-B89F-93DD-550AEBED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D3FEB3-5033-5FE6-B00A-068A17508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22064-BC77-8C47-9C1E-1AB370F1BFE8}" type="datetimeFigureOut">
              <a:rPr lang="es-US" smtClean="0"/>
              <a:t>3/22/2024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36A35-78BE-ABB2-C592-C632DCBCF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CA77E-834F-5FF0-70ED-CCE89E75B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04C6A-68FA-FB49-BCD9-75FDE858001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838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4BC18-BAA5-115F-C394-469638D96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042" y="1504251"/>
            <a:ext cx="9144000" cy="1772882"/>
          </a:xfrm>
        </p:spPr>
        <p:txBody>
          <a:bodyPr/>
          <a:lstStyle/>
          <a:p>
            <a:r>
              <a:rPr lang="es-US" dirty="0"/>
              <a:t>Evaluación – 4to parcial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36A8E-4185-B49B-D178-43694D82B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042" y="3429000"/>
            <a:ext cx="9144000" cy="1655762"/>
          </a:xfrm>
        </p:spPr>
        <p:txBody>
          <a:bodyPr/>
          <a:lstStyle/>
          <a:p>
            <a:r>
              <a:rPr lang="es-US" dirty="0"/>
              <a:t>Nombres: Brayan Obed Cruz López </a:t>
            </a:r>
          </a:p>
          <a:p>
            <a:r>
              <a:rPr lang="es-US" dirty="0"/>
              <a:t>Nombres de la materia: Tecnología </a:t>
            </a:r>
          </a:p>
        </p:txBody>
      </p:sp>
    </p:spTree>
    <p:extLst>
      <p:ext uri="{BB962C8B-B14F-4D97-AF65-F5344CB8AC3E}">
        <p14:creationId xmlns:p14="http://schemas.microsoft.com/office/powerpoint/2010/main" val="178926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3E092-D257-BC03-C255-5C8303BF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son las estaciones del año?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4C3BA-1779-B907-EBC3-7E01841E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temporadas del año donde se presentan cambios en el clima y la cantidad de luz del día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491B35-53D8-67F9-A98B-AF937CA0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7" y="2611049"/>
            <a:ext cx="7575594" cy="42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422FB-C710-2E40-DB95-DEF4FECD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FE512-6DAF-039C-80D6-05B4E77E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 primavera es una de las cuatro estaciones del año, sigue al invierno y precede al verano. La definición y duración de la misma varía, desde el punto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8BE854-9316-F522-98E9-CA6B3219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7" y="2850037"/>
            <a:ext cx="7168839" cy="40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6636B-D9E8-83F3-D4FA-26313788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OCURRE EN 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B4DA5D-F2AF-3120-F282-D0A85DAD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 temperatura se calienta, el aire se humedece más que en invierno, brotan nuevas hojas en los árboles y las flores se abren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063854-194C-5E3C-013E-1E156DBF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3" y="2726503"/>
            <a:ext cx="9609370" cy="39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34EBA-3742-3EAA-5810-AB68D32D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Importancia de 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DE538-E34F-F627-6BBA-95D160ED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 primavera es un momento perfecto para el crecimiento de los cultivos, ya que la cantidad de luz solar que obtienen la tierra y las plantas permite el proceso de fotosíntesis, del que los vegetales extraen la energía para sobrevivir y desarrollarse.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1A110D-50AA-47F6-5FC6-8DA783673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22499" y="3429000"/>
            <a:ext cx="7289178" cy="33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BF32E-7FD1-D3CF-76E8-554319FB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1DF50E-6CDB-1322-4DAA-AEDE3203B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31"/>
            <a:ext cx="5159930" cy="4991188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A6F6B9-FD25-581C-D34A-F1574C49D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31" y="79931"/>
            <a:ext cx="7032068" cy="49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CF5E2-362F-C29F-B414-7C315B0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A5E80AAE-D273-9246-FB6B-7C62314B4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166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25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AC4FE-3427-04CD-E486-190E8B49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E6DDA14-72AE-E35D-B6B3-709F4BE29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Hola gracias por der y adiós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3A091A-A206-087E-F567-2A26381BA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" y="2424545"/>
            <a:ext cx="11385595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Evaluación – 4to parcial</vt:lpstr>
      <vt:lpstr>¿Qué son las estaciones del año? </vt:lpstr>
      <vt:lpstr>La primavera</vt:lpstr>
      <vt:lpstr>¿Qué OCURRE EN LA PRIMAVERA</vt:lpstr>
      <vt:lpstr>Importancia de la primavera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– 4to parcial</dc:title>
  <dc:creator>MARIA HERMELINDA LOPEZ CAMPOS</dc:creator>
  <cp:lastModifiedBy>MARIA HERMELINDA LOPEZ CAMPOS</cp:lastModifiedBy>
  <cp:revision>5</cp:revision>
  <dcterms:created xsi:type="dcterms:W3CDTF">2024-03-22T16:51:00Z</dcterms:created>
  <dcterms:modified xsi:type="dcterms:W3CDTF">2024-03-22T17:47:23Z</dcterms:modified>
</cp:coreProperties>
</file>