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2473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6241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260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630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8830550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98112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10802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432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671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66562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8758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F431E6E-74FB-4261-8001-7789F73D3ADB}" type="datetimeFigureOut">
              <a:rPr lang="es-MX" smtClean="0"/>
              <a:t>19/03/2024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7CD4AB6-9D97-48C6-A660-93D4713ADE82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27069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0C551E-4E65-A80E-13B2-2C066DADE2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es-MX" sz="8000" dirty="0"/>
              <a:t>Diptongos y hiatos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36B4720-E762-BA5A-5899-86AB19394D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2934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648CC0-2A3E-AAE7-AA66-7A59F05C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26A0BF4F-F58B-E2AB-E209-1621A39428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69016"/>
          </a:xfrm>
        </p:spPr>
      </p:pic>
    </p:spTree>
    <p:extLst>
      <p:ext uri="{BB962C8B-B14F-4D97-AF65-F5344CB8AC3E}">
        <p14:creationId xmlns:p14="http://schemas.microsoft.com/office/powerpoint/2010/main" val="2652351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842C66-D566-9F79-5708-0515CE99B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925CA65C-7553-0977-8552-2B0C03986A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510312104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16</TotalTime>
  <Words>3</Words>
  <Application>Microsoft Office PowerPoint</Application>
  <PresentationFormat>Panorámica</PresentationFormat>
  <Paragraphs>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Impact</vt:lpstr>
      <vt:lpstr>Distintivo</vt:lpstr>
      <vt:lpstr>Diptongos y hiatos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Diptongos y hiatos </dc:title>
  <dc:creator>Hector Castro Ahumada</dc:creator>
  <cp:lastModifiedBy>Hector Castro Ahumada</cp:lastModifiedBy>
  <cp:revision>2</cp:revision>
  <dcterms:created xsi:type="dcterms:W3CDTF">2024-03-15T05:53:38Z</dcterms:created>
  <dcterms:modified xsi:type="dcterms:W3CDTF">2024-03-19T20:39:02Z</dcterms:modified>
</cp:coreProperties>
</file>