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59" r:id="rId5"/>
    <p:sldId id="260" r:id="rId6"/>
    <p:sldId id="261" r:id="rId7"/>
    <p:sldId id="265" r:id="rId8"/>
    <p:sldId id="266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B22E09-7593-4943-ACA2-764F1B16ACAA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s-MX"/>
        </a:p>
      </dgm:t>
    </dgm:pt>
    <dgm:pt modelId="{DE06E60B-41E7-1844-B8E2-FF806B624257}">
      <dgm:prSet phldrT="[Texto]" phldr="0"/>
      <dgm:spPr/>
      <dgm:t>
        <a:bodyPr/>
        <a:lstStyle/>
        <a:p>
          <a:r>
            <a:rPr lang="es-MX" dirty="0">
              <a:solidFill>
                <a:schemeClr val="bg1">
                  <a:lumMod val="10000"/>
                </a:schemeClr>
              </a:solidFill>
            </a:rPr>
            <a:t>P</a:t>
          </a:r>
        </a:p>
        <a:p>
          <a:r>
            <a:rPr lang="es-MX" dirty="0"/>
            <a:t>R</a:t>
          </a:r>
        </a:p>
        <a:p>
          <a:r>
            <a:rPr lang="es-MX" dirty="0"/>
            <a:t>I</a:t>
          </a:r>
        </a:p>
        <a:p>
          <a:r>
            <a:rPr lang="es-MX" dirty="0"/>
            <a:t>M</a:t>
          </a:r>
        </a:p>
        <a:p>
          <a:r>
            <a:rPr lang="es-MX" dirty="0"/>
            <a:t>A</a:t>
          </a:r>
        </a:p>
        <a:p>
          <a:r>
            <a:rPr lang="es-MX" dirty="0"/>
            <a:t>V</a:t>
          </a:r>
        </a:p>
        <a:p>
          <a:r>
            <a:rPr lang="es-MX" dirty="0"/>
            <a:t>E</a:t>
          </a:r>
        </a:p>
        <a:p>
          <a:r>
            <a:rPr lang="es-MX" dirty="0"/>
            <a:t>R</a:t>
          </a:r>
        </a:p>
        <a:p>
          <a:r>
            <a:rPr lang="es-MX" dirty="0"/>
            <a:t>A</a:t>
          </a:r>
        </a:p>
      </dgm:t>
    </dgm:pt>
    <dgm:pt modelId="{8C7E2CA3-77FE-9146-B24D-29F0BFA74A99}" type="parTrans" cxnId="{951924D8-E85B-264B-A43E-7844AB8A49AB}">
      <dgm:prSet/>
      <dgm:spPr/>
      <dgm:t>
        <a:bodyPr/>
        <a:lstStyle/>
        <a:p>
          <a:endParaRPr lang="es-MX"/>
        </a:p>
      </dgm:t>
    </dgm:pt>
    <dgm:pt modelId="{19C8343E-C9FD-A842-A2C8-CEC8C9988421}" type="sibTrans" cxnId="{951924D8-E85B-264B-A43E-7844AB8A49AB}">
      <dgm:prSet/>
      <dgm:spPr/>
      <dgm:t>
        <a:bodyPr/>
        <a:lstStyle/>
        <a:p>
          <a:endParaRPr lang="es-MX"/>
        </a:p>
      </dgm:t>
    </dgm:pt>
    <dgm:pt modelId="{CDE5E27A-5DFE-5E4C-B011-3D059F98DBFE}">
      <dgm:prSet phldrT="[Texto]" phldr="0"/>
      <dgm:spPr/>
      <dgm:t>
        <a:bodyPr/>
        <a:lstStyle/>
        <a:p>
          <a:r>
            <a:rPr lang="es-MX" dirty="0"/>
            <a:t>Verano</a:t>
          </a:r>
        </a:p>
      </dgm:t>
    </dgm:pt>
    <dgm:pt modelId="{B35A3E1A-B424-C947-95D2-4BF8C0452CAC}" type="parTrans" cxnId="{BAD1AC65-FB0E-CF46-9E51-BB2E58EFE8D0}">
      <dgm:prSet/>
      <dgm:spPr/>
      <dgm:t>
        <a:bodyPr/>
        <a:lstStyle/>
        <a:p>
          <a:endParaRPr lang="es-MX"/>
        </a:p>
      </dgm:t>
    </dgm:pt>
    <dgm:pt modelId="{23E208EB-BC9A-9946-97BB-4D64C6BB7F32}" type="sibTrans" cxnId="{BAD1AC65-FB0E-CF46-9E51-BB2E58EFE8D0}">
      <dgm:prSet/>
      <dgm:spPr/>
      <dgm:t>
        <a:bodyPr/>
        <a:lstStyle/>
        <a:p>
          <a:endParaRPr lang="es-MX"/>
        </a:p>
      </dgm:t>
    </dgm:pt>
    <dgm:pt modelId="{6594AB05-3C57-3C43-839C-31FC33B9A41F}">
      <dgm:prSet phldrT="[Texto]" phldr="0"/>
      <dgm:spPr/>
      <dgm:t>
        <a:bodyPr/>
        <a:lstStyle/>
        <a:p>
          <a:r>
            <a:rPr lang="es-MX" dirty="0"/>
            <a:t>Otoño </a:t>
          </a:r>
        </a:p>
      </dgm:t>
    </dgm:pt>
    <dgm:pt modelId="{9E8DCCAD-3AC6-6643-AC1F-34916A63D484}" type="parTrans" cxnId="{654A4350-3D7A-D044-909D-0C0E0F9D9BB3}">
      <dgm:prSet/>
      <dgm:spPr/>
      <dgm:t>
        <a:bodyPr/>
        <a:lstStyle/>
        <a:p>
          <a:endParaRPr lang="es-MX"/>
        </a:p>
      </dgm:t>
    </dgm:pt>
    <dgm:pt modelId="{7950A88B-E091-D845-956C-F10E4D58ABAE}" type="sibTrans" cxnId="{654A4350-3D7A-D044-909D-0C0E0F9D9BB3}">
      <dgm:prSet/>
      <dgm:spPr/>
      <dgm:t>
        <a:bodyPr/>
        <a:lstStyle/>
        <a:p>
          <a:endParaRPr lang="es-MX"/>
        </a:p>
      </dgm:t>
    </dgm:pt>
    <dgm:pt modelId="{CE39220C-C8A2-EF46-B563-B409476FDA8A}">
      <dgm:prSet phldrT="[Texto]" phldr="0"/>
      <dgm:spPr/>
      <dgm:t>
        <a:bodyPr/>
        <a:lstStyle/>
        <a:p>
          <a:r>
            <a:rPr lang="es-MX" dirty="0"/>
            <a:t>Invierno </a:t>
          </a:r>
        </a:p>
      </dgm:t>
    </dgm:pt>
    <dgm:pt modelId="{469EC22B-880D-DF49-A296-9F943F8326E1}" type="parTrans" cxnId="{F03E2176-5FE2-0944-970B-FD1A0F6DF1EA}">
      <dgm:prSet/>
      <dgm:spPr/>
      <dgm:t>
        <a:bodyPr/>
        <a:lstStyle/>
        <a:p>
          <a:endParaRPr lang="es-MX"/>
        </a:p>
      </dgm:t>
    </dgm:pt>
    <dgm:pt modelId="{3DCA9856-E573-9943-8842-AA8270E235BE}" type="sibTrans" cxnId="{F03E2176-5FE2-0944-970B-FD1A0F6DF1EA}">
      <dgm:prSet/>
      <dgm:spPr/>
      <dgm:t>
        <a:bodyPr/>
        <a:lstStyle/>
        <a:p>
          <a:endParaRPr lang="es-MX"/>
        </a:p>
      </dgm:t>
    </dgm:pt>
    <dgm:pt modelId="{C0AC0DC6-3987-9B4C-B376-3FBFD94A1BFA}" type="pres">
      <dgm:prSet presAssocID="{A2B22E09-7593-4943-ACA2-764F1B16ACAA}" presName="vert0" presStyleCnt="0">
        <dgm:presLayoutVars>
          <dgm:dir/>
          <dgm:animOne val="branch"/>
          <dgm:animLvl val="lvl"/>
        </dgm:presLayoutVars>
      </dgm:prSet>
      <dgm:spPr/>
    </dgm:pt>
    <dgm:pt modelId="{4D027EE2-439B-144C-B309-57F13D328F5F}" type="pres">
      <dgm:prSet presAssocID="{DE06E60B-41E7-1844-B8E2-FF806B624257}" presName="thickLine" presStyleLbl="alignNode1" presStyleIdx="0" presStyleCnt="1"/>
      <dgm:spPr/>
    </dgm:pt>
    <dgm:pt modelId="{D961D6C9-C522-4A4F-A952-34D21A83DD45}" type="pres">
      <dgm:prSet presAssocID="{DE06E60B-41E7-1844-B8E2-FF806B624257}" presName="horz1" presStyleCnt="0"/>
      <dgm:spPr/>
    </dgm:pt>
    <dgm:pt modelId="{94921221-1098-C14F-BBC6-6534C43673F6}" type="pres">
      <dgm:prSet presAssocID="{DE06E60B-41E7-1844-B8E2-FF806B624257}" presName="tx1" presStyleLbl="revTx" presStyleIdx="0" presStyleCnt="4"/>
      <dgm:spPr/>
    </dgm:pt>
    <dgm:pt modelId="{318F5691-6D28-924D-9F33-E5681E5D4376}" type="pres">
      <dgm:prSet presAssocID="{DE06E60B-41E7-1844-B8E2-FF806B624257}" presName="vert1" presStyleCnt="0"/>
      <dgm:spPr/>
    </dgm:pt>
    <dgm:pt modelId="{ACD4214C-7AD0-DA44-975A-41DCBEE42901}" type="pres">
      <dgm:prSet presAssocID="{CDE5E27A-5DFE-5E4C-B011-3D059F98DBFE}" presName="vertSpace2a" presStyleCnt="0"/>
      <dgm:spPr/>
    </dgm:pt>
    <dgm:pt modelId="{190BE40B-35C9-E04B-90FB-7896EE220AA5}" type="pres">
      <dgm:prSet presAssocID="{CDE5E27A-5DFE-5E4C-B011-3D059F98DBFE}" presName="horz2" presStyleCnt="0"/>
      <dgm:spPr/>
    </dgm:pt>
    <dgm:pt modelId="{6955B007-D634-2A4A-9FCF-EDC092246E8A}" type="pres">
      <dgm:prSet presAssocID="{CDE5E27A-5DFE-5E4C-B011-3D059F98DBFE}" presName="horzSpace2" presStyleCnt="0"/>
      <dgm:spPr/>
    </dgm:pt>
    <dgm:pt modelId="{42C37B3F-B624-DB4E-A395-B1DB40E726DE}" type="pres">
      <dgm:prSet presAssocID="{CDE5E27A-5DFE-5E4C-B011-3D059F98DBFE}" presName="tx2" presStyleLbl="revTx" presStyleIdx="1" presStyleCnt="4"/>
      <dgm:spPr/>
    </dgm:pt>
    <dgm:pt modelId="{43306ACF-929B-4745-BEA9-279068879040}" type="pres">
      <dgm:prSet presAssocID="{CDE5E27A-5DFE-5E4C-B011-3D059F98DBFE}" presName="vert2" presStyleCnt="0"/>
      <dgm:spPr/>
    </dgm:pt>
    <dgm:pt modelId="{3B47F85F-3F74-1343-B255-6C7739F68DB2}" type="pres">
      <dgm:prSet presAssocID="{CDE5E27A-5DFE-5E4C-B011-3D059F98DBFE}" presName="thinLine2b" presStyleLbl="callout" presStyleIdx="0" presStyleCnt="3"/>
      <dgm:spPr/>
    </dgm:pt>
    <dgm:pt modelId="{CEEE6F9B-1A38-D745-B384-0115B717D6A3}" type="pres">
      <dgm:prSet presAssocID="{CDE5E27A-5DFE-5E4C-B011-3D059F98DBFE}" presName="vertSpace2b" presStyleCnt="0"/>
      <dgm:spPr/>
    </dgm:pt>
    <dgm:pt modelId="{CCA24DE6-3341-0A41-A248-171FF00ECF9C}" type="pres">
      <dgm:prSet presAssocID="{6594AB05-3C57-3C43-839C-31FC33B9A41F}" presName="horz2" presStyleCnt="0"/>
      <dgm:spPr/>
    </dgm:pt>
    <dgm:pt modelId="{AF625583-B7DC-FC40-AE57-D76706946AE8}" type="pres">
      <dgm:prSet presAssocID="{6594AB05-3C57-3C43-839C-31FC33B9A41F}" presName="horzSpace2" presStyleCnt="0"/>
      <dgm:spPr/>
    </dgm:pt>
    <dgm:pt modelId="{7B778E92-CB51-214D-B61C-0AB297FDACE7}" type="pres">
      <dgm:prSet presAssocID="{6594AB05-3C57-3C43-839C-31FC33B9A41F}" presName="tx2" presStyleLbl="revTx" presStyleIdx="2" presStyleCnt="4"/>
      <dgm:spPr/>
    </dgm:pt>
    <dgm:pt modelId="{C1CB6228-DE01-AB44-946F-A1523D7C1220}" type="pres">
      <dgm:prSet presAssocID="{6594AB05-3C57-3C43-839C-31FC33B9A41F}" presName="vert2" presStyleCnt="0"/>
      <dgm:spPr/>
    </dgm:pt>
    <dgm:pt modelId="{76007BB0-4234-7743-A2D2-A1CE4A0A1944}" type="pres">
      <dgm:prSet presAssocID="{6594AB05-3C57-3C43-839C-31FC33B9A41F}" presName="thinLine2b" presStyleLbl="callout" presStyleIdx="1" presStyleCnt="3"/>
      <dgm:spPr/>
    </dgm:pt>
    <dgm:pt modelId="{62750BF9-BE4E-3646-BBF7-0FC4BC6498CF}" type="pres">
      <dgm:prSet presAssocID="{6594AB05-3C57-3C43-839C-31FC33B9A41F}" presName="vertSpace2b" presStyleCnt="0"/>
      <dgm:spPr/>
    </dgm:pt>
    <dgm:pt modelId="{4DFB577E-A816-ED45-A955-1D4ED9588169}" type="pres">
      <dgm:prSet presAssocID="{CE39220C-C8A2-EF46-B563-B409476FDA8A}" presName="horz2" presStyleCnt="0"/>
      <dgm:spPr/>
    </dgm:pt>
    <dgm:pt modelId="{FBA12C28-5FBB-A740-9600-04FC439A50CD}" type="pres">
      <dgm:prSet presAssocID="{CE39220C-C8A2-EF46-B563-B409476FDA8A}" presName="horzSpace2" presStyleCnt="0"/>
      <dgm:spPr/>
    </dgm:pt>
    <dgm:pt modelId="{49073213-E18F-BA49-A173-8572D48B1BBF}" type="pres">
      <dgm:prSet presAssocID="{CE39220C-C8A2-EF46-B563-B409476FDA8A}" presName="tx2" presStyleLbl="revTx" presStyleIdx="3" presStyleCnt="4"/>
      <dgm:spPr/>
    </dgm:pt>
    <dgm:pt modelId="{651E2473-482D-CF43-8B74-CA12B9E14CED}" type="pres">
      <dgm:prSet presAssocID="{CE39220C-C8A2-EF46-B563-B409476FDA8A}" presName="vert2" presStyleCnt="0"/>
      <dgm:spPr/>
    </dgm:pt>
    <dgm:pt modelId="{85B510FA-91AC-C841-89C2-65A79FAF1631}" type="pres">
      <dgm:prSet presAssocID="{CE39220C-C8A2-EF46-B563-B409476FDA8A}" presName="thinLine2b" presStyleLbl="callout" presStyleIdx="2" presStyleCnt="3"/>
      <dgm:spPr/>
    </dgm:pt>
    <dgm:pt modelId="{56D4445E-9F71-7440-A1EB-F4C6345BD152}" type="pres">
      <dgm:prSet presAssocID="{CE39220C-C8A2-EF46-B563-B409476FDA8A}" presName="vertSpace2b" presStyleCnt="0"/>
      <dgm:spPr/>
    </dgm:pt>
  </dgm:ptLst>
  <dgm:cxnLst>
    <dgm:cxn modelId="{26A18E22-FA37-804A-9956-1A1FDC6F2577}" type="presOf" srcId="{CE39220C-C8A2-EF46-B563-B409476FDA8A}" destId="{49073213-E18F-BA49-A173-8572D48B1BBF}" srcOrd="0" destOrd="0" presId="urn:microsoft.com/office/officeart/2008/layout/LinedList"/>
    <dgm:cxn modelId="{2DF9444F-F57D-C448-B8B6-01F5E798A14D}" type="presOf" srcId="{DE06E60B-41E7-1844-B8E2-FF806B624257}" destId="{94921221-1098-C14F-BBC6-6534C43673F6}" srcOrd="0" destOrd="0" presId="urn:microsoft.com/office/officeart/2008/layout/LinedList"/>
    <dgm:cxn modelId="{654A4350-3D7A-D044-909D-0C0E0F9D9BB3}" srcId="{DE06E60B-41E7-1844-B8E2-FF806B624257}" destId="{6594AB05-3C57-3C43-839C-31FC33B9A41F}" srcOrd="1" destOrd="0" parTransId="{9E8DCCAD-3AC6-6643-AC1F-34916A63D484}" sibTransId="{7950A88B-E091-D845-956C-F10E4D58ABAE}"/>
    <dgm:cxn modelId="{BAD1AC65-FB0E-CF46-9E51-BB2E58EFE8D0}" srcId="{DE06E60B-41E7-1844-B8E2-FF806B624257}" destId="{CDE5E27A-5DFE-5E4C-B011-3D059F98DBFE}" srcOrd="0" destOrd="0" parTransId="{B35A3E1A-B424-C947-95D2-4BF8C0452CAC}" sibTransId="{23E208EB-BC9A-9946-97BB-4D64C6BB7F32}"/>
    <dgm:cxn modelId="{F03E2176-5FE2-0944-970B-FD1A0F6DF1EA}" srcId="{DE06E60B-41E7-1844-B8E2-FF806B624257}" destId="{CE39220C-C8A2-EF46-B563-B409476FDA8A}" srcOrd="2" destOrd="0" parTransId="{469EC22B-880D-DF49-A296-9F943F8326E1}" sibTransId="{3DCA9856-E573-9943-8842-AA8270E235BE}"/>
    <dgm:cxn modelId="{AC1DC492-1B58-E74D-97A0-160E57C1ABFD}" type="presOf" srcId="{A2B22E09-7593-4943-ACA2-764F1B16ACAA}" destId="{C0AC0DC6-3987-9B4C-B376-3FBFD94A1BFA}" srcOrd="0" destOrd="0" presId="urn:microsoft.com/office/officeart/2008/layout/LinedList"/>
    <dgm:cxn modelId="{C3A42494-E465-6D43-BD98-EB37BAFB0D70}" type="presOf" srcId="{6594AB05-3C57-3C43-839C-31FC33B9A41F}" destId="{7B778E92-CB51-214D-B61C-0AB297FDACE7}" srcOrd="0" destOrd="0" presId="urn:microsoft.com/office/officeart/2008/layout/LinedList"/>
    <dgm:cxn modelId="{951924D8-E85B-264B-A43E-7844AB8A49AB}" srcId="{A2B22E09-7593-4943-ACA2-764F1B16ACAA}" destId="{DE06E60B-41E7-1844-B8E2-FF806B624257}" srcOrd="0" destOrd="0" parTransId="{8C7E2CA3-77FE-9146-B24D-29F0BFA74A99}" sibTransId="{19C8343E-C9FD-A842-A2C8-CEC8C9988421}"/>
    <dgm:cxn modelId="{324324DA-1E95-3A40-BB70-8859653448B0}" type="presOf" srcId="{CDE5E27A-5DFE-5E4C-B011-3D059F98DBFE}" destId="{42C37B3F-B624-DB4E-A395-B1DB40E726DE}" srcOrd="0" destOrd="0" presId="urn:microsoft.com/office/officeart/2008/layout/LinedList"/>
    <dgm:cxn modelId="{3E5F6394-9674-AD43-8BB9-CF37D63F7CF6}" type="presParOf" srcId="{C0AC0DC6-3987-9B4C-B376-3FBFD94A1BFA}" destId="{4D027EE2-439B-144C-B309-57F13D328F5F}" srcOrd="0" destOrd="0" presId="urn:microsoft.com/office/officeart/2008/layout/LinedList"/>
    <dgm:cxn modelId="{70CCFF53-ECD3-4B44-BE2F-34FA88FFE085}" type="presParOf" srcId="{C0AC0DC6-3987-9B4C-B376-3FBFD94A1BFA}" destId="{D961D6C9-C522-4A4F-A952-34D21A83DD45}" srcOrd="1" destOrd="0" presId="urn:microsoft.com/office/officeart/2008/layout/LinedList"/>
    <dgm:cxn modelId="{6D88F06B-D56E-1A41-A8F7-01F3B99F904F}" type="presParOf" srcId="{D961D6C9-C522-4A4F-A952-34D21A83DD45}" destId="{94921221-1098-C14F-BBC6-6534C43673F6}" srcOrd="0" destOrd="0" presId="urn:microsoft.com/office/officeart/2008/layout/LinedList"/>
    <dgm:cxn modelId="{621D3E91-6119-B847-9CF7-280131CF5B9A}" type="presParOf" srcId="{D961D6C9-C522-4A4F-A952-34D21A83DD45}" destId="{318F5691-6D28-924D-9F33-E5681E5D4376}" srcOrd="1" destOrd="0" presId="urn:microsoft.com/office/officeart/2008/layout/LinedList"/>
    <dgm:cxn modelId="{FDA22FCE-DAB8-0F48-9393-B1009A0CC580}" type="presParOf" srcId="{318F5691-6D28-924D-9F33-E5681E5D4376}" destId="{ACD4214C-7AD0-DA44-975A-41DCBEE42901}" srcOrd="0" destOrd="0" presId="urn:microsoft.com/office/officeart/2008/layout/LinedList"/>
    <dgm:cxn modelId="{CDC7874C-8BE6-C14F-B748-B20A598B168F}" type="presParOf" srcId="{318F5691-6D28-924D-9F33-E5681E5D4376}" destId="{190BE40B-35C9-E04B-90FB-7896EE220AA5}" srcOrd="1" destOrd="0" presId="urn:microsoft.com/office/officeart/2008/layout/LinedList"/>
    <dgm:cxn modelId="{6B7FFA96-09E4-C341-BDEE-57B7F1BABC73}" type="presParOf" srcId="{190BE40B-35C9-E04B-90FB-7896EE220AA5}" destId="{6955B007-D634-2A4A-9FCF-EDC092246E8A}" srcOrd="0" destOrd="0" presId="urn:microsoft.com/office/officeart/2008/layout/LinedList"/>
    <dgm:cxn modelId="{EF1960D0-7652-3B4A-8E4B-D0ED62DC5E9D}" type="presParOf" srcId="{190BE40B-35C9-E04B-90FB-7896EE220AA5}" destId="{42C37B3F-B624-DB4E-A395-B1DB40E726DE}" srcOrd="1" destOrd="0" presId="urn:microsoft.com/office/officeart/2008/layout/LinedList"/>
    <dgm:cxn modelId="{B18F2BCE-2DF5-4846-A112-CF2B5567E950}" type="presParOf" srcId="{190BE40B-35C9-E04B-90FB-7896EE220AA5}" destId="{43306ACF-929B-4745-BEA9-279068879040}" srcOrd="2" destOrd="0" presId="urn:microsoft.com/office/officeart/2008/layout/LinedList"/>
    <dgm:cxn modelId="{AEA6AC58-F2C9-B541-9CAD-E38C22305E41}" type="presParOf" srcId="{318F5691-6D28-924D-9F33-E5681E5D4376}" destId="{3B47F85F-3F74-1343-B255-6C7739F68DB2}" srcOrd="2" destOrd="0" presId="urn:microsoft.com/office/officeart/2008/layout/LinedList"/>
    <dgm:cxn modelId="{E90528DB-3D36-F340-93DA-94FC5108781B}" type="presParOf" srcId="{318F5691-6D28-924D-9F33-E5681E5D4376}" destId="{CEEE6F9B-1A38-D745-B384-0115B717D6A3}" srcOrd="3" destOrd="0" presId="urn:microsoft.com/office/officeart/2008/layout/LinedList"/>
    <dgm:cxn modelId="{A2C7E997-A932-2B47-8025-7569F553635A}" type="presParOf" srcId="{318F5691-6D28-924D-9F33-E5681E5D4376}" destId="{CCA24DE6-3341-0A41-A248-171FF00ECF9C}" srcOrd="4" destOrd="0" presId="urn:microsoft.com/office/officeart/2008/layout/LinedList"/>
    <dgm:cxn modelId="{4D0ACA34-6B48-D946-B828-6CBF49DEB1E7}" type="presParOf" srcId="{CCA24DE6-3341-0A41-A248-171FF00ECF9C}" destId="{AF625583-B7DC-FC40-AE57-D76706946AE8}" srcOrd="0" destOrd="0" presId="urn:microsoft.com/office/officeart/2008/layout/LinedList"/>
    <dgm:cxn modelId="{3EA3A0F7-5FDF-F84D-98BA-E034044E0E04}" type="presParOf" srcId="{CCA24DE6-3341-0A41-A248-171FF00ECF9C}" destId="{7B778E92-CB51-214D-B61C-0AB297FDACE7}" srcOrd="1" destOrd="0" presId="urn:microsoft.com/office/officeart/2008/layout/LinedList"/>
    <dgm:cxn modelId="{50C15639-9E83-A242-8B95-9941580BDDFC}" type="presParOf" srcId="{CCA24DE6-3341-0A41-A248-171FF00ECF9C}" destId="{C1CB6228-DE01-AB44-946F-A1523D7C1220}" srcOrd="2" destOrd="0" presId="urn:microsoft.com/office/officeart/2008/layout/LinedList"/>
    <dgm:cxn modelId="{31D4D645-898D-5442-9017-DF216F3EB443}" type="presParOf" srcId="{318F5691-6D28-924D-9F33-E5681E5D4376}" destId="{76007BB0-4234-7743-A2D2-A1CE4A0A1944}" srcOrd="5" destOrd="0" presId="urn:microsoft.com/office/officeart/2008/layout/LinedList"/>
    <dgm:cxn modelId="{2C4831FE-EA22-6243-95C8-C3D3EA5C8F29}" type="presParOf" srcId="{318F5691-6D28-924D-9F33-E5681E5D4376}" destId="{62750BF9-BE4E-3646-BBF7-0FC4BC6498CF}" srcOrd="6" destOrd="0" presId="urn:microsoft.com/office/officeart/2008/layout/LinedList"/>
    <dgm:cxn modelId="{E050DAFD-94B5-274F-97A1-B356FF970DDA}" type="presParOf" srcId="{318F5691-6D28-924D-9F33-E5681E5D4376}" destId="{4DFB577E-A816-ED45-A955-1D4ED9588169}" srcOrd="7" destOrd="0" presId="urn:microsoft.com/office/officeart/2008/layout/LinedList"/>
    <dgm:cxn modelId="{7785705D-9D59-7B41-90F6-B18C9FD1E24D}" type="presParOf" srcId="{4DFB577E-A816-ED45-A955-1D4ED9588169}" destId="{FBA12C28-5FBB-A740-9600-04FC439A50CD}" srcOrd="0" destOrd="0" presId="urn:microsoft.com/office/officeart/2008/layout/LinedList"/>
    <dgm:cxn modelId="{B6CD473D-F81D-624C-9B35-93A5A11851C3}" type="presParOf" srcId="{4DFB577E-A816-ED45-A955-1D4ED9588169}" destId="{49073213-E18F-BA49-A173-8572D48B1BBF}" srcOrd="1" destOrd="0" presId="urn:microsoft.com/office/officeart/2008/layout/LinedList"/>
    <dgm:cxn modelId="{BB7825E6-0DDC-3045-B95A-9190645206EB}" type="presParOf" srcId="{4DFB577E-A816-ED45-A955-1D4ED9588169}" destId="{651E2473-482D-CF43-8B74-CA12B9E14CED}" srcOrd="2" destOrd="0" presId="urn:microsoft.com/office/officeart/2008/layout/LinedList"/>
    <dgm:cxn modelId="{609A86E7-35E3-D548-B959-4EDB7494BE0C}" type="presParOf" srcId="{318F5691-6D28-924D-9F33-E5681E5D4376}" destId="{85B510FA-91AC-C841-89C2-65A79FAF1631}" srcOrd="8" destOrd="0" presId="urn:microsoft.com/office/officeart/2008/layout/LinedList"/>
    <dgm:cxn modelId="{57BB2DF8-EB03-7F4F-A56D-D3921E8BD69B}" type="presParOf" srcId="{318F5691-6D28-924D-9F33-E5681E5D4376}" destId="{56D4445E-9F71-7440-A1EB-F4C6345BD152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27EE2-439B-144C-B309-57F13D328F5F}">
      <dsp:nvSpPr>
        <dsp:cNvPr id="0" name=""/>
        <dsp:cNvSpPr/>
      </dsp:nvSpPr>
      <dsp:spPr>
        <a:xfrm>
          <a:off x="0" y="0"/>
          <a:ext cx="485549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921221-1098-C14F-BBC6-6534C43673F6}">
      <dsp:nvSpPr>
        <dsp:cNvPr id="0" name=""/>
        <dsp:cNvSpPr/>
      </dsp:nvSpPr>
      <dsp:spPr>
        <a:xfrm>
          <a:off x="0" y="0"/>
          <a:ext cx="971098" cy="4290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solidFill>
                <a:schemeClr val="bg1">
                  <a:lumMod val="10000"/>
                </a:schemeClr>
              </a:solidFill>
            </a:rPr>
            <a:t>P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R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I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M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V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R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</a:t>
          </a:r>
        </a:p>
      </dsp:txBody>
      <dsp:txXfrm>
        <a:off x="0" y="0"/>
        <a:ext cx="971098" cy="4290801"/>
      </dsp:txXfrm>
    </dsp:sp>
    <dsp:sp modelId="{42C37B3F-B624-DB4E-A395-B1DB40E726DE}">
      <dsp:nvSpPr>
        <dsp:cNvPr id="0" name=""/>
        <dsp:cNvSpPr/>
      </dsp:nvSpPr>
      <dsp:spPr>
        <a:xfrm>
          <a:off x="1043930" y="67043"/>
          <a:ext cx="3811561" cy="134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t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100" kern="1200" dirty="0"/>
            <a:t>Verano</a:t>
          </a:r>
        </a:p>
      </dsp:txBody>
      <dsp:txXfrm>
        <a:off x="1043930" y="67043"/>
        <a:ext cx="3811561" cy="1340875"/>
      </dsp:txXfrm>
    </dsp:sp>
    <dsp:sp modelId="{3B47F85F-3F74-1343-B255-6C7739F68DB2}">
      <dsp:nvSpPr>
        <dsp:cNvPr id="0" name=""/>
        <dsp:cNvSpPr/>
      </dsp:nvSpPr>
      <dsp:spPr>
        <a:xfrm>
          <a:off x="971098" y="1407919"/>
          <a:ext cx="388439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778E92-CB51-214D-B61C-0AB297FDACE7}">
      <dsp:nvSpPr>
        <dsp:cNvPr id="0" name=""/>
        <dsp:cNvSpPr/>
      </dsp:nvSpPr>
      <dsp:spPr>
        <a:xfrm>
          <a:off x="1043930" y="1474962"/>
          <a:ext cx="3811561" cy="134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t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100" kern="1200" dirty="0"/>
            <a:t>Otoño </a:t>
          </a:r>
        </a:p>
      </dsp:txBody>
      <dsp:txXfrm>
        <a:off x="1043930" y="1474962"/>
        <a:ext cx="3811561" cy="1340875"/>
      </dsp:txXfrm>
    </dsp:sp>
    <dsp:sp modelId="{76007BB0-4234-7743-A2D2-A1CE4A0A1944}">
      <dsp:nvSpPr>
        <dsp:cNvPr id="0" name=""/>
        <dsp:cNvSpPr/>
      </dsp:nvSpPr>
      <dsp:spPr>
        <a:xfrm>
          <a:off x="971098" y="2815838"/>
          <a:ext cx="388439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73213-E18F-BA49-A173-8572D48B1BBF}">
      <dsp:nvSpPr>
        <dsp:cNvPr id="0" name=""/>
        <dsp:cNvSpPr/>
      </dsp:nvSpPr>
      <dsp:spPr>
        <a:xfrm>
          <a:off x="1043930" y="2882881"/>
          <a:ext cx="3811561" cy="134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t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100" kern="1200" dirty="0"/>
            <a:t>Invierno </a:t>
          </a:r>
        </a:p>
      </dsp:txBody>
      <dsp:txXfrm>
        <a:off x="1043930" y="2882881"/>
        <a:ext cx="3811561" cy="1340875"/>
      </dsp:txXfrm>
    </dsp:sp>
    <dsp:sp modelId="{85B510FA-91AC-C841-89C2-65A79FAF1631}">
      <dsp:nvSpPr>
        <dsp:cNvPr id="0" name=""/>
        <dsp:cNvSpPr/>
      </dsp:nvSpPr>
      <dsp:spPr>
        <a:xfrm>
          <a:off x="971098" y="4223757"/>
          <a:ext cx="388439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FBCC1F-BA16-3476-052C-5607FBF32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73D9DE-5C63-5230-5749-CE86DE830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488A11-0643-4B45-EF15-DB7381F9D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F20-0592-A84C-BF09-25261FA19442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34A02D-9BAA-682B-A8F3-117D4CD1C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67FAE0-4AAF-260D-03AB-369B51BB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AC50-494B-074F-921E-982203B570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896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067E0B-DFD9-39A5-BCEA-30CE64B04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01B108-B986-CFFF-E02E-15B23D226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9D6D6D-CFA8-F941-815A-76AF4E34C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F20-0592-A84C-BF09-25261FA19442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757A2A-D80C-253E-FCC6-8E0BDB037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1A4E05-FAB2-A852-A931-C40311B9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AC50-494B-074F-921E-982203B570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498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663CC2-3AB4-6756-531B-0D99CEBA1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2D971D-1B93-E5C8-3395-79ABAF192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689C3A-B2E0-09EF-FF7D-C12F5DDA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F20-0592-A84C-BF09-25261FA19442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FED7BD-CE60-A964-9E20-0EFFEFDB9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E3D47E-FEF5-6BFE-9E24-D48B4657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AC50-494B-074F-921E-982203B570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337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8C8718-55F1-593A-1326-CE57763D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1A9D70-59E5-3F66-385D-001852BCF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E39C40-6B86-D18B-8CFC-285E360D9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F20-0592-A84C-BF09-25261FA19442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604E55-77BD-254B-B6F0-81274A5BE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AF289B-9B26-3703-895A-44FF4E98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AC50-494B-074F-921E-982203B570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1734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DB2C6C-66D3-F8BE-980E-F4BC1CCA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5FEB3F-3708-7933-B901-508FEFC64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22AC23-11DC-5C37-75B3-268843C2C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F20-0592-A84C-BF09-25261FA19442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1A4284-D643-89A1-0D61-09A6E0381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04ABC7-FA34-499A-4C6F-93375DC0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AC50-494B-074F-921E-982203B570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1645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517D57-E14F-C620-5F84-4BB765226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F836C7-EF93-EB1A-23C5-75C687969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905335-A918-E5B0-4D65-4E613A176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974FCE-AB63-C173-13C8-94F4BB24A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F20-0592-A84C-BF09-25261FA19442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5C3569-F991-D9A5-858F-86EB248AD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3BAF6B-50C4-1D3A-47FC-CE2F665BB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AC50-494B-074F-921E-982203B570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3153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570CE1-0AF3-F6E8-A84F-7710A1F9E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708CF7-B9FD-CEBD-1BBC-8DCDEAB92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B6C6799-DD93-764F-0AF4-D6F293531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D9BB3CD-EA99-3B92-155D-35265D9D4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7E696DF-BA36-9612-D6C3-178762B7DB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96042D4-C674-168D-CAE0-990CBBEAD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F20-0592-A84C-BF09-25261FA19442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DBA713A-7847-1510-C037-47A58F739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6B04AE0-15AC-3BE9-5BF1-704EA2738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AC50-494B-074F-921E-982203B570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660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93935A-FD68-D17E-AA70-0B19926F3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DD0EC99-1407-E499-3F18-302B34001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F20-0592-A84C-BF09-25261FA19442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912ACDB-5C91-9837-8079-C58A2665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A738AC-3BB2-50B2-2124-B7699C48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AC50-494B-074F-921E-982203B570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5632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5B5C559-49C7-990C-5AAD-5557A2A89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F20-0592-A84C-BF09-25261FA19442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CA851F-EF08-0855-14B1-4C4C5EC0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C937713-B1DF-CC7B-C433-257A14AE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AC50-494B-074F-921E-982203B570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8180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F8B989-BC40-E46F-1887-74EB63A12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E47DA7-FAB8-94F9-BE6B-A7E12BE0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6A75C9-72FF-3EF1-0760-9650AD9F1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83F695-360A-1182-68E0-0895334FD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F20-0592-A84C-BF09-25261FA19442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3CAC931-6770-8C5B-3B30-8580B38D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471440-C5EA-18C7-3423-0B99AD3CF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AC50-494B-074F-921E-982203B570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8392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5D433D-2B1B-CB8C-906E-C90C99425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2A1AFC2-4781-16A5-845D-3CB92EE8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8E8A73-5F9D-7D25-C291-CC100C9F7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85B869-74EF-2F18-D2AD-B6DEBDF5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DF20-0592-A84C-BF09-25261FA19442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C03E8C-8CB5-1E2A-B667-EF9D437DC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9304EB-F556-60FF-1A33-072C482F5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AC50-494B-074F-921E-982203B570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7868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54C6A9E-33E8-0F3E-665F-1C451B53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8F08E0-6023-3914-161D-2679439B0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88AA5C-64D2-B4E9-883F-12F9B0BCB8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66DF20-0592-A84C-BF09-25261FA19442}" type="datetimeFigureOut">
              <a:rPr lang="es-MX" smtClean="0"/>
              <a:t>22/03/24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B36FA6-FC57-5AE6-4D4C-9FC816619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3F2F7B-8A75-CA9B-ADBB-B33EC7C64A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F1AC50-494B-074F-921E-982203B570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584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9.png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20C32B06-D98F-17AD-2B72-615225B31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E5FA15E4-DA9F-E0F1-8531-0AF03D29623C}"/>
              </a:ext>
            </a:extLst>
          </p:cNvPr>
          <p:cNvSpPr txBox="1"/>
          <p:nvPr/>
        </p:nvSpPr>
        <p:spPr>
          <a:xfrm>
            <a:off x="0" y="4248406"/>
            <a:ext cx="7636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44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Nombre:Ximena Luque Rivera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845196E-E36B-0009-639C-E612C62AFCA2}"/>
              </a:ext>
            </a:extLst>
          </p:cNvPr>
          <p:cNvSpPr txBox="1"/>
          <p:nvPr/>
        </p:nvSpPr>
        <p:spPr>
          <a:xfrm>
            <a:off x="-109125" y="5159105"/>
            <a:ext cx="6376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54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Materia:Tecnología 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02D4F12F-D882-41C2-85C5-915FBF356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32" y="0"/>
            <a:ext cx="6922745" cy="1778320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ECAE7BC-D81C-E471-C971-57D0AA4C6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685" y="584775"/>
            <a:ext cx="6629246" cy="2024820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E22F808F-BF6C-58A3-09A9-CECFAE19CA67}"/>
              </a:ext>
            </a:extLst>
          </p:cNvPr>
          <p:cNvSpPr txBox="1"/>
          <p:nvPr/>
        </p:nvSpPr>
        <p:spPr>
          <a:xfrm>
            <a:off x="1588030" y="331770"/>
            <a:ext cx="7038181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MX" sz="8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La Primavera 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69F89D4-B510-778B-F158-F8273307C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59904">
            <a:off x="7712092" y="-101311"/>
            <a:ext cx="3869312" cy="3577838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450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D8F5336-0A62-2DF1-D0AB-C6EB05C49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139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BA1B4DF-92EE-E0BA-0700-C73951A0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2955">
            <a:off x="259920" y="464483"/>
            <a:ext cx="4197760" cy="26776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B7FB3B5-B5E0-C3ED-C2F3-B6A830DF73C5}"/>
              </a:ext>
            </a:extLst>
          </p:cNvPr>
          <p:cNvSpPr txBox="1"/>
          <p:nvPr/>
        </p:nvSpPr>
        <p:spPr>
          <a:xfrm rot="812089">
            <a:off x="573617" y="464483"/>
            <a:ext cx="35703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i="1" strike="noStrike" dirty="0">
                <a:solidFill>
                  <a:schemeClr val="bg1">
                    <a:lumMod val="10000"/>
                  </a:schemeClr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Las estaciones del año son los cuatro periodos, de tres meses cada uno, en los cuales ciertas condiciones climáticas se mantienen más o menos estables. </a:t>
            </a:r>
            <a:endParaRPr lang="es-MX" sz="2400" i="1" dirty="0">
              <a:solidFill>
                <a:schemeClr val="bg1">
                  <a:lumMod val="10000"/>
                </a:schemeClr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D961895-8536-FB91-7BBF-EB6BE4D99894}"/>
              </a:ext>
            </a:extLst>
          </p:cNvPr>
          <p:cNvSpPr txBox="1"/>
          <p:nvPr/>
        </p:nvSpPr>
        <p:spPr>
          <a:xfrm>
            <a:off x="5146829" y="479206"/>
            <a:ext cx="4800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dirty="0"/>
              <a:t>Las cuatro estaciones se denominan en 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38ECC30-BC63-B957-6C42-C2B0A00D8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754" y="1596872"/>
            <a:ext cx="5237735" cy="5253558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8129A20-D287-4E2E-27D1-E9B198ABAB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708767"/>
              </p:ext>
            </p:extLst>
          </p:nvPr>
        </p:nvGraphicFramePr>
        <p:xfrm>
          <a:off x="6610672" y="2101930"/>
          <a:ext cx="4855492" cy="4290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2" name="Imagen 21">
            <a:extLst>
              <a:ext uri="{FF2B5EF4-FFF2-40B4-BE49-F238E27FC236}">
                <a16:creationId xmlns:a16="http://schemas.microsoft.com/office/drawing/2014/main" id="{B32BFE52-4975-BE68-FA92-02986CB3F6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01871">
            <a:off x="1210917" y="2915537"/>
            <a:ext cx="2257411" cy="3707825"/>
          </a:xfrm>
          <a:prstGeom prst="rect">
            <a:avLst/>
          </a:prstGeom>
          <a:effectLst>
            <a:outerShdw blurRad="50800" dist="762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9F9D78F-25E7-CD28-A694-B4E59C3601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81805">
            <a:off x="303893" y="4194470"/>
            <a:ext cx="2536110" cy="2985364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78C9A07-316D-95F2-B6A8-DB0DC411AB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975359">
            <a:off x="1890844" y="3896679"/>
            <a:ext cx="2935335" cy="2935335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491ED82-0A17-BE85-78FB-79716D37C0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9175" y="2132055"/>
            <a:ext cx="2518342" cy="377359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092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Graphic spid="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DF86B10E-15DE-74C0-6FCD-CA7F831C4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334" y="-125742"/>
            <a:ext cx="12338333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1E8778F-763D-FF46-257A-3693BBA73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8377">
            <a:off x="751986" y="-141388"/>
            <a:ext cx="7136668" cy="1651241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0F1DD65-D24E-4480-1A62-A8350698E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172">
            <a:off x="2382593" y="174001"/>
            <a:ext cx="8156397" cy="2040988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14BA190-BB09-D29F-F117-FD51D5988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335" y="1974652"/>
            <a:ext cx="4518332" cy="5230398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9ED4F4E-E187-0BB3-9B62-1FBE2FA4001B}"/>
              </a:ext>
            </a:extLst>
          </p:cNvPr>
          <p:cNvSpPr txBox="1"/>
          <p:nvPr/>
        </p:nvSpPr>
        <p:spPr>
          <a:xfrm rot="21414516">
            <a:off x="3477039" y="640496"/>
            <a:ext cx="5967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solidFill>
                  <a:schemeClr val="bg1"/>
                </a:solidFill>
              </a:rPr>
              <a:t>La Primavera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AAC0637-F1BC-064E-47C7-D2DC5D9BA5A5}"/>
              </a:ext>
            </a:extLst>
          </p:cNvPr>
          <p:cNvSpPr txBox="1"/>
          <p:nvPr/>
        </p:nvSpPr>
        <p:spPr>
          <a:xfrm rot="250574">
            <a:off x="2250093" y="2514730"/>
            <a:ext cx="38459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b="0" i="0" u="none" strike="noStrike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-apple-system"/>
              </a:rPr>
              <a:t>La primavera es una de las cuatro estaciones del año, sigue al invierno y precede al verano. La definición y duración de la misma varía, desde el punto de vista meteorológico; es propia de las zonas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3069915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19AF6F-0CB2-293F-F290-5D3CF208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0823" y="-2580823"/>
            <a:ext cx="6858000" cy="1201964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A75216-BBB6-0572-8AAC-F9BC4F40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902" y="494805"/>
            <a:ext cx="8604331" cy="1185768"/>
          </a:xfrm>
        </p:spPr>
        <p:txBody>
          <a:bodyPr>
            <a:noAutofit/>
          </a:bodyPr>
          <a:lstStyle/>
          <a:p>
            <a:r>
              <a:rPr lang="es-MX" sz="4800" dirty="0"/>
              <a:t>Que ocurre en la primavera?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3578E3-5852-1E95-EEA9-3CA2A435658E}"/>
              </a:ext>
            </a:extLst>
          </p:cNvPr>
          <p:cNvSpPr txBox="1"/>
          <p:nvPr/>
        </p:nvSpPr>
        <p:spPr>
          <a:xfrm>
            <a:off x="1668949" y="2068684"/>
            <a:ext cx="83150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40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En primavera, </a:t>
            </a:r>
            <a:r>
              <a:rPr lang="es-MX" sz="4000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la temperatura se calienta, el aire se humedece más que en invierno, brotan nuevas hojas en los árboles y las flores se abren</a:t>
            </a:r>
            <a:r>
              <a:rPr lang="es-MX" sz="40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, dejando un ambiente romántico en el aire y un hermoso paisaje en jardines, campos y parques.</a:t>
            </a:r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val="3686483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B03228-0B27-0CCE-C20C-3A086C2B0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67913BC-837A-7C78-7563-58AC019C3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15" y="91490"/>
            <a:ext cx="6302634" cy="2256692"/>
          </a:xfrm>
        </p:spPr>
        <p:txBody>
          <a:bodyPr>
            <a:normAutofit/>
          </a:bodyPr>
          <a:lstStyle/>
          <a:p>
            <a:r>
              <a:rPr lang="es-MX" sz="7200" dirty="0"/>
              <a:t>Importancia de la primavera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EF8E531-8E5D-711C-A86B-16E8B2489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2094">
            <a:off x="5351269" y="1346545"/>
            <a:ext cx="5194827" cy="521052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37D3C18-4137-D26A-EF8C-15A93CEB452D}"/>
              </a:ext>
            </a:extLst>
          </p:cNvPr>
          <p:cNvSpPr txBox="1"/>
          <p:nvPr/>
        </p:nvSpPr>
        <p:spPr>
          <a:xfrm rot="284248">
            <a:off x="6014228" y="1444244"/>
            <a:ext cx="38689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La primavera es la estación del año que se caracteriza por el aumento de la temperatura y el rebrote de toda la flora. </a:t>
            </a:r>
            <a:r>
              <a:rPr lang="es-MX" sz="2800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Comienza un nuevo clima y con ello un espíritu festivo y vital resurge en el ánimo de las sociedades que lo experimentan</a:t>
            </a:r>
            <a:r>
              <a:rPr lang="es-MX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81957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8183F34-51E6-3056-0F95-76948DBFF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CB6A022-B4D4-CE2C-6BA8-A5CB3A592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Ejemplos: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B64191-6EA6-E72E-23FF-6D00BB8BC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724">
            <a:off x="8120682" y="1695056"/>
            <a:ext cx="3119949" cy="4165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545D48C-8F86-1C78-76AA-DE05DE75B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18" y="2286794"/>
            <a:ext cx="3975100" cy="39751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36107B-549A-75C1-57C6-AA15464B5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856">
            <a:off x="177793" y="1695055"/>
            <a:ext cx="40005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8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87C3632-7351-C20A-B5AB-25BC55A54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62C548-3655-F059-A194-0AA88E008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01" y="914650"/>
            <a:ext cx="10030891" cy="50286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D3F926A-5EDE-DF7E-9B89-A06B8E94C122}"/>
              </a:ext>
            </a:extLst>
          </p:cNvPr>
          <p:cNvSpPr txBox="1"/>
          <p:nvPr/>
        </p:nvSpPr>
        <p:spPr>
          <a:xfrm>
            <a:off x="1863228" y="589505"/>
            <a:ext cx="5745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000" dirty="0"/>
              <a:t>Como nació la primavera?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0598619-B4DD-9D0E-5FE2-BCFFF52F87E4}"/>
              </a:ext>
            </a:extLst>
          </p:cNvPr>
          <p:cNvSpPr txBox="1"/>
          <p:nvPr/>
        </p:nvSpPr>
        <p:spPr>
          <a:xfrm>
            <a:off x="2919466" y="2853642"/>
            <a:ext cx="52915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En términos astronómicos, </a:t>
            </a:r>
            <a:r>
              <a:rPr lang="es-MX" sz="2800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la primavera inicia con el equinoccio del mismo nombre que ocurre cuando el Sol se encuentra sobre el ecuador terrestre</a:t>
            </a:r>
            <a:r>
              <a:rPr lang="es-MX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, ocasionando que el día y la noche tengan la misma duración en todo el planeta.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37966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68EA97-625F-9709-FCE1-D8E42CD05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1"/>
            <a:ext cx="6857999" cy="1219200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024406C-25DF-939F-2D7A-158943706F96}"/>
              </a:ext>
            </a:extLst>
          </p:cNvPr>
          <p:cNvSpPr txBox="1"/>
          <p:nvPr/>
        </p:nvSpPr>
        <p:spPr>
          <a:xfrm>
            <a:off x="2556529" y="1861476"/>
            <a:ext cx="81528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5400" dirty="0"/>
              <a:t>Muchas gracias por su atención </a:t>
            </a:r>
          </a:p>
        </p:txBody>
      </p:sp>
    </p:spTree>
    <p:extLst>
      <p:ext uri="{BB962C8B-B14F-4D97-AF65-F5344CB8AC3E}">
        <p14:creationId xmlns:p14="http://schemas.microsoft.com/office/powerpoint/2010/main" val="37305278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8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Presentación de PowerPoint</vt:lpstr>
      <vt:lpstr>Presentación de PowerPoint</vt:lpstr>
      <vt:lpstr>Presentación de PowerPoint</vt:lpstr>
      <vt:lpstr>Que ocurre en la primavera?</vt:lpstr>
      <vt:lpstr>Importancia de la primavera </vt:lpstr>
      <vt:lpstr>Ejemplos: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Yuliana LR</dc:creator>
  <cp:lastModifiedBy>Yuliana LR</cp:lastModifiedBy>
  <cp:revision>3</cp:revision>
  <dcterms:created xsi:type="dcterms:W3CDTF">2024-03-22T17:05:24Z</dcterms:created>
  <dcterms:modified xsi:type="dcterms:W3CDTF">2024-03-22T18:21:48Z</dcterms:modified>
</cp:coreProperties>
</file>