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F3"/>
    <a:srgbClr val="FFB2E7"/>
    <a:srgbClr val="BDE296"/>
    <a:srgbClr val="FFF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029EE-5D60-5E4C-906A-BDD7F7EAC350}" type="doc">
      <dgm:prSet loTypeId="urn:microsoft.com/office/officeart/2005/8/layout/orgChart1" loCatId="convert" qsTypeId="urn:microsoft.com/office/officeart/2005/8/quickstyle/simple1" qsCatId="simple" csTypeId="urn:microsoft.com/office/officeart/2005/8/colors/accent1_1" csCatId="accent1" phldr="1"/>
      <dgm:spPr/>
      <dgm:t>
        <a:bodyPr/>
        <a:lstStyle/>
        <a:p>
          <a:endParaRPr lang="es-MX"/>
        </a:p>
      </dgm:t>
    </dgm:pt>
    <dgm:pt modelId="{F6A0EA9F-9600-4B43-8F2D-2F99E5868171}">
      <dgm:prSet phldrT="[Texto]" phldr="0"/>
      <dgm:spPr/>
      <dgm:t>
        <a:bodyPr/>
        <a:lstStyle/>
        <a:p>
          <a:r>
            <a:rPr lang="es-US" dirty="0">
              <a:solidFill>
                <a:srgbClr val="FFD8F3"/>
              </a:solidFill>
            </a:rPr>
            <a:t>Primavera</a:t>
          </a:r>
          <a:endParaRPr lang="es-MX" dirty="0">
            <a:solidFill>
              <a:srgbClr val="FFD8F3"/>
            </a:solidFill>
          </a:endParaRPr>
        </a:p>
      </dgm:t>
    </dgm:pt>
    <dgm:pt modelId="{576D77AB-E3D3-CB43-9D46-9DF81B273840}" type="parTrans" cxnId="{5E426B9B-62E6-384F-864B-F9577B87991E}">
      <dgm:prSet/>
      <dgm:spPr/>
      <dgm:t>
        <a:bodyPr/>
        <a:lstStyle/>
        <a:p>
          <a:endParaRPr lang="es-MX"/>
        </a:p>
      </dgm:t>
    </dgm:pt>
    <dgm:pt modelId="{7FFC6489-20AB-3A44-BB83-BA862A406CB3}" type="sibTrans" cxnId="{5E426B9B-62E6-384F-864B-F9577B87991E}">
      <dgm:prSet/>
      <dgm:spPr/>
      <dgm:t>
        <a:bodyPr/>
        <a:lstStyle/>
        <a:p>
          <a:endParaRPr lang="es-MX"/>
        </a:p>
      </dgm:t>
    </dgm:pt>
    <dgm:pt modelId="{0F6B8C7E-B27C-B649-B27C-A3718AD87D43}">
      <dgm:prSet phldrT="[Texto]" phldr="0"/>
      <dgm:spPr/>
      <dgm:t>
        <a:bodyPr/>
        <a:lstStyle/>
        <a:p>
          <a:r>
            <a:rPr lang="es-US" dirty="0">
              <a:solidFill>
                <a:srgbClr val="FFD8F3"/>
              </a:solidFill>
            </a:rPr>
            <a:t>Verano</a:t>
          </a:r>
          <a:endParaRPr lang="es-MX" dirty="0">
            <a:solidFill>
              <a:srgbClr val="FFD8F3"/>
            </a:solidFill>
          </a:endParaRPr>
        </a:p>
      </dgm:t>
    </dgm:pt>
    <dgm:pt modelId="{475E842B-9E20-364A-8E62-50480F95F425}" type="parTrans" cxnId="{0E711B6B-3383-CA49-883F-700F981B9669}">
      <dgm:prSet/>
      <dgm:spPr/>
      <dgm:t>
        <a:bodyPr/>
        <a:lstStyle/>
        <a:p>
          <a:endParaRPr lang="es-MX"/>
        </a:p>
      </dgm:t>
    </dgm:pt>
    <dgm:pt modelId="{C9DF98D7-5F5D-9D4D-A9E6-B8D7E23CF035}" type="sibTrans" cxnId="{0E711B6B-3383-CA49-883F-700F981B9669}">
      <dgm:prSet/>
      <dgm:spPr/>
      <dgm:t>
        <a:bodyPr/>
        <a:lstStyle/>
        <a:p>
          <a:endParaRPr lang="es-MX"/>
        </a:p>
      </dgm:t>
    </dgm:pt>
    <dgm:pt modelId="{1E8A4ECD-15DC-2E46-A5D7-2A296D938C1D}">
      <dgm:prSet phldrT="[Texto]" phldr="0"/>
      <dgm:spPr/>
      <dgm:t>
        <a:bodyPr/>
        <a:lstStyle/>
        <a:p>
          <a:r>
            <a:rPr lang="es-US" dirty="0">
              <a:solidFill>
                <a:srgbClr val="FFD8F3"/>
              </a:solidFill>
            </a:rPr>
            <a:t>Otoño</a:t>
          </a:r>
          <a:endParaRPr lang="es-MX" dirty="0">
            <a:solidFill>
              <a:srgbClr val="FFD8F3"/>
            </a:solidFill>
          </a:endParaRPr>
        </a:p>
      </dgm:t>
    </dgm:pt>
    <dgm:pt modelId="{C785B3F6-4F13-8242-A516-B81D9F827ACC}" type="parTrans" cxnId="{A2974314-1350-494C-B554-26BA5A1C2D9E}">
      <dgm:prSet/>
      <dgm:spPr/>
      <dgm:t>
        <a:bodyPr/>
        <a:lstStyle/>
        <a:p>
          <a:endParaRPr lang="es-MX"/>
        </a:p>
      </dgm:t>
    </dgm:pt>
    <dgm:pt modelId="{624AF26D-91B6-FD40-B72F-CFC5415F1DE9}" type="sibTrans" cxnId="{A2974314-1350-494C-B554-26BA5A1C2D9E}">
      <dgm:prSet/>
      <dgm:spPr/>
      <dgm:t>
        <a:bodyPr/>
        <a:lstStyle/>
        <a:p>
          <a:endParaRPr lang="es-MX"/>
        </a:p>
      </dgm:t>
    </dgm:pt>
    <dgm:pt modelId="{1B030298-5714-A645-B6DA-1EE0EC357758}">
      <dgm:prSet phldrT="[Texto]" phldr="0"/>
      <dgm:spPr/>
      <dgm:t>
        <a:bodyPr/>
        <a:lstStyle/>
        <a:p>
          <a:r>
            <a:rPr lang="es-US" dirty="0">
              <a:solidFill>
                <a:srgbClr val="FFD8F3"/>
              </a:solidFill>
            </a:rPr>
            <a:t>Invierno</a:t>
          </a:r>
          <a:r>
            <a:rPr lang="es-US" dirty="0"/>
            <a:t> </a:t>
          </a:r>
          <a:endParaRPr lang="es-MX" dirty="0"/>
        </a:p>
      </dgm:t>
    </dgm:pt>
    <dgm:pt modelId="{0E25067C-350E-BA4F-A2A8-578D235563EF}" type="parTrans" cxnId="{5D89A57B-3098-954F-8D84-8FAC38A53FE0}">
      <dgm:prSet/>
      <dgm:spPr/>
      <dgm:t>
        <a:bodyPr/>
        <a:lstStyle/>
        <a:p>
          <a:endParaRPr lang="es-MX"/>
        </a:p>
      </dgm:t>
    </dgm:pt>
    <dgm:pt modelId="{AC481373-4323-1842-A880-1C37939CD742}" type="sibTrans" cxnId="{5D89A57B-3098-954F-8D84-8FAC38A53FE0}">
      <dgm:prSet/>
      <dgm:spPr/>
      <dgm:t>
        <a:bodyPr/>
        <a:lstStyle/>
        <a:p>
          <a:endParaRPr lang="es-MX"/>
        </a:p>
      </dgm:t>
    </dgm:pt>
    <dgm:pt modelId="{B543EA66-A87E-0547-A345-BC6F529F1AE6}" type="pres">
      <dgm:prSet presAssocID="{42A029EE-5D60-5E4C-906A-BDD7F7EAC350}" presName="hierChild1" presStyleCnt="0">
        <dgm:presLayoutVars>
          <dgm:orgChart val="1"/>
          <dgm:chPref val="1"/>
          <dgm:dir/>
          <dgm:animOne val="branch"/>
          <dgm:animLvl val="lvl"/>
          <dgm:resizeHandles/>
        </dgm:presLayoutVars>
      </dgm:prSet>
      <dgm:spPr/>
    </dgm:pt>
    <dgm:pt modelId="{B60E4EB6-2E49-6343-9B94-4AC9374E64C9}" type="pres">
      <dgm:prSet presAssocID="{F6A0EA9F-9600-4B43-8F2D-2F99E5868171}" presName="hierRoot1" presStyleCnt="0">
        <dgm:presLayoutVars>
          <dgm:hierBranch val="init"/>
        </dgm:presLayoutVars>
      </dgm:prSet>
      <dgm:spPr/>
    </dgm:pt>
    <dgm:pt modelId="{3A3D329E-9720-424C-93A9-3C48699060AE}" type="pres">
      <dgm:prSet presAssocID="{F6A0EA9F-9600-4B43-8F2D-2F99E5868171}" presName="rootComposite1" presStyleCnt="0"/>
      <dgm:spPr/>
    </dgm:pt>
    <dgm:pt modelId="{83808868-523A-8241-ABFF-920B4FDB6517}" type="pres">
      <dgm:prSet presAssocID="{F6A0EA9F-9600-4B43-8F2D-2F99E5868171}" presName="rootText1" presStyleLbl="node0" presStyleIdx="0" presStyleCnt="1">
        <dgm:presLayoutVars>
          <dgm:chPref val="3"/>
        </dgm:presLayoutVars>
      </dgm:prSet>
      <dgm:spPr/>
    </dgm:pt>
    <dgm:pt modelId="{19FDBD7D-5759-4B4F-B640-A314521B6FCA}" type="pres">
      <dgm:prSet presAssocID="{F6A0EA9F-9600-4B43-8F2D-2F99E5868171}" presName="rootConnector1" presStyleLbl="node1" presStyleIdx="0" presStyleCnt="0"/>
      <dgm:spPr/>
    </dgm:pt>
    <dgm:pt modelId="{19780F71-E6C0-4A42-AF35-014D8F905AA8}" type="pres">
      <dgm:prSet presAssocID="{F6A0EA9F-9600-4B43-8F2D-2F99E5868171}" presName="hierChild2" presStyleCnt="0"/>
      <dgm:spPr/>
    </dgm:pt>
    <dgm:pt modelId="{FDB4CC19-4ECE-E84D-83FF-6A5A028FD28D}" type="pres">
      <dgm:prSet presAssocID="{475E842B-9E20-364A-8E62-50480F95F425}" presName="Name37" presStyleLbl="parChTrans1D2" presStyleIdx="0" presStyleCnt="3"/>
      <dgm:spPr/>
    </dgm:pt>
    <dgm:pt modelId="{5A9CCDA8-3A71-6A4A-AA63-C43523E22994}" type="pres">
      <dgm:prSet presAssocID="{0F6B8C7E-B27C-B649-B27C-A3718AD87D43}" presName="hierRoot2" presStyleCnt="0">
        <dgm:presLayoutVars>
          <dgm:hierBranch val="init"/>
        </dgm:presLayoutVars>
      </dgm:prSet>
      <dgm:spPr/>
    </dgm:pt>
    <dgm:pt modelId="{C6F882B8-0EA6-0644-A358-C848FABEFF97}" type="pres">
      <dgm:prSet presAssocID="{0F6B8C7E-B27C-B649-B27C-A3718AD87D43}" presName="rootComposite" presStyleCnt="0"/>
      <dgm:spPr/>
    </dgm:pt>
    <dgm:pt modelId="{74671D97-C74B-9B47-952B-726C300B2674}" type="pres">
      <dgm:prSet presAssocID="{0F6B8C7E-B27C-B649-B27C-A3718AD87D43}" presName="rootText" presStyleLbl="node2" presStyleIdx="0" presStyleCnt="3">
        <dgm:presLayoutVars>
          <dgm:chPref val="3"/>
        </dgm:presLayoutVars>
      </dgm:prSet>
      <dgm:spPr/>
    </dgm:pt>
    <dgm:pt modelId="{609592F1-D514-814A-A243-7A4FF46DD42B}" type="pres">
      <dgm:prSet presAssocID="{0F6B8C7E-B27C-B649-B27C-A3718AD87D43}" presName="rootConnector" presStyleLbl="node2" presStyleIdx="0" presStyleCnt="3"/>
      <dgm:spPr/>
    </dgm:pt>
    <dgm:pt modelId="{8E1F70C2-E2A8-284F-8035-505BCD518E4D}" type="pres">
      <dgm:prSet presAssocID="{0F6B8C7E-B27C-B649-B27C-A3718AD87D43}" presName="hierChild4" presStyleCnt="0"/>
      <dgm:spPr/>
    </dgm:pt>
    <dgm:pt modelId="{250A6B45-DAB9-6F47-ACA3-1E1C196F2FB8}" type="pres">
      <dgm:prSet presAssocID="{0F6B8C7E-B27C-B649-B27C-A3718AD87D43}" presName="hierChild5" presStyleCnt="0"/>
      <dgm:spPr/>
    </dgm:pt>
    <dgm:pt modelId="{BF0D28B0-6A2C-FE49-ADBE-F04A514E2329}" type="pres">
      <dgm:prSet presAssocID="{C785B3F6-4F13-8242-A516-B81D9F827ACC}" presName="Name37" presStyleLbl="parChTrans1D2" presStyleIdx="1" presStyleCnt="3"/>
      <dgm:spPr/>
    </dgm:pt>
    <dgm:pt modelId="{F2D369C5-07AF-FB4D-845B-AFF2C2010A0D}" type="pres">
      <dgm:prSet presAssocID="{1E8A4ECD-15DC-2E46-A5D7-2A296D938C1D}" presName="hierRoot2" presStyleCnt="0">
        <dgm:presLayoutVars>
          <dgm:hierBranch val="init"/>
        </dgm:presLayoutVars>
      </dgm:prSet>
      <dgm:spPr/>
    </dgm:pt>
    <dgm:pt modelId="{D47D6B43-B354-E242-AD11-52E4209E36EC}" type="pres">
      <dgm:prSet presAssocID="{1E8A4ECD-15DC-2E46-A5D7-2A296D938C1D}" presName="rootComposite" presStyleCnt="0"/>
      <dgm:spPr/>
    </dgm:pt>
    <dgm:pt modelId="{E760ED74-913D-AD4D-A8F0-5AEEE5864907}" type="pres">
      <dgm:prSet presAssocID="{1E8A4ECD-15DC-2E46-A5D7-2A296D938C1D}" presName="rootText" presStyleLbl="node2" presStyleIdx="1" presStyleCnt="3">
        <dgm:presLayoutVars>
          <dgm:chPref val="3"/>
        </dgm:presLayoutVars>
      </dgm:prSet>
      <dgm:spPr/>
    </dgm:pt>
    <dgm:pt modelId="{261F73C8-9436-B941-B381-1545D89C1191}" type="pres">
      <dgm:prSet presAssocID="{1E8A4ECD-15DC-2E46-A5D7-2A296D938C1D}" presName="rootConnector" presStyleLbl="node2" presStyleIdx="1" presStyleCnt="3"/>
      <dgm:spPr/>
    </dgm:pt>
    <dgm:pt modelId="{CC687954-EA7A-FA47-826C-17864074C8E2}" type="pres">
      <dgm:prSet presAssocID="{1E8A4ECD-15DC-2E46-A5D7-2A296D938C1D}" presName="hierChild4" presStyleCnt="0"/>
      <dgm:spPr/>
    </dgm:pt>
    <dgm:pt modelId="{71FF664B-F01A-5545-90DA-A319DFD02201}" type="pres">
      <dgm:prSet presAssocID="{1E8A4ECD-15DC-2E46-A5D7-2A296D938C1D}" presName="hierChild5" presStyleCnt="0"/>
      <dgm:spPr/>
    </dgm:pt>
    <dgm:pt modelId="{A3CBB721-CA58-DB47-BD91-A085FADE13FC}" type="pres">
      <dgm:prSet presAssocID="{0E25067C-350E-BA4F-A2A8-578D235563EF}" presName="Name37" presStyleLbl="parChTrans1D2" presStyleIdx="2" presStyleCnt="3"/>
      <dgm:spPr/>
    </dgm:pt>
    <dgm:pt modelId="{714485A4-C878-5149-8B80-EDD4E10A2009}" type="pres">
      <dgm:prSet presAssocID="{1B030298-5714-A645-B6DA-1EE0EC357758}" presName="hierRoot2" presStyleCnt="0">
        <dgm:presLayoutVars>
          <dgm:hierBranch val="init"/>
        </dgm:presLayoutVars>
      </dgm:prSet>
      <dgm:spPr/>
    </dgm:pt>
    <dgm:pt modelId="{89CD30E4-83F2-4B41-875F-378471A0114A}" type="pres">
      <dgm:prSet presAssocID="{1B030298-5714-A645-B6DA-1EE0EC357758}" presName="rootComposite" presStyleCnt="0"/>
      <dgm:spPr/>
    </dgm:pt>
    <dgm:pt modelId="{3CA6C11A-BA12-094D-97C7-0C513DFB88CE}" type="pres">
      <dgm:prSet presAssocID="{1B030298-5714-A645-B6DA-1EE0EC357758}" presName="rootText" presStyleLbl="node2" presStyleIdx="2" presStyleCnt="3">
        <dgm:presLayoutVars>
          <dgm:chPref val="3"/>
        </dgm:presLayoutVars>
      </dgm:prSet>
      <dgm:spPr/>
    </dgm:pt>
    <dgm:pt modelId="{0C9F318E-980E-984C-94E3-D3DCB24236F2}" type="pres">
      <dgm:prSet presAssocID="{1B030298-5714-A645-B6DA-1EE0EC357758}" presName="rootConnector" presStyleLbl="node2" presStyleIdx="2" presStyleCnt="3"/>
      <dgm:spPr/>
    </dgm:pt>
    <dgm:pt modelId="{8A144C48-951F-7540-ADD3-F444A3B51904}" type="pres">
      <dgm:prSet presAssocID="{1B030298-5714-A645-B6DA-1EE0EC357758}" presName="hierChild4" presStyleCnt="0"/>
      <dgm:spPr/>
    </dgm:pt>
    <dgm:pt modelId="{ABBE3E56-E28D-604F-AA75-6CD5ECD41B68}" type="pres">
      <dgm:prSet presAssocID="{1B030298-5714-A645-B6DA-1EE0EC357758}" presName="hierChild5" presStyleCnt="0"/>
      <dgm:spPr/>
    </dgm:pt>
    <dgm:pt modelId="{B9D7042C-297D-A041-A45B-C1302C5D2463}" type="pres">
      <dgm:prSet presAssocID="{F6A0EA9F-9600-4B43-8F2D-2F99E5868171}" presName="hierChild3" presStyleCnt="0"/>
      <dgm:spPr/>
    </dgm:pt>
  </dgm:ptLst>
  <dgm:cxnLst>
    <dgm:cxn modelId="{A2974314-1350-494C-B554-26BA5A1C2D9E}" srcId="{F6A0EA9F-9600-4B43-8F2D-2F99E5868171}" destId="{1E8A4ECD-15DC-2E46-A5D7-2A296D938C1D}" srcOrd="1" destOrd="0" parTransId="{C785B3F6-4F13-8242-A516-B81D9F827ACC}" sibTransId="{624AF26D-91B6-FD40-B72F-CFC5415F1DE9}"/>
    <dgm:cxn modelId="{1708031D-A8ED-1246-A3AC-E9FCF46699A6}" type="presOf" srcId="{475E842B-9E20-364A-8E62-50480F95F425}" destId="{FDB4CC19-4ECE-E84D-83FF-6A5A028FD28D}" srcOrd="0" destOrd="0" presId="urn:microsoft.com/office/officeart/2005/8/layout/orgChart1"/>
    <dgm:cxn modelId="{0E711B6B-3383-CA49-883F-700F981B9669}" srcId="{F6A0EA9F-9600-4B43-8F2D-2F99E5868171}" destId="{0F6B8C7E-B27C-B649-B27C-A3718AD87D43}" srcOrd="0" destOrd="0" parTransId="{475E842B-9E20-364A-8E62-50480F95F425}" sibTransId="{C9DF98D7-5F5D-9D4D-A9E6-B8D7E23CF035}"/>
    <dgm:cxn modelId="{266B826D-4FCE-5D46-B95E-044AEDEBBB52}" type="presOf" srcId="{42A029EE-5D60-5E4C-906A-BDD7F7EAC350}" destId="{B543EA66-A87E-0547-A345-BC6F529F1AE6}" srcOrd="0" destOrd="0" presId="urn:microsoft.com/office/officeart/2005/8/layout/orgChart1"/>
    <dgm:cxn modelId="{509D3457-0EC5-604E-9C4C-D4300C906CEF}" type="presOf" srcId="{0F6B8C7E-B27C-B649-B27C-A3718AD87D43}" destId="{609592F1-D514-814A-A243-7A4FF46DD42B}" srcOrd="1" destOrd="0" presId="urn:microsoft.com/office/officeart/2005/8/layout/orgChart1"/>
    <dgm:cxn modelId="{BC8BB478-DF57-5F4E-8BA2-26F1D72CD866}" type="presOf" srcId="{1E8A4ECD-15DC-2E46-A5D7-2A296D938C1D}" destId="{261F73C8-9436-B941-B381-1545D89C1191}" srcOrd="1" destOrd="0" presId="urn:microsoft.com/office/officeart/2005/8/layout/orgChart1"/>
    <dgm:cxn modelId="{5D89A57B-3098-954F-8D84-8FAC38A53FE0}" srcId="{F6A0EA9F-9600-4B43-8F2D-2F99E5868171}" destId="{1B030298-5714-A645-B6DA-1EE0EC357758}" srcOrd="2" destOrd="0" parTransId="{0E25067C-350E-BA4F-A2A8-578D235563EF}" sibTransId="{AC481373-4323-1842-A880-1C37939CD742}"/>
    <dgm:cxn modelId="{AFC1F386-5E4E-F741-9DD9-777B8A3335E1}" type="presOf" srcId="{F6A0EA9F-9600-4B43-8F2D-2F99E5868171}" destId="{19FDBD7D-5759-4B4F-B640-A314521B6FCA}" srcOrd="1" destOrd="0" presId="urn:microsoft.com/office/officeart/2005/8/layout/orgChart1"/>
    <dgm:cxn modelId="{5E426B9B-62E6-384F-864B-F9577B87991E}" srcId="{42A029EE-5D60-5E4C-906A-BDD7F7EAC350}" destId="{F6A0EA9F-9600-4B43-8F2D-2F99E5868171}" srcOrd="0" destOrd="0" parTransId="{576D77AB-E3D3-CB43-9D46-9DF81B273840}" sibTransId="{7FFC6489-20AB-3A44-BB83-BA862A406CB3}"/>
    <dgm:cxn modelId="{B173D1A4-3713-E74C-8D06-E8FCA86BD50E}" type="presOf" srcId="{F6A0EA9F-9600-4B43-8F2D-2F99E5868171}" destId="{83808868-523A-8241-ABFF-920B4FDB6517}" srcOrd="0" destOrd="0" presId="urn:microsoft.com/office/officeart/2005/8/layout/orgChart1"/>
    <dgm:cxn modelId="{362E89B1-488A-DF47-9BD6-E71A988B472C}" type="presOf" srcId="{1E8A4ECD-15DC-2E46-A5D7-2A296D938C1D}" destId="{E760ED74-913D-AD4D-A8F0-5AEEE5864907}" srcOrd="0" destOrd="0" presId="urn:microsoft.com/office/officeart/2005/8/layout/orgChart1"/>
    <dgm:cxn modelId="{F3F869CA-1B6E-084D-BD46-8E08E705FF9A}" type="presOf" srcId="{1B030298-5714-A645-B6DA-1EE0EC357758}" destId="{3CA6C11A-BA12-094D-97C7-0C513DFB88CE}" srcOrd="0" destOrd="0" presId="urn:microsoft.com/office/officeart/2005/8/layout/orgChart1"/>
    <dgm:cxn modelId="{925FF1D3-09EC-F348-AB5A-DA477170AF3B}" type="presOf" srcId="{0F6B8C7E-B27C-B649-B27C-A3718AD87D43}" destId="{74671D97-C74B-9B47-952B-726C300B2674}" srcOrd="0" destOrd="0" presId="urn:microsoft.com/office/officeart/2005/8/layout/orgChart1"/>
    <dgm:cxn modelId="{3F7E17D6-B980-704E-884A-289FFFD18C1E}" type="presOf" srcId="{1B030298-5714-A645-B6DA-1EE0EC357758}" destId="{0C9F318E-980E-984C-94E3-D3DCB24236F2}" srcOrd="1" destOrd="0" presId="urn:microsoft.com/office/officeart/2005/8/layout/orgChart1"/>
    <dgm:cxn modelId="{59C550E0-0BE5-3C4E-B090-1B90FB7ECE87}" type="presOf" srcId="{C785B3F6-4F13-8242-A516-B81D9F827ACC}" destId="{BF0D28B0-6A2C-FE49-ADBE-F04A514E2329}" srcOrd="0" destOrd="0" presId="urn:microsoft.com/office/officeart/2005/8/layout/orgChart1"/>
    <dgm:cxn modelId="{92D539E6-6123-554F-8B68-35FE9F744E53}" type="presOf" srcId="{0E25067C-350E-BA4F-A2A8-578D235563EF}" destId="{A3CBB721-CA58-DB47-BD91-A085FADE13FC}" srcOrd="0" destOrd="0" presId="urn:microsoft.com/office/officeart/2005/8/layout/orgChart1"/>
    <dgm:cxn modelId="{8DD3F116-47B6-DF45-B1C1-326BF724C6AB}" type="presParOf" srcId="{B543EA66-A87E-0547-A345-BC6F529F1AE6}" destId="{B60E4EB6-2E49-6343-9B94-4AC9374E64C9}" srcOrd="0" destOrd="0" presId="urn:microsoft.com/office/officeart/2005/8/layout/orgChart1"/>
    <dgm:cxn modelId="{E22E2A5D-A135-1347-942E-C8EF1E6C1CBA}" type="presParOf" srcId="{B60E4EB6-2E49-6343-9B94-4AC9374E64C9}" destId="{3A3D329E-9720-424C-93A9-3C48699060AE}" srcOrd="0" destOrd="0" presId="urn:microsoft.com/office/officeart/2005/8/layout/orgChart1"/>
    <dgm:cxn modelId="{EE6ED5AD-ACBF-5B4C-AA59-8CFDD043E354}" type="presParOf" srcId="{3A3D329E-9720-424C-93A9-3C48699060AE}" destId="{83808868-523A-8241-ABFF-920B4FDB6517}" srcOrd="0" destOrd="0" presId="urn:microsoft.com/office/officeart/2005/8/layout/orgChart1"/>
    <dgm:cxn modelId="{456FC9FB-E8B1-4940-881A-B8315E5BF421}" type="presParOf" srcId="{3A3D329E-9720-424C-93A9-3C48699060AE}" destId="{19FDBD7D-5759-4B4F-B640-A314521B6FCA}" srcOrd="1" destOrd="0" presId="urn:microsoft.com/office/officeart/2005/8/layout/orgChart1"/>
    <dgm:cxn modelId="{256B9291-E70C-354D-ABC2-BA5822FCB518}" type="presParOf" srcId="{B60E4EB6-2E49-6343-9B94-4AC9374E64C9}" destId="{19780F71-E6C0-4A42-AF35-014D8F905AA8}" srcOrd="1" destOrd="0" presId="urn:microsoft.com/office/officeart/2005/8/layout/orgChart1"/>
    <dgm:cxn modelId="{6FD0160F-CF1F-F24F-B5F7-7DED1CB7B44D}" type="presParOf" srcId="{19780F71-E6C0-4A42-AF35-014D8F905AA8}" destId="{FDB4CC19-4ECE-E84D-83FF-6A5A028FD28D}" srcOrd="0" destOrd="0" presId="urn:microsoft.com/office/officeart/2005/8/layout/orgChart1"/>
    <dgm:cxn modelId="{93FACD8A-D746-ED4F-B449-E0BCAC1BCCC5}" type="presParOf" srcId="{19780F71-E6C0-4A42-AF35-014D8F905AA8}" destId="{5A9CCDA8-3A71-6A4A-AA63-C43523E22994}" srcOrd="1" destOrd="0" presId="urn:microsoft.com/office/officeart/2005/8/layout/orgChart1"/>
    <dgm:cxn modelId="{8214B5FA-6BBA-714E-B32D-E22F12B57CC8}" type="presParOf" srcId="{5A9CCDA8-3A71-6A4A-AA63-C43523E22994}" destId="{C6F882B8-0EA6-0644-A358-C848FABEFF97}" srcOrd="0" destOrd="0" presId="urn:microsoft.com/office/officeart/2005/8/layout/orgChart1"/>
    <dgm:cxn modelId="{A431349A-EE58-3841-8874-3502D042C466}" type="presParOf" srcId="{C6F882B8-0EA6-0644-A358-C848FABEFF97}" destId="{74671D97-C74B-9B47-952B-726C300B2674}" srcOrd="0" destOrd="0" presId="urn:microsoft.com/office/officeart/2005/8/layout/orgChart1"/>
    <dgm:cxn modelId="{A3FD7E95-A594-7B4D-8E51-AC4A8C9D8369}" type="presParOf" srcId="{C6F882B8-0EA6-0644-A358-C848FABEFF97}" destId="{609592F1-D514-814A-A243-7A4FF46DD42B}" srcOrd="1" destOrd="0" presId="urn:microsoft.com/office/officeart/2005/8/layout/orgChart1"/>
    <dgm:cxn modelId="{F19773EC-5A61-494B-8764-80531F8D3E91}" type="presParOf" srcId="{5A9CCDA8-3A71-6A4A-AA63-C43523E22994}" destId="{8E1F70C2-E2A8-284F-8035-505BCD518E4D}" srcOrd="1" destOrd="0" presId="urn:microsoft.com/office/officeart/2005/8/layout/orgChart1"/>
    <dgm:cxn modelId="{4BF1A246-DB32-9C4E-9AFF-5AF34C3754BC}" type="presParOf" srcId="{5A9CCDA8-3A71-6A4A-AA63-C43523E22994}" destId="{250A6B45-DAB9-6F47-ACA3-1E1C196F2FB8}" srcOrd="2" destOrd="0" presId="urn:microsoft.com/office/officeart/2005/8/layout/orgChart1"/>
    <dgm:cxn modelId="{F128ABD2-45DA-404D-9C31-0DAC796231DE}" type="presParOf" srcId="{19780F71-E6C0-4A42-AF35-014D8F905AA8}" destId="{BF0D28B0-6A2C-FE49-ADBE-F04A514E2329}" srcOrd="2" destOrd="0" presId="urn:microsoft.com/office/officeart/2005/8/layout/orgChart1"/>
    <dgm:cxn modelId="{9C8929BD-BC8A-FC42-8D93-662CB6F0D112}" type="presParOf" srcId="{19780F71-E6C0-4A42-AF35-014D8F905AA8}" destId="{F2D369C5-07AF-FB4D-845B-AFF2C2010A0D}" srcOrd="3" destOrd="0" presId="urn:microsoft.com/office/officeart/2005/8/layout/orgChart1"/>
    <dgm:cxn modelId="{4683A30A-AC8F-884C-BE8D-399CD3F1D953}" type="presParOf" srcId="{F2D369C5-07AF-FB4D-845B-AFF2C2010A0D}" destId="{D47D6B43-B354-E242-AD11-52E4209E36EC}" srcOrd="0" destOrd="0" presId="urn:microsoft.com/office/officeart/2005/8/layout/orgChart1"/>
    <dgm:cxn modelId="{2DEF0273-708C-BA46-9579-0ED723CD8AA4}" type="presParOf" srcId="{D47D6B43-B354-E242-AD11-52E4209E36EC}" destId="{E760ED74-913D-AD4D-A8F0-5AEEE5864907}" srcOrd="0" destOrd="0" presId="urn:microsoft.com/office/officeart/2005/8/layout/orgChart1"/>
    <dgm:cxn modelId="{F59923C1-FF57-9748-B7C8-1C2333448A53}" type="presParOf" srcId="{D47D6B43-B354-E242-AD11-52E4209E36EC}" destId="{261F73C8-9436-B941-B381-1545D89C1191}" srcOrd="1" destOrd="0" presId="urn:microsoft.com/office/officeart/2005/8/layout/orgChart1"/>
    <dgm:cxn modelId="{BB3B0073-EEF6-AC40-80C5-EF1F677C45FE}" type="presParOf" srcId="{F2D369C5-07AF-FB4D-845B-AFF2C2010A0D}" destId="{CC687954-EA7A-FA47-826C-17864074C8E2}" srcOrd="1" destOrd="0" presId="urn:microsoft.com/office/officeart/2005/8/layout/orgChart1"/>
    <dgm:cxn modelId="{5D695542-1164-9041-9EF9-5B383CE9609E}" type="presParOf" srcId="{F2D369C5-07AF-FB4D-845B-AFF2C2010A0D}" destId="{71FF664B-F01A-5545-90DA-A319DFD02201}" srcOrd="2" destOrd="0" presId="urn:microsoft.com/office/officeart/2005/8/layout/orgChart1"/>
    <dgm:cxn modelId="{6340F41D-3B1E-4C44-A1D8-34DCEB619373}" type="presParOf" srcId="{19780F71-E6C0-4A42-AF35-014D8F905AA8}" destId="{A3CBB721-CA58-DB47-BD91-A085FADE13FC}" srcOrd="4" destOrd="0" presId="urn:microsoft.com/office/officeart/2005/8/layout/orgChart1"/>
    <dgm:cxn modelId="{49CFE501-3976-B543-BA85-A8CF18548B85}" type="presParOf" srcId="{19780F71-E6C0-4A42-AF35-014D8F905AA8}" destId="{714485A4-C878-5149-8B80-EDD4E10A2009}" srcOrd="5" destOrd="0" presId="urn:microsoft.com/office/officeart/2005/8/layout/orgChart1"/>
    <dgm:cxn modelId="{E4CAB681-2231-0340-8440-9404049E2438}" type="presParOf" srcId="{714485A4-C878-5149-8B80-EDD4E10A2009}" destId="{89CD30E4-83F2-4B41-875F-378471A0114A}" srcOrd="0" destOrd="0" presId="urn:microsoft.com/office/officeart/2005/8/layout/orgChart1"/>
    <dgm:cxn modelId="{4DFDC8DC-95BB-1042-BCA8-4C689BAA5639}" type="presParOf" srcId="{89CD30E4-83F2-4B41-875F-378471A0114A}" destId="{3CA6C11A-BA12-094D-97C7-0C513DFB88CE}" srcOrd="0" destOrd="0" presId="urn:microsoft.com/office/officeart/2005/8/layout/orgChart1"/>
    <dgm:cxn modelId="{BF3875A1-FD9A-7D46-8A22-220C2112B27C}" type="presParOf" srcId="{89CD30E4-83F2-4B41-875F-378471A0114A}" destId="{0C9F318E-980E-984C-94E3-D3DCB24236F2}" srcOrd="1" destOrd="0" presId="urn:microsoft.com/office/officeart/2005/8/layout/orgChart1"/>
    <dgm:cxn modelId="{2B12CC3D-543B-DC45-9206-40140B8C5835}" type="presParOf" srcId="{714485A4-C878-5149-8B80-EDD4E10A2009}" destId="{8A144C48-951F-7540-ADD3-F444A3B51904}" srcOrd="1" destOrd="0" presId="urn:microsoft.com/office/officeart/2005/8/layout/orgChart1"/>
    <dgm:cxn modelId="{81E41508-56D4-8E4E-A925-E1987F7BB3C4}" type="presParOf" srcId="{714485A4-C878-5149-8B80-EDD4E10A2009}" destId="{ABBE3E56-E28D-604F-AA75-6CD5ECD41B68}" srcOrd="2" destOrd="0" presId="urn:microsoft.com/office/officeart/2005/8/layout/orgChart1"/>
    <dgm:cxn modelId="{92E3B7A8-A437-0840-B076-ECAABC96D9BE}" type="presParOf" srcId="{B60E4EB6-2E49-6343-9B94-4AC9374E64C9}" destId="{B9D7042C-297D-A041-A45B-C1302C5D246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BB721-CA58-DB47-BD91-A085FADE13FC}">
      <dsp:nvSpPr>
        <dsp:cNvPr id="0" name=""/>
        <dsp:cNvSpPr/>
      </dsp:nvSpPr>
      <dsp:spPr>
        <a:xfrm>
          <a:off x="5096075" y="1996215"/>
          <a:ext cx="3605510" cy="625749"/>
        </a:xfrm>
        <a:custGeom>
          <a:avLst/>
          <a:gdLst/>
          <a:ahLst/>
          <a:cxnLst/>
          <a:rect l="0" t="0" r="0" b="0"/>
          <a:pathLst>
            <a:path>
              <a:moveTo>
                <a:pt x="0" y="0"/>
              </a:moveTo>
              <a:lnTo>
                <a:pt x="0" y="312874"/>
              </a:lnTo>
              <a:lnTo>
                <a:pt x="3605510" y="312874"/>
              </a:lnTo>
              <a:lnTo>
                <a:pt x="3605510" y="62574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0D28B0-6A2C-FE49-ADBE-F04A514E2329}">
      <dsp:nvSpPr>
        <dsp:cNvPr id="0" name=""/>
        <dsp:cNvSpPr/>
      </dsp:nvSpPr>
      <dsp:spPr>
        <a:xfrm>
          <a:off x="5050355" y="1996215"/>
          <a:ext cx="91440" cy="625749"/>
        </a:xfrm>
        <a:custGeom>
          <a:avLst/>
          <a:gdLst/>
          <a:ahLst/>
          <a:cxnLst/>
          <a:rect l="0" t="0" r="0" b="0"/>
          <a:pathLst>
            <a:path>
              <a:moveTo>
                <a:pt x="45720" y="0"/>
              </a:moveTo>
              <a:lnTo>
                <a:pt x="45720" y="62574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4CC19-4ECE-E84D-83FF-6A5A028FD28D}">
      <dsp:nvSpPr>
        <dsp:cNvPr id="0" name=""/>
        <dsp:cNvSpPr/>
      </dsp:nvSpPr>
      <dsp:spPr>
        <a:xfrm>
          <a:off x="1490564" y="1996215"/>
          <a:ext cx="3605510" cy="625749"/>
        </a:xfrm>
        <a:custGeom>
          <a:avLst/>
          <a:gdLst/>
          <a:ahLst/>
          <a:cxnLst/>
          <a:rect l="0" t="0" r="0" b="0"/>
          <a:pathLst>
            <a:path>
              <a:moveTo>
                <a:pt x="3605510" y="0"/>
              </a:moveTo>
              <a:lnTo>
                <a:pt x="3605510" y="312874"/>
              </a:lnTo>
              <a:lnTo>
                <a:pt x="0" y="312874"/>
              </a:lnTo>
              <a:lnTo>
                <a:pt x="0" y="62574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08868-523A-8241-ABFF-920B4FDB6517}">
      <dsp:nvSpPr>
        <dsp:cNvPr id="0" name=""/>
        <dsp:cNvSpPr/>
      </dsp:nvSpPr>
      <dsp:spPr>
        <a:xfrm>
          <a:off x="3606194" y="506335"/>
          <a:ext cx="2979760" cy="148988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s-US" sz="5200" kern="1200" dirty="0">
              <a:solidFill>
                <a:srgbClr val="FFD8F3"/>
              </a:solidFill>
            </a:rPr>
            <a:t>Primavera</a:t>
          </a:r>
          <a:endParaRPr lang="es-MX" sz="5200" kern="1200" dirty="0">
            <a:solidFill>
              <a:srgbClr val="FFD8F3"/>
            </a:solidFill>
          </a:endParaRPr>
        </a:p>
      </dsp:txBody>
      <dsp:txXfrm>
        <a:off x="3606194" y="506335"/>
        <a:ext cx="2979760" cy="1489880"/>
      </dsp:txXfrm>
    </dsp:sp>
    <dsp:sp modelId="{74671D97-C74B-9B47-952B-726C300B2674}">
      <dsp:nvSpPr>
        <dsp:cNvPr id="0" name=""/>
        <dsp:cNvSpPr/>
      </dsp:nvSpPr>
      <dsp:spPr>
        <a:xfrm>
          <a:off x="684" y="2621965"/>
          <a:ext cx="2979760" cy="148988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s-US" sz="5200" kern="1200" dirty="0">
              <a:solidFill>
                <a:srgbClr val="FFD8F3"/>
              </a:solidFill>
            </a:rPr>
            <a:t>Verano</a:t>
          </a:r>
          <a:endParaRPr lang="es-MX" sz="5200" kern="1200" dirty="0">
            <a:solidFill>
              <a:srgbClr val="FFD8F3"/>
            </a:solidFill>
          </a:endParaRPr>
        </a:p>
      </dsp:txBody>
      <dsp:txXfrm>
        <a:off x="684" y="2621965"/>
        <a:ext cx="2979760" cy="1489880"/>
      </dsp:txXfrm>
    </dsp:sp>
    <dsp:sp modelId="{E760ED74-913D-AD4D-A8F0-5AEEE5864907}">
      <dsp:nvSpPr>
        <dsp:cNvPr id="0" name=""/>
        <dsp:cNvSpPr/>
      </dsp:nvSpPr>
      <dsp:spPr>
        <a:xfrm>
          <a:off x="3606194" y="2621965"/>
          <a:ext cx="2979760" cy="148988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s-US" sz="5200" kern="1200" dirty="0">
              <a:solidFill>
                <a:srgbClr val="FFD8F3"/>
              </a:solidFill>
            </a:rPr>
            <a:t>Otoño</a:t>
          </a:r>
          <a:endParaRPr lang="es-MX" sz="5200" kern="1200" dirty="0">
            <a:solidFill>
              <a:srgbClr val="FFD8F3"/>
            </a:solidFill>
          </a:endParaRPr>
        </a:p>
      </dsp:txBody>
      <dsp:txXfrm>
        <a:off x="3606194" y="2621965"/>
        <a:ext cx="2979760" cy="1489880"/>
      </dsp:txXfrm>
    </dsp:sp>
    <dsp:sp modelId="{3CA6C11A-BA12-094D-97C7-0C513DFB88CE}">
      <dsp:nvSpPr>
        <dsp:cNvPr id="0" name=""/>
        <dsp:cNvSpPr/>
      </dsp:nvSpPr>
      <dsp:spPr>
        <a:xfrm>
          <a:off x="7211705" y="2621965"/>
          <a:ext cx="2979760" cy="148988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s-US" sz="5200" kern="1200" dirty="0">
              <a:solidFill>
                <a:srgbClr val="FFD8F3"/>
              </a:solidFill>
            </a:rPr>
            <a:t>Invierno</a:t>
          </a:r>
          <a:r>
            <a:rPr lang="es-US" sz="5200" kern="1200" dirty="0"/>
            <a:t> </a:t>
          </a:r>
          <a:endParaRPr lang="es-MX" sz="5200" kern="1200" dirty="0"/>
        </a:p>
      </dsp:txBody>
      <dsp:txXfrm>
        <a:off x="7211705" y="2621965"/>
        <a:ext cx="2979760" cy="14898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0DC15-AB8F-63EE-BE43-84FDAA8386E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E75203ED-6834-DDC4-6DC8-5CF160EB7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523B2F53-8405-A948-DBB9-3DA33B3D75A8}"/>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5" name="Marcador de pie de página 4">
            <a:extLst>
              <a:ext uri="{FF2B5EF4-FFF2-40B4-BE49-F238E27FC236}">
                <a16:creationId xmlns:a16="http://schemas.microsoft.com/office/drawing/2014/main" id="{356646EA-5D2C-F2B5-A4E2-2F84E74FBA8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AE5A401-94F6-0F4C-3467-83284B6D611E}"/>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16261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426D4-478D-EF8C-CF83-DACE81250B52}"/>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A81774D0-1B34-E8CD-4850-0876E181686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C47EC030-9467-62C2-ABE9-AEA4C2440FC1}"/>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5" name="Marcador de pie de página 4">
            <a:extLst>
              <a:ext uri="{FF2B5EF4-FFF2-40B4-BE49-F238E27FC236}">
                <a16:creationId xmlns:a16="http://schemas.microsoft.com/office/drawing/2014/main" id="{A215F23E-191A-436D-4652-8C2376A56F1C}"/>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C3E8199-6056-BB4C-365C-74EB438DF3DE}"/>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330558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2E8A7B-BA00-8A63-0379-C54BCD49736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4D080252-4DCB-F582-9196-200002D76CF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909FA61D-21DD-E763-47AE-5B5847741A4E}"/>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5" name="Marcador de pie de página 4">
            <a:extLst>
              <a:ext uri="{FF2B5EF4-FFF2-40B4-BE49-F238E27FC236}">
                <a16:creationId xmlns:a16="http://schemas.microsoft.com/office/drawing/2014/main" id="{A7AC7FA5-6579-6189-2D5A-EC714545874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5C016CA-B7B7-B37B-AAAB-A4BBF2C9773B}"/>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31015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C9F3C-EF66-BC1E-942E-B13E664707B1}"/>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548A37DF-F596-7CAC-BABD-13AC5F7A6FC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F1F9EA46-F0C2-E4E7-F362-61494F25839A}"/>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5" name="Marcador de pie de página 4">
            <a:extLst>
              <a:ext uri="{FF2B5EF4-FFF2-40B4-BE49-F238E27FC236}">
                <a16:creationId xmlns:a16="http://schemas.microsoft.com/office/drawing/2014/main" id="{6AED641C-6536-2B4A-3F1A-7D010C1A25F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6F794F2-F01E-9AE2-2C5C-36CC601A231B}"/>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156615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9D49C-729D-2D0F-FB10-BB6B0E97CC64}"/>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11CB8A89-AEB1-824B-9284-B117A50524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7F861EE-5813-1546-F0EE-BD42E42C0EDB}"/>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5" name="Marcador de pie de página 4">
            <a:extLst>
              <a:ext uri="{FF2B5EF4-FFF2-40B4-BE49-F238E27FC236}">
                <a16:creationId xmlns:a16="http://schemas.microsoft.com/office/drawing/2014/main" id="{F44CAB1D-9C95-DD93-D698-689AC90EB881}"/>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BE316C2-C4FD-D680-56E8-74452249807F}"/>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79387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9DF91-6BAC-D3CB-24B6-33D169998D3F}"/>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AAB066A9-D351-C1AD-25A8-1C03CA11010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706CF08B-9F18-9DC1-3F1E-38FDBFFF244C}"/>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BD742022-E08A-3828-978F-3B0703A48F8C}"/>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6" name="Marcador de pie de página 5">
            <a:extLst>
              <a:ext uri="{FF2B5EF4-FFF2-40B4-BE49-F238E27FC236}">
                <a16:creationId xmlns:a16="http://schemas.microsoft.com/office/drawing/2014/main" id="{0AD640D5-D66B-6B2E-2A63-D52043CF4DBF}"/>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8C75AC78-87E1-88BF-181A-39B7AB60429B}"/>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2850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D6CEA-B114-F997-222B-AC666185970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0F168BCE-8E24-FC53-B0B5-59EB4C451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6DD8E27-8849-C9A5-1BCD-AEDFD0A13F9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B6938393-5712-1C26-E93C-C4B5AF5E1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4DA7EAA-E1A1-C1F1-BEB6-F2419DE21E2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9AF0D1E0-DC78-048C-0212-5C842CB21003}"/>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8" name="Marcador de pie de página 7">
            <a:extLst>
              <a:ext uri="{FF2B5EF4-FFF2-40B4-BE49-F238E27FC236}">
                <a16:creationId xmlns:a16="http://schemas.microsoft.com/office/drawing/2014/main" id="{90CCF511-E23E-D756-D0AF-B53EE1BF5411}"/>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D803F040-213F-A446-D80C-4F7BB8C5F691}"/>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7471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C468D-1D5B-AE6C-B303-D2B697162186}"/>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A9502307-48C5-4B56-C2AC-271A3624868A}"/>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4" name="Marcador de pie de página 3">
            <a:extLst>
              <a:ext uri="{FF2B5EF4-FFF2-40B4-BE49-F238E27FC236}">
                <a16:creationId xmlns:a16="http://schemas.microsoft.com/office/drawing/2014/main" id="{89AFD7CD-0251-D2E9-CC42-81010268DAA9}"/>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5B52E7B7-32F0-CA9E-4232-E175C562E025}"/>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398446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A237DB-DE3F-8FD1-FBFB-016BC33C1259}"/>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3" name="Marcador de pie de página 2">
            <a:extLst>
              <a:ext uri="{FF2B5EF4-FFF2-40B4-BE49-F238E27FC236}">
                <a16:creationId xmlns:a16="http://schemas.microsoft.com/office/drawing/2014/main" id="{E6245E48-4D90-F909-86B7-3D5826B801D3}"/>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C123A04E-9BB0-4A00-99A5-71214889D290}"/>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259449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F09D7-D237-4ECA-B4CE-B0140AE5B49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ABF9BF35-D30C-9298-E3EE-FF26C628C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E3F346BE-9156-3DFD-9E65-4E07B7249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B051D2-32B4-8503-3B63-EA48F5694772}"/>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6" name="Marcador de pie de página 5">
            <a:extLst>
              <a:ext uri="{FF2B5EF4-FFF2-40B4-BE49-F238E27FC236}">
                <a16:creationId xmlns:a16="http://schemas.microsoft.com/office/drawing/2014/main" id="{B7C986BA-CB19-5BCD-F8D7-374FE59B822A}"/>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5CFDE076-DA6B-BD14-5E0E-711822C205C7}"/>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399842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AB943-6A8E-6D22-9F1E-388DA821601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DD44027C-AFB1-34FB-03D7-8986DEBD0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39138B39-C692-F65B-7ACB-D4B913851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D46DCEC-2D4A-F13B-80ED-ADF09F20DEE2}"/>
              </a:ext>
            </a:extLst>
          </p:cNvPr>
          <p:cNvSpPr>
            <a:spLocks noGrp="1"/>
          </p:cNvSpPr>
          <p:nvPr>
            <p:ph type="dt" sz="half" idx="10"/>
          </p:nvPr>
        </p:nvSpPr>
        <p:spPr/>
        <p:txBody>
          <a:bodyPr/>
          <a:lstStyle/>
          <a:p>
            <a:fld id="{40CB63A9-5AFF-8841-8C05-C13B1A9BAD85}" type="datetimeFigureOut">
              <a:rPr lang="es-US" smtClean="0"/>
              <a:t>3/22/2024</a:t>
            </a:fld>
            <a:endParaRPr lang="es-US"/>
          </a:p>
        </p:txBody>
      </p:sp>
      <p:sp>
        <p:nvSpPr>
          <p:cNvPr id="6" name="Marcador de pie de página 5">
            <a:extLst>
              <a:ext uri="{FF2B5EF4-FFF2-40B4-BE49-F238E27FC236}">
                <a16:creationId xmlns:a16="http://schemas.microsoft.com/office/drawing/2014/main" id="{B8347DC6-9138-C295-EEC2-6092B20B24FC}"/>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9B76E42-BFFD-AA7E-089F-40C54DCE1E13}"/>
              </a:ext>
            </a:extLst>
          </p:cNvPr>
          <p:cNvSpPr>
            <a:spLocks noGrp="1"/>
          </p:cNvSpPr>
          <p:nvPr>
            <p:ph type="sldNum" sz="quarter" idx="12"/>
          </p:nvPr>
        </p:nvSpPr>
        <p:spPr/>
        <p:txBody>
          <a:bodyPr/>
          <a:lstStyle/>
          <a:p>
            <a:fld id="{0AF5DC1E-CAE4-8548-B060-DA9B45BB5A96}" type="slidenum">
              <a:rPr lang="es-US" smtClean="0"/>
              <a:t>‹Nº›</a:t>
            </a:fld>
            <a:endParaRPr lang="es-US"/>
          </a:p>
        </p:txBody>
      </p:sp>
    </p:spTree>
    <p:extLst>
      <p:ext uri="{BB962C8B-B14F-4D97-AF65-F5344CB8AC3E}">
        <p14:creationId xmlns:p14="http://schemas.microsoft.com/office/powerpoint/2010/main" val="320253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EC02CB-48FD-F002-A0EB-0627346AB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21033843-7A27-4EB6-CE03-55126E16C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A976AB42-084F-AB85-C77D-001B65B88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CB63A9-5AFF-8841-8C05-C13B1A9BAD85}" type="datetimeFigureOut">
              <a:rPr lang="es-US" smtClean="0"/>
              <a:t>3/22/2024</a:t>
            </a:fld>
            <a:endParaRPr lang="es-US"/>
          </a:p>
        </p:txBody>
      </p:sp>
      <p:sp>
        <p:nvSpPr>
          <p:cNvPr id="5" name="Marcador de pie de página 4">
            <a:extLst>
              <a:ext uri="{FF2B5EF4-FFF2-40B4-BE49-F238E27FC236}">
                <a16:creationId xmlns:a16="http://schemas.microsoft.com/office/drawing/2014/main" id="{D43DDA77-F1C5-1EDE-BEFC-B813F6CD6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293B6586-1843-714E-0C29-00573465C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F5DC1E-CAE4-8548-B060-DA9B45BB5A96}" type="slidenum">
              <a:rPr lang="es-US" smtClean="0"/>
              <a:t>‹Nº›</a:t>
            </a:fld>
            <a:endParaRPr lang="es-US"/>
          </a:p>
        </p:txBody>
      </p:sp>
    </p:spTree>
    <p:extLst>
      <p:ext uri="{BB962C8B-B14F-4D97-AF65-F5344CB8AC3E}">
        <p14:creationId xmlns:p14="http://schemas.microsoft.com/office/powerpoint/2010/main" val="345082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6.jpe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12.jpe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DBCDC0-9231-F8F7-7BBE-04BF618B6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ítulo 1">
            <a:extLst>
              <a:ext uri="{FF2B5EF4-FFF2-40B4-BE49-F238E27FC236}">
                <a16:creationId xmlns:a16="http://schemas.microsoft.com/office/drawing/2014/main" id="{19117A2C-746A-5F51-61F4-D860601977F9}"/>
              </a:ext>
            </a:extLst>
          </p:cNvPr>
          <p:cNvSpPr>
            <a:spLocks noGrp="1"/>
          </p:cNvSpPr>
          <p:nvPr>
            <p:ph type="ctrTitle"/>
          </p:nvPr>
        </p:nvSpPr>
        <p:spPr/>
        <p:txBody>
          <a:bodyPr>
            <a:normAutofit/>
          </a:bodyPr>
          <a:lstStyle/>
          <a:p>
            <a:r>
              <a:rPr lang="es-US" sz="6600" dirty="0">
                <a:solidFill>
                  <a:srgbClr val="FFD8F3"/>
                </a:solidFill>
                <a:latin typeface="Baguet Script" pitchFamily="2" charset="0"/>
              </a:rPr>
              <a:t>Primavera</a:t>
            </a:r>
          </a:p>
        </p:txBody>
      </p:sp>
      <p:sp>
        <p:nvSpPr>
          <p:cNvPr id="3" name="Subtítulo 2">
            <a:extLst>
              <a:ext uri="{FF2B5EF4-FFF2-40B4-BE49-F238E27FC236}">
                <a16:creationId xmlns:a16="http://schemas.microsoft.com/office/drawing/2014/main" id="{05DD8D8E-8F07-2DB9-993D-D17E149A2C3A}"/>
              </a:ext>
            </a:extLst>
          </p:cNvPr>
          <p:cNvSpPr>
            <a:spLocks noGrp="1"/>
          </p:cNvSpPr>
          <p:nvPr>
            <p:ph type="subTitle" idx="1"/>
          </p:nvPr>
        </p:nvSpPr>
        <p:spPr/>
        <p:txBody>
          <a:bodyPr/>
          <a:lstStyle/>
          <a:p>
            <a:r>
              <a:rPr lang="es-US" dirty="0">
                <a:solidFill>
                  <a:srgbClr val="FFD8F3"/>
                </a:solidFill>
              </a:rPr>
              <a:t>Kate Castellanos Monroy </a:t>
            </a:r>
          </a:p>
          <a:p>
            <a:r>
              <a:rPr lang="es-US" dirty="0">
                <a:solidFill>
                  <a:srgbClr val="FFD8F3"/>
                </a:solidFill>
              </a:rPr>
              <a:t>Tecnología </a:t>
            </a:r>
          </a:p>
        </p:txBody>
      </p:sp>
    </p:spTree>
    <p:extLst>
      <p:ext uri="{BB962C8B-B14F-4D97-AF65-F5344CB8AC3E}">
        <p14:creationId xmlns:p14="http://schemas.microsoft.com/office/powerpoint/2010/main" val="24713961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55" fill="hold">
                                          <p:stCondLst>
                                            <p:cond delay="0"/>
                                          </p:stCondLst>
                                        </p:cTn>
                                        <p:tgtEl>
                                          <p:spTgt spid="3">
                                            <p:txEl>
                                              <p:pRg st="0" end="0"/>
                                            </p:txEl>
                                          </p:spTgt>
                                        </p:tgtEl>
                                        <p:attrNameLst>
                                          <p:attrName>style.rotation</p:attrName>
                                        </p:attrNameLst>
                                      </p:cBhvr>
                                      <p:to>
                                        <p:strVal val="-45.0"/>
                                      </p:to>
                                    </p:set>
                                    <p:anim calcmode="lin" valueType="num">
                                      <p:cBhvr>
                                        <p:cTn id="26"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1" end="1"/>
                                            </p:txEl>
                                          </p:spTgt>
                                        </p:tgtEl>
                                        <p:attrNameLst>
                                          <p:attrName>style.visibility</p:attrName>
                                        </p:attrNameLst>
                                      </p:cBhvr>
                                      <p:to>
                                        <p:strVal val="visible"/>
                                      </p:to>
                                    </p:set>
                                    <p:set>
                                      <p:cBhvr>
                                        <p:cTn id="34" dur="455" fill="hold">
                                          <p:stCondLst>
                                            <p:cond delay="0"/>
                                          </p:stCondLst>
                                        </p:cTn>
                                        <p:tgtEl>
                                          <p:spTgt spid="3">
                                            <p:txEl>
                                              <p:pRg st="1" end="1"/>
                                            </p:txEl>
                                          </p:spTgt>
                                        </p:tgtEl>
                                        <p:attrNameLst>
                                          <p:attrName>style.rotation</p:attrName>
                                        </p:attrNameLst>
                                      </p:cBhvr>
                                      <p:to>
                                        <p:strVal val="-45.0"/>
                                      </p:to>
                                    </p:set>
                                    <p:anim calcmode="lin" valueType="num">
                                      <p:cBhvr>
                                        <p:cTn id="35"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226D91-181E-D75E-D1C1-03B9D6847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8908183-8F69-3D9A-3BAF-7BE30124FF56}"/>
              </a:ext>
            </a:extLst>
          </p:cNvPr>
          <p:cNvSpPr>
            <a:spLocks noGrp="1"/>
          </p:cNvSpPr>
          <p:nvPr>
            <p:ph type="title"/>
          </p:nvPr>
        </p:nvSpPr>
        <p:spPr/>
        <p:txBody>
          <a:bodyPr>
            <a:noAutofit/>
          </a:bodyPr>
          <a:lstStyle/>
          <a:p>
            <a:pPr algn="ctr"/>
            <a:r>
              <a:rPr lang="es-US" sz="6600" dirty="0">
                <a:solidFill>
                  <a:srgbClr val="FFD8F3"/>
                </a:solidFill>
                <a:latin typeface="Baguet Script" pitchFamily="2" charset="0"/>
              </a:rPr>
              <a:t>¿Qué son las estaciones del año? </a:t>
            </a:r>
          </a:p>
        </p:txBody>
      </p:sp>
      <p:sp>
        <p:nvSpPr>
          <p:cNvPr id="3" name="Marcador de contenido 2">
            <a:extLst>
              <a:ext uri="{FF2B5EF4-FFF2-40B4-BE49-F238E27FC236}">
                <a16:creationId xmlns:a16="http://schemas.microsoft.com/office/drawing/2014/main" id="{D63CFB47-48E2-E316-F5CB-354847BE7382}"/>
              </a:ext>
            </a:extLst>
          </p:cNvPr>
          <p:cNvSpPr>
            <a:spLocks noGrp="1"/>
          </p:cNvSpPr>
          <p:nvPr>
            <p:ph idx="1"/>
          </p:nvPr>
        </p:nvSpPr>
        <p:spPr/>
        <p:txBody>
          <a:bodyPr>
            <a:normAutofit/>
          </a:bodyPr>
          <a:lstStyle/>
          <a:p>
            <a:pPr marL="0" indent="0">
              <a:buNone/>
            </a:pPr>
            <a:r>
              <a:rPr lang="es-US" sz="4000" dirty="0">
                <a:solidFill>
                  <a:srgbClr val="FFD8F3"/>
                </a:solidFill>
                <a:latin typeface="Arabic Typesetting" panose="03020402040406030203" pitchFamily="66" charset="-78"/>
                <a:cs typeface="Arabic Typesetting" panose="03020402040406030203" pitchFamily="66" charset="-78"/>
              </a:rPr>
              <a:t>Temporadas del año donde se presentan cambios en el clima y la cantidad de luz del día. Las estaciones son el resultado de la órbita de la Tierra alrededor del Sol. A medida que la Tierra órbita el Sol, también gira en su propio eje.</a:t>
            </a:r>
          </a:p>
        </p:txBody>
      </p:sp>
    </p:spTree>
    <p:extLst>
      <p:ext uri="{BB962C8B-B14F-4D97-AF65-F5344CB8AC3E}">
        <p14:creationId xmlns:p14="http://schemas.microsoft.com/office/powerpoint/2010/main" val="10169993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8D26128-221B-1FF1-3D2D-A814FA35E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Título 1">
            <a:extLst>
              <a:ext uri="{FF2B5EF4-FFF2-40B4-BE49-F238E27FC236}">
                <a16:creationId xmlns:a16="http://schemas.microsoft.com/office/drawing/2014/main" id="{735DEB20-1D5D-5154-D770-412BB71C0A43}"/>
              </a:ext>
            </a:extLst>
          </p:cNvPr>
          <p:cNvSpPr>
            <a:spLocks noGrp="1"/>
          </p:cNvSpPr>
          <p:nvPr>
            <p:ph type="title"/>
          </p:nvPr>
        </p:nvSpPr>
        <p:spPr/>
        <p:txBody>
          <a:bodyPr>
            <a:normAutofit/>
          </a:bodyPr>
          <a:lstStyle/>
          <a:p>
            <a:pPr algn="ctr"/>
            <a:r>
              <a:rPr lang="es-US" sz="6600" dirty="0">
                <a:solidFill>
                  <a:srgbClr val="FFD8F3"/>
                </a:solidFill>
                <a:latin typeface="Baguet Script" pitchFamily="2" charset="0"/>
              </a:rPr>
              <a:t>La primaria </a:t>
            </a:r>
          </a:p>
        </p:txBody>
      </p:sp>
      <p:sp>
        <p:nvSpPr>
          <p:cNvPr id="3" name="Marcador de contenido 2">
            <a:extLst>
              <a:ext uri="{FF2B5EF4-FFF2-40B4-BE49-F238E27FC236}">
                <a16:creationId xmlns:a16="http://schemas.microsoft.com/office/drawing/2014/main" id="{7A4EE974-F7AD-544A-6448-899634808EA6}"/>
              </a:ext>
            </a:extLst>
          </p:cNvPr>
          <p:cNvSpPr>
            <a:spLocks noGrp="1"/>
          </p:cNvSpPr>
          <p:nvPr>
            <p:ph idx="1"/>
          </p:nvPr>
        </p:nvSpPr>
        <p:spPr>
          <a:xfrm>
            <a:off x="838200" y="1816744"/>
            <a:ext cx="10515600" cy="4351338"/>
          </a:xfrm>
        </p:spPr>
        <p:txBody>
          <a:bodyPr/>
          <a:lstStyle/>
          <a:p>
            <a:pPr marL="0" indent="0">
              <a:buNone/>
            </a:pPr>
            <a:r>
              <a:rPr lang="es-US" sz="4000" dirty="0">
                <a:solidFill>
                  <a:srgbClr val="FFD8F3"/>
                </a:solidFill>
                <a:latin typeface="Arabic Typesetting" panose="03020402040406030203" pitchFamily="66" charset="-78"/>
                <a:cs typeface="Arabic Typesetting" panose="03020402040406030203" pitchFamily="66" charset="-78"/>
              </a:rPr>
              <a:t>La primavera en una de las cuatro estaciones del año, sigue el invierno y precede el verano. La definición y duración de la misma varía, desde el punto de vista meteorológica.</a:t>
            </a:r>
          </a:p>
          <a:p>
            <a:pPr marL="0" indent="0">
              <a:buNone/>
            </a:pPr>
            <a:r>
              <a:rPr lang="es-US" sz="4000" dirty="0">
                <a:solidFill>
                  <a:srgbClr val="FFD8F3"/>
                </a:solidFill>
                <a:latin typeface="Arabic Typesetting" panose="03020402040406030203" pitchFamily="66" charset="-78"/>
                <a:cs typeface="Arabic Typesetting" panose="03020402040406030203" pitchFamily="66" charset="-78"/>
              </a:rPr>
              <a:t>En primavera, la temperatura se calienta, el aire, se humedece más que en invierno, brotan nuevas hojas de los árboles y las flores se abren.</a:t>
            </a:r>
          </a:p>
          <a:p>
            <a:pPr marL="0" indent="0">
              <a:buNone/>
            </a:pPr>
            <a:endParaRPr lang="es-US" dirty="0"/>
          </a:p>
        </p:txBody>
      </p:sp>
    </p:spTree>
    <p:extLst>
      <p:ext uri="{BB962C8B-B14F-4D97-AF65-F5344CB8AC3E}">
        <p14:creationId xmlns:p14="http://schemas.microsoft.com/office/powerpoint/2010/main" val="6748879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AEC509-7381-A65F-3D00-54C08E2C9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2" name="Título 1">
            <a:extLst>
              <a:ext uri="{FF2B5EF4-FFF2-40B4-BE49-F238E27FC236}">
                <a16:creationId xmlns:a16="http://schemas.microsoft.com/office/drawing/2014/main" id="{CA30A2F2-25FA-2A09-803C-9FD35777872C}"/>
              </a:ext>
            </a:extLst>
          </p:cNvPr>
          <p:cNvSpPr>
            <a:spLocks noGrp="1"/>
          </p:cNvSpPr>
          <p:nvPr>
            <p:ph type="title"/>
          </p:nvPr>
        </p:nvSpPr>
        <p:spPr/>
        <p:txBody>
          <a:bodyPr>
            <a:normAutofit/>
          </a:bodyPr>
          <a:lstStyle/>
          <a:p>
            <a:r>
              <a:rPr lang="es-US" sz="6600" dirty="0">
                <a:solidFill>
                  <a:srgbClr val="FFD8F3"/>
                </a:solidFill>
                <a:latin typeface="Baguet Script" pitchFamily="2" charset="0"/>
              </a:rPr>
              <a:t>¿Qué ocurre en la primavera?</a:t>
            </a:r>
          </a:p>
        </p:txBody>
      </p:sp>
      <p:sp>
        <p:nvSpPr>
          <p:cNvPr id="3" name="Marcador de contenido 2">
            <a:extLst>
              <a:ext uri="{FF2B5EF4-FFF2-40B4-BE49-F238E27FC236}">
                <a16:creationId xmlns:a16="http://schemas.microsoft.com/office/drawing/2014/main" id="{963197DF-5592-60EC-41C4-1E899175A582}"/>
              </a:ext>
            </a:extLst>
          </p:cNvPr>
          <p:cNvSpPr>
            <a:spLocks noGrp="1"/>
          </p:cNvSpPr>
          <p:nvPr>
            <p:ph idx="1"/>
          </p:nvPr>
        </p:nvSpPr>
        <p:spPr/>
        <p:txBody>
          <a:bodyPr>
            <a:normAutofit/>
          </a:bodyPr>
          <a:lstStyle/>
          <a:p>
            <a:pPr marL="0" indent="0">
              <a:buNone/>
            </a:pPr>
            <a:r>
              <a:rPr lang="es-US" sz="4400" dirty="0">
                <a:solidFill>
                  <a:srgbClr val="FFD8F3"/>
                </a:solidFill>
                <a:latin typeface="Arabic Typesetting" panose="03020402040406030203" pitchFamily="66" charset="-78"/>
                <a:cs typeface="Arabic Typesetting" panose="03020402040406030203" pitchFamily="66" charset="-78"/>
              </a:rPr>
              <a:t>Esta temporada se identifica tradicionalmente con el renacimiento de la naturaleza, un aumento de las temperaturas medias, el deshielo, la floración de las plantas, el despertar de los animales en hibernación y el regreso de las especies migratorias.</a:t>
            </a:r>
          </a:p>
        </p:txBody>
      </p:sp>
    </p:spTree>
    <p:extLst>
      <p:ext uri="{BB962C8B-B14F-4D97-AF65-F5344CB8AC3E}">
        <p14:creationId xmlns:p14="http://schemas.microsoft.com/office/powerpoint/2010/main" val="36960839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08CB829-3468-E7CA-6B5C-8D88F201D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ítulo 1">
            <a:extLst>
              <a:ext uri="{FF2B5EF4-FFF2-40B4-BE49-F238E27FC236}">
                <a16:creationId xmlns:a16="http://schemas.microsoft.com/office/drawing/2014/main" id="{5085DC47-529A-FA87-F325-DBAD15138674}"/>
              </a:ext>
            </a:extLst>
          </p:cNvPr>
          <p:cNvSpPr>
            <a:spLocks noGrp="1"/>
          </p:cNvSpPr>
          <p:nvPr>
            <p:ph type="title"/>
          </p:nvPr>
        </p:nvSpPr>
        <p:spPr>
          <a:xfrm>
            <a:off x="838200" y="773112"/>
            <a:ext cx="10515600" cy="1325563"/>
          </a:xfrm>
        </p:spPr>
        <p:txBody>
          <a:bodyPr>
            <a:normAutofit/>
          </a:bodyPr>
          <a:lstStyle/>
          <a:p>
            <a:r>
              <a:rPr lang="es-US" sz="6600" dirty="0">
                <a:solidFill>
                  <a:srgbClr val="FFD8F3"/>
                </a:solidFill>
                <a:latin typeface="Baguet Script" pitchFamily="2" charset="0"/>
                <a:cs typeface="Arabic Typesetting" panose="03020402040406030203" pitchFamily="66" charset="-78"/>
              </a:rPr>
              <a:t>Importancia de la primavera </a:t>
            </a:r>
          </a:p>
        </p:txBody>
      </p:sp>
      <p:sp>
        <p:nvSpPr>
          <p:cNvPr id="3" name="Marcador de contenido 2">
            <a:extLst>
              <a:ext uri="{FF2B5EF4-FFF2-40B4-BE49-F238E27FC236}">
                <a16:creationId xmlns:a16="http://schemas.microsoft.com/office/drawing/2014/main" id="{91CBC58E-CA3D-B2F1-EF14-DB6C2BFBF577}"/>
              </a:ext>
            </a:extLst>
          </p:cNvPr>
          <p:cNvSpPr>
            <a:spLocks noGrp="1"/>
          </p:cNvSpPr>
          <p:nvPr>
            <p:ph idx="1"/>
          </p:nvPr>
        </p:nvSpPr>
        <p:spPr>
          <a:xfrm>
            <a:off x="838200" y="2098675"/>
            <a:ext cx="10515600" cy="4351338"/>
          </a:xfrm>
        </p:spPr>
        <p:txBody>
          <a:bodyPr>
            <a:normAutofit/>
          </a:bodyPr>
          <a:lstStyle/>
          <a:p>
            <a:pPr marL="0" indent="0">
              <a:buNone/>
            </a:pPr>
            <a:r>
              <a:rPr lang="es-US" sz="4400" b="1" dirty="0">
                <a:latin typeface="Arabic Typesetting" panose="03020402040406030203" pitchFamily="66" charset="-78"/>
                <a:cs typeface="Arabic Typesetting" panose="03020402040406030203" pitchFamily="66" charset="-78"/>
              </a:rPr>
              <a:t>La primavera es un momento perfecto para el crecimiento de los cultivos, ya que la cantidad de luz solar que obtiene la Tierra y las plantas permite el proceso de fotosíntesis, del que los vegetales extraen la energía para sobrevivir y desarrollarse.</a:t>
            </a:r>
          </a:p>
        </p:txBody>
      </p:sp>
    </p:spTree>
    <p:extLst>
      <p:ext uri="{BB962C8B-B14F-4D97-AF65-F5344CB8AC3E}">
        <p14:creationId xmlns:p14="http://schemas.microsoft.com/office/powerpoint/2010/main" val="1288570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D0C720-FCFE-E85E-EE17-5DBDF938B4B8}"/>
              </a:ext>
            </a:extLst>
          </p:cNvPr>
          <p:cNvSpPr>
            <a:spLocks noGrp="1"/>
          </p:cNvSpPr>
          <p:nvPr>
            <p:ph type="title"/>
          </p:nvPr>
        </p:nvSpPr>
        <p:spPr/>
        <p:txBody>
          <a:bodyPr/>
          <a:lstStyle/>
          <a:p>
            <a:pPr algn="ctr"/>
            <a:r>
              <a:rPr lang="es-US" sz="6600" dirty="0">
                <a:solidFill>
                  <a:srgbClr val="FFD8F3"/>
                </a:solidFill>
                <a:latin typeface="Baguet Script" pitchFamily="2" charset="0"/>
              </a:rPr>
              <a:t>Ejemplos</a:t>
            </a:r>
            <a:r>
              <a:rPr lang="es-US" dirty="0">
                <a:solidFill>
                  <a:srgbClr val="FFD8F3"/>
                </a:solidFill>
              </a:rPr>
              <a:t>:</a:t>
            </a:r>
          </a:p>
        </p:txBody>
      </p:sp>
      <p:pic>
        <p:nvPicPr>
          <p:cNvPr id="4" name="Marcador de contenido 3">
            <a:extLst>
              <a:ext uri="{FF2B5EF4-FFF2-40B4-BE49-F238E27FC236}">
                <a16:creationId xmlns:a16="http://schemas.microsoft.com/office/drawing/2014/main" id="{1AC59AAC-98D8-C5F8-FDEC-168D382A6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066489">
            <a:off x="492178" y="1665765"/>
            <a:ext cx="3481070" cy="4351338"/>
          </a:xfrm>
        </p:spPr>
      </p:pic>
      <p:pic>
        <p:nvPicPr>
          <p:cNvPr id="5" name="Imagen 4">
            <a:extLst>
              <a:ext uri="{FF2B5EF4-FFF2-40B4-BE49-F238E27FC236}">
                <a16:creationId xmlns:a16="http://schemas.microsoft.com/office/drawing/2014/main" id="{BBC6D6D2-6CEC-FB66-8CC9-26D5BF0B3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5852">
            <a:off x="3183031" y="1498706"/>
            <a:ext cx="2873038" cy="5105888"/>
          </a:xfrm>
          <a:prstGeom prst="rect">
            <a:avLst/>
          </a:prstGeom>
        </p:spPr>
      </p:pic>
      <p:pic>
        <p:nvPicPr>
          <p:cNvPr id="6" name="Imagen 5">
            <a:extLst>
              <a:ext uri="{FF2B5EF4-FFF2-40B4-BE49-F238E27FC236}">
                <a16:creationId xmlns:a16="http://schemas.microsoft.com/office/drawing/2014/main" id="{A44D4A6A-D7CF-3149-42A5-093490F05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9844">
            <a:off x="5698388" y="1724665"/>
            <a:ext cx="3633937" cy="4838665"/>
          </a:xfrm>
          <a:prstGeom prst="rect">
            <a:avLst/>
          </a:prstGeom>
        </p:spPr>
      </p:pic>
      <p:pic>
        <p:nvPicPr>
          <p:cNvPr id="7" name="Imagen 6">
            <a:extLst>
              <a:ext uri="{FF2B5EF4-FFF2-40B4-BE49-F238E27FC236}">
                <a16:creationId xmlns:a16="http://schemas.microsoft.com/office/drawing/2014/main" id="{50C5548A-D930-6F09-08B4-9F5599BF07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289">
            <a:off x="8619476" y="1184284"/>
            <a:ext cx="3159390" cy="5314300"/>
          </a:xfrm>
          <a:prstGeom prst="rect">
            <a:avLst/>
          </a:prstGeom>
        </p:spPr>
      </p:pic>
      <p:pic>
        <p:nvPicPr>
          <p:cNvPr id="8" name="Imagen 7">
            <a:extLst>
              <a:ext uri="{FF2B5EF4-FFF2-40B4-BE49-F238E27FC236}">
                <a16:creationId xmlns:a16="http://schemas.microsoft.com/office/drawing/2014/main" id="{8326DEF5-C283-886E-80AD-CBD1A8F1A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424378">
            <a:off x="896143" y="444506"/>
            <a:ext cx="1959727" cy="2590780"/>
          </a:xfrm>
          <a:prstGeom prst="rect">
            <a:avLst/>
          </a:prstGeom>
        </p:spPr>
      </p:pic>
      <p:pic>
        <p:nvPicPr>
          <p:cNvPr id="9" name="Imagen 8">
            <a:extLst>
              <a:ext uri="{FF2B5EF4-FFF2-40B4-BE49-F238E27FC236}">
                <a16:creationId xmlns:a16="http://schemas.microsoft.com/office/drawing/2014/main" id="{650D9EB7-5BF1-62DB-A168-53D4379A0D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38665">
            <a:off x="7947185" y="305667"/>
            <a:ext cx="2909990" cy="3633533"/>
          </a:xfrm>
          <a:prstGeom prst="rect">
            <a:avLst/>
          </a:prstGeom>
        </p:spPr>
      </p:pic>
    </p:spTree>
    <p:extLst>
      <p:ext uri="{BB962C8B-B14F-4D97-AF65-F5344CB8AC3E}">
        <p14:creationId xmlns:p14="http://schemas.microsoft.com/office/powerpoint/2010/main" val="13243996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D49E6C4-B623-5524-0C15-8A16BCFB0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a 3">
            <a:extLst>
              <a:ext uri="{FF2B5EF4-FFF2-40B4-BE49-F238E27FC236}">
                <a16:creationId xmlns:a16="http://schemas.microsoft.com/office/drawing/2014/main" id="{6E95C976-2FC6-B248-299D-54623031D987}"/>
              </a:ext>
            </a:extLst>
          </p:cNvPr>
          <p:cNvGraphicFramePr/>
          <p:nvPr>
            <p:extLst>
              <p:ext uri="{D42A27DB-BD31-4B8C-83A1-F6EECF244321}">
                <p14:modId xmlns:p14="http://schemas.microsoft.com/office/powerpoint/2010/main" val="1771443563"/>
              </p:ext>
            </p:extLst>
          </p:nvPr>
        </p:nvGraphicFramePr>
        <p:xfrm>
          <a:off x="838200" y="799301"/>
          <a:ext cx="10192150" cy="4618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60398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7571133-88FB-D21C-7143-EF4FE52E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4F964B6-359D-53AB-82AC-ADDA4ADE0A7E}"/>
              </a:ext>
            </a:extLst>
          </p:cNvPr>
          <p:cNvSpPr>
            <a:spLocks noGrp="1"/>
          </p:cNvSpPr>
          <p:nvPr>
            <p:ph type="title"/>
          </p:nvPr>
        </p:nvSpPr>
        <p:spPr/>
        <p:txBody>
          <a:bodyPr>
            <a:normAutofit/>
          </a:bodyPr>
          <a:lstStyle/>
          <a:p>
            <a:pPr algn="ctr"/>
            <a:r>
              <a:rPr lang="es-US" sz="6600" dirty="0">
                <a:solidFill>
                  <a:srgbClr val="FFD8F3"/>
                </a:solidFill>
                <a:latin typeface="Baguet Script" pitchFamily="2" charset="0"/>
              </a:rPr>
              <a:t>¡Gracias!</a:t>
            </a:r>
          </a:p>
        </p:txBody>
      </p:sp>
      <p:sp>
        <p:nvSpPr>
          <p:cNvPr id="3" name="Marcador de contenido 2">
            <a:extLst>
              <a:ext uri="{FF2B5EF4-FFF2-40B4-BE49-F238E27FC236}">
                <a16:creationId xmlns:a16="http://schemas.microsoft.com/office/drawing/2014/main" id="{7E8D81DA-435F-A2B1-487E-4BAC1071C321}"/>
              </a:ext>
            </a:extLst>
          </p:cNvPr>
          <p:cNvSpPr>
            <a:spLocks noGrp="1"/>
          </p:cNvSpPr>
          <p:nvPr>
            <p:ph idx="1"/>
          </p:nvPr>
        </p:nvSpPr>
        <p:spPr/>
        <p:txBody>
          <a:bodyPr>
            <a:normAutofit/>
          </a:bodyPr>
          <a:lstStyle/>
          <a:p>
            <a:pPr marL="0" indent="0">
              <a:buNone/>
            </a:pPr>
            <a:r>
              <a:rPr lang="es-US" sz="4800" dirty="0">
                <a:solidFill>
                  <a:srgbClr val="FFD8F3"/>
                </a:solidFill>
                <a:latin typeface="Arabic Typesetting" panose="03020402040406030203" pitchFamily="66" charset="-78"/>
                <a:cs typeface="Arabic Typesetting" panose="03020402040406030203" pitchFamily="66" charset="-78"/>
              </a:rPr>
              <a:t>¡Se le quiere mucho maestra Yuritza!!</a:t>
            </a:r>
          </a:p>
        </p:txBody>
      </p:sp>
    </p:spTree>
    <p:extLst>
      <p:ext uri="{BB962C8B-B14F-4D97-AF65-F5344CB8AC3E}">
        <p14:creationId xmlns:p14="http://schemas.microsoft.com/office/powerpoint/2010/main" val="4045283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Primavera</vt:lpstr>
      <vt:lpstr>¿Qué son las estaciones del año? </vt:lpstr>
      <vt:lpstr>La primaria </vt:lpstr>
      <vt:lpstr>¿Qué ocurre en la primavera?</vt:lpstr>
      <vt:lpstr>Importancia de la primavera </vt:lpstr>
      <vt:lpstr>Ejemplos:</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Primavera</dc:title>
  <dc:creator>Kid3 Inei</dc:creator>
  <cp:lastModifiedBy>Kid3 Inei</cp:lastModifiedBy>
  <cp:revision>1</cp:revision>
  <dcterms:created xsi:type="dcterms:W3CDTF">2024-03-22T17:09:47Z</dcterms:created>
  <dcterms:modified xsi:type="dcterms:W3CDTF">2024-03-22T18:01:00Z</dcterms:modified>
</cp:coreProperties>
</file>