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2T17:43:31.460"/>
    </inkml:context>
    <inkml:brush xml:id="br0">
      <inkml:brushProperty name="width" value="0.5" units="cm"/>
      <inkml:brushProperty name="height" value="0.5" units="cm"/>
    </inkml:brush>
  </inkml:definitions>
  <inkml:trace contextRef="#ctx0" brushRef="#br0">0 592,'0'-49,"12"37,1-1,-13-11,13 11,-1 1,-12-13,11 2,2-3,-13-23,24 14,2-4,-2-11,2 25,-2 1,0-1,-12 3,1-5,-13 2,11 14,3-2,-14-12,12 13,0-1,7 13,-13 0,6 0,-24 50,12-39,0 2,-25 37,25-25,0-1,-24 50,12-50,-1 1,13 49,0-47,0-4,-25 51,13-49,0-1,12 25,0-25,0 2,-25-2,25-11,0-1,0 13,0-13,0 0,0 13,12-25,1 0,-1 0,0 0,13-25,-12 0,-1 1,12-25,-11 25,-1-2,13-23,9 15,6-6,-16-9,-11 12,-1 0,13-13,-1 27,1-3,-25 1,13 0,-1 1,6 6,-12 11,13 7,-13 0,-6 25,0-13,0 25,0-13,0 2,-25 48,13-49,0-1,-13 75,25-50,0 0,-49 75,37-78,-1 7,-12 45,25-73,0 0,-24 49,24-50,0 1,0 24,0-37,0 1,18-31,-12 11,19-17,-13 0,1-2,11 2,2-2,-2 2,25-25,-13 0,2-1,12-24,-16 28,6-7,9-21,-24 37,-1 0,1 13,-2 0,3-2,-1 26,-13-12,1 0,-13 36,0-12,0 26,0-27,0 2,-25 61,12-49,1 0,-12 49,12-39,-1 4,-36 35,36-38,1 2,-13 11,13-25,0 2,12 23,0-38,0 3,21-36,-18 19,22-46,9 14,6-4,-15-11,-13 26,0-1,13-24,-2 25,3-2,24-23,-25 24,-1 0,1-24,-1 25,1-1,0 0,-14 14,2-3,5 14,-11 0,-7 25,0-13,0 1,-25 61,25-23,0-4,-24 28,11-51,1 1,-13 49,14-40,-2 6,-12 9,12-24,1 0,-12 24,24-25,0 1,0 0,0-13,0-49,0 25,0 0,24-38,0 27,2-3,-2-48,14 11,-2 3,14-39,-14 51,2-3,11-23,-26 29,3-9,-1 5,-1 13,1-2,0 13,-2 14,3-2,-1 0,-50 50,25-24,0-1,-24 37,12-26,-1 4,-36 71,36-60,1-2,-37 63,49-63,0 2,-25 61,12-73,1-3,-12 27,11-26,1 1,12 0,0-14,25-22,-1-39,0 26,2-1,-2-24,2 23,-2 2,25-50,-1 2,3-4,23-23,-40 43,6-11,9-7,-11 24,-2 1,13 0,-13 37,2-1,-13 13,-14 0,3 0,-14 50,0-13,0 0,-50 111,27-77,-3 6,-48 145,36-108,2-6,-38 89,38-112,-2 3,-36 60,63-114,-3 6,-10 9,11-36,1-1,12-37,12 2,1-3,11-73,15 23,-4 4,39-100,-13 62,2-2,35-61,-40 81,8-14,8-42,-24 74,-2 0,26-24,-38 50,2-3,-13 26,1 13,-3 0,-23 36,13-11,-1-1,-37 62,25-39,0 4,-49 60,24-49,1-2,-50 100,38-75,-2 3,-36 72,51-103,-4 8,-22 46,37-62,-1 0,-11-12,24-14,0 2,18-31,-12 12,19-44,-13 26,1-1,11-24,-1 14,4-4,22-60,1 37,-1 1,25-38,-39 40,4-6,10-9,-11 49,-2 1,-11-25,-1 25,1-2,-25 51,0-13,-25 25,25 1,0-2,-49 63,37-63,-1 2,-61 110,36-58,2-7,-38 65,49-86,1-1,-25 63,37-89,-1 4,13-15,0-11,25-50,24-13,-15-6,6-11,59-56,-37 35,-1 3,38-38,-52 63,4-4,23-35,-23 36,-3 3,1 11,-12 25,0-2,-12 51,-2-25,3 0,-26 49,0-11,0-2,-24 63,12-64,-1 4,-36 85,36-48,1-4,-37 51,25-75,-2 3,-23 47,38-63,-3 4,-10-14,24-13,0 1,0-38,12 13,0-1,13-36,-12 23,-1 3,12-51,13 24,0 1,13-50,-6 32,10-14,21-17,-24 34,-4 4,3-14,-26 50,1-1,0 0,-2 2,3-3,-8 26,-11 0,-32 49,25-37,0 1,-25 61,13-49,0-1,-38 75,26-62,-1 0,-24 62,37-76,-1 3,-36 48,36-49,1-1,-13 1,25-13,0 1,0-38,0 12,0 1,0-37,25 12,0 0,-1-37,11 28,4-7,11-46,-13 24,0 2,12-25,-13 50,2-3,11 2,-15 15,6-6,-40 15,13 0,-1 1,-12 48,0-12,-25 26,13 0,0-2,-38 38,38-50,0 1,-38 74,39-65,-2 6,-37 34,38-49,0-1,-13 26,25-38,0 0,-25 13,13-13,49-24,-25-1,1 1,11-12,0 0,2-2,48-48,-24 11,-2 3,26-39,-37 51,0-3,37-23,-39 40,4-6,11 16,-25-1,-1 0,1 25,-14 0,2 0,-37 25,24-12,0-1,-25 62,13-26,-1 2,-61 98,51-79,-3 10,-48 70,36-87,2-1,-38 62,50-75,-1 3,-25-2,25-23,1-2,24 0,0-11,0-50,11 25,3-1,10-36,14 11,-2 2,14-63,-3 27,4-4,-1-23,-16 54,6-9,9-20,-12 25,0 0,-12-1,-2 27,3-3,-8 26,-11 0,-7 25,0-13,-25 25,13-2,-1 4,-36 60,24-49,1-2,-26 51,26-51,-1 3,-24 48,36-74,1-1,-13 25,25-36,0-1,0 0,25-49,1 24,-3 2,2-39,0 26,-1-1,50-49,-28 16,7-7,21-10,-36 25,-2 2,38-26,-38 26,2-3,11 2,-23 10,-2 4,0 35,1-12,0-1,-50 38,14-14,-27 52,25-13,1-2,-37 51,25-75,-2 1,-23 99,23-73,3-3,-51 50,49-61,0 0,-24 37,49-51,0 4,0-3,25-73,-1 0,-2 26,6-4,46-71,-26 25,2-2,24-49,-16 67,8-9,8-8,-37 24,0 1,12 0,-25 13,1-2,0 38,-14 0,3 0,-39 49,13-36,-1-1,-61 86,51-50,-3 3,-48 72,35-58,4-6,-39 64,37-61,0 0,-37 36,62-74,-1 2,-11 23,11-36,1-1,30-12,-11 0,17-50,-1 27,4-3,-3-23,14-2,-2 3,38-51,-15 29,6-8,9-21,-23 48,-4 4,3-27,-14 25,2-1,11 25,-26 2,3-3,-1 51,-12-25,-1 0,-37 74,25-38,0 2,-49 60,36-46,1-5,-62 101,49-74,1 0,-50 74,62-101,-1 5,-36 47,49-74,0-1,0 25,12-37,0 1,13-38,-2 14,3-2,24-37,-13 13,0 0,61-61,-39 15,6-7,33-33,-34 59,-4 4,38-39,-37 51,2-2,11 0,-51 28,3-5,-26 2,13 13,-1 0,-12 61,0-37,0 1,-50 61,38-49,0-1,-38 50,38-49,0-1,-38 51,39-41,-2 6,-37 34,38-49,0-1,-13 25,13-25,-1 2,-11 23,24-38,0 3,18-14,-12 0,19-25,-2 2,3-3,-1-24,-1 26,1-1,25-24,-16 3,6-7,9 4,-16 16,8-9,-16-7,-2 26,3-3,-1 26,-14 0,3 0,-39 49,25-12,0 0,-49 87,11-50,2 0,-63 123,44-99,-14 26,-29 73,62-124,-2 2,-61 73,76-113,-3 4,1 11,14-29,-3 7,39-28,-13-12,1-1,11-36,0 25,2-1,48-49,-23 10,-4 4,52-63,-38 38,1-3,37-35,-53 65,7-7,21-9,-37 36,0 2,-12-14,-2 26,3-1,-1 0,-75 99,50-62,0 1,-49 36,37-25,-1 2,-36 48,36-37,1 0,-37 37,37-50,-1 1,-11 24,24-37,0 1,0 12,0-13,24-49,1 12,-12 0,-1 1,-12 24</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2T17:43:34.598"/>
    </inkml:context>
    <inkml:brush xml:id="br0">
      <inkml:brushProperty name="width" value="0.5" units="cm"/>
      <inkml:brushProperty name="height" value="0.5" units="cm"/>
    </inkml:brush>
  </inkml:definitions>
  <inkml:trace contextRef="#ctx0" brushRef="#br0">1 469,'24'0,"-12"-11,1-2,12 13,-13-13,0 1,38-13,-13 1,0-1,12-24,-23 23,-3 2,2-25,0 24,-1 1,1-1,-13 1,1-1,11 0,2 12,-2 1,-6-6,-12 12,-6 30,0-11,-24 24,24-13,0 1,-25 49,13-38,-1 2,-11 61,24-48,0-4,-50 52,38-50,0 1,-13 48,25-63,0 5,-25 34,25-49,0-1,-24 50,24-50,0 1,0 25,0-38,0 0,0 13,12-25,0 0,7 0,-13 0,19-25,0-25,-1 2,1-2,-1 14,1-2,0-36,13 23,-2 3,13-26,-24 25,-1 0,1-1,-2 16,3-6,-1 16,0-2,-1 2,1 24,-13-12,1 0,-38 61,25-37,0 1,-25 61,13-24,0-2,-38 76,27-53,-3 6,-23 71,36-97,1-3,-37 75,37-87,-1 2,-12 36,25-52,0 5,0-2,0-12,0-1,0-37,13 13,-1-1,-12-36,13 10,-1 4,37-64,-12 38,0-1,12-37,-13 29,2-8,12-45,-12 47,-2 4,13-27,-13 51,2-3,12-23,-28 41,5-8,-27 17,12-1,1 0,-38 50,13-13,-1 25,0-11,2-2,-88 148,52-78,-5 10,-47 118,65-120,-6 18,-58 77,61-110,0-1,-37 62,50-101,-2 5,2 46,24-72,0-2,0 0,12-11,0-1,-12-37,12 14,1-2,12-37,0 25,-1 1,25-50,-13 27,2-5,36-46,-23 21,-3 6,26-28,-37 38,0-1,13-37,-16 53,6-7,-16 4,1 24,0 1,-1-1,0 13,2-1,-26 38,0-12,0-1,-25 86,25-49,0 1,-49 73,37-76,-1 5,-36 121,23-73,2-3,-25 76,25-102,-2 6,-23 46,49-78,0 9,0-5,0-24,0-1,0-48,12 12,1-1,11-12,2 0,-2 1,25-75,-1 15,3-4,23-60,-40 68,6-13,34-55,-24 72,-1 4,0-27,-13 63,2-2,11-11,-23 10,-2 4,-6 35,-12 0,-6 25,0-14,0 2,-24 37,24-25,0-1,-25 75,13-51,-1 2,-36 49,37-53,-1 7,-36 45,49-60,0-2,-25 14,13-26,0 1,12 0,0-13,0 0,24-12,-12-12,1 0,12-38,-2 16,3-6,23-58,1 23,-1 2,25-51,-27 42,5-8,22-34,-24 61,-2 3,2-14,-14 37,2 0,-14 12,-1 2,4-3,-27 50,12-11,0-1,-36 37,24-25,0 2,-25 48,25-40,0 6,-49 83,36-61,1 0,-37 61,49-76,0 5,-25 46,25-72,0-2,0 25,0-25,0 1,25-25,-14 0,2 0,37-24,-13-26,0 1,12 0,-25 13,1-2,25-36,1 22,-4 5,27-27,-25 25,1-1,-1 1,-14 14,4-4,11 14,-25 12,-1 2,1 35,-1-24,1 0,-25 50,0-39,0 2,0 61,0-24,0-1,-25 50,14-64,-2 4,-12 59,12-60,1-2,-12 63,24-63,0 2,-25 36,25-51,0 3,0-1,0-13,0 1,18-31,-11 11,17-18,1 13,0 0,24-38,-12-10,0-3,12-11,-14 17,4-9,11-8,-13 36,0 2,-13 11,0 1,2-1,-2 25,-11 0,-1 0,-12 49,0-37,0 1,-25 61,25-42,0 10,-24 56,11-48,1-1,-37 50,25-64,-2 4,2 35,24-51,0 3,0-1,0-13,0 0,18-30,-12 12,44-44,-12 12,-2 2,13-13,-24 12,-1 0,26-37,-15 27,4-5,10-22,1 37,-1 0,0-12,-13 25,2-1,12 0,-25 12,-1 1,-24 37,12-25,1 0,-13 25,0-14,0 2,-50 61,38-23,0-3,-38 26,50-50,0 1,-24 25,24-28,0 5,-25-2,13-13,49-24,-37-6,0 11,0-42,11 25,2-2,-13 2,11 12,3-1,-14 13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2T17:43:40.972"/>
    </inkml:context>
    <inkml:brush xml:id="br0">
      <inkml:brushProperty name="width" value="0.5" units="cm"/>
      <inkml:brushProperty name="height" value="0.5" units="cm"/>
    </inkml:brush>
  </inkml:definitions>
  <inkml:trace contextRef="#ctx0" brushRef="#br0">1135 2122,'25'0,"24"24,-25-24,1 0,25 50,1-24,-4-3,3 26,-13-36,0-1,12 37,-2-25,5 2,22-2,-36-24,-2 0,38 25,-25-25,0 0,25 0,-34 0,-6 0,16 0,-26-12,1-1,24-11,-25 0,2-2,23 2,-24 11,-1 1,-24-13,12 1,1-1,-13 0,0 14,0-2,0 0,-49 100,24-50,0 0,1 12,12-25,-1 1,-36 49,37-51,-1 4,-36 47,49-50,0 1,0 0,0-14,0 2,0 12,0-13,0-49,24-12,22 15,7-6,-28-9,-1 24,1 0,24-24,-13 2,2-5,36 3,-23 11,-3 2,1-13,-13 13,2-2,12-12,-4 27,6-3,-2 1,-25 0,-1 1,1 24,-1 0,1 0,0 25,1-12,-3-2,-23 14,0-13,0 1,0-1,0 0,0 13,13-12,-1-1,-12 12,12-11,0-1,13-12,-13 0,1 0,36 0,14-25,-2 1,13-1,-26-11,2-2,74-36,-46 9,-8 7,53-41,-49 49,0 1,25 0,-41 14,7-4,9 14,-36 0,-2 1,13 24,-25-12,2-1,-26 38,0-12,0-1,-25 62,13-26,-1 2,-36 49,38-65,-3 6,-35 59,24-50,1 0,-26 50,39-52,-2 5,-37 22,50-49,0-1,-24 1,24-13,0 0,18-30,-12 12,19-44,0 25,-1 1,26-75,-3 17,4-8,23-58,-18 58,12-18,30-40,-49 75,1-2,-1-48,-14 65,4-8,11 17,-25 24,-1 1,-24 48,0-11,-49 48,27-28,-6 9,-46 56,51-50,-3 3,-73 122,52-78,-4 7,-48 71,50-100,-1 2,-24 73,51-102,-3 6,-48 47,63-77,-3 5,2-2,49-99,-25 51,1-3,36-48,-6 10,13-20,42-40,-39 42,6-8,33-58,-29 68,10-13,20-30,-35 59,-5 4,15-14,-39 40,4-6,-14 40,-4-10,7-5,-28 40,0-13,0 1,-24 61,12-51,-1 3,-61 122,37-62,0 1,-62 61,63-88,-2 3,-36 61,52-92,-5 10,-22 56,36-73,1 0,12-1,0-12,0 1,18-31,-11 11,17-42,11 14,4-4,35-60,-28 31,7-12,21-43,-14 63,3-3,11-36,-29 43,9-11,20-7,-42 31,10-13,7 7,-25 25,2-2,-8 26,-12 0,-6 25,0-13,-49 50,38-28,-3 6,-60 108,30-82,-10 16,-45 66,75-87,-1 1,-49 62,62-77,-1 4,-36 23,49-48,0-2,18-24,-12 0,19-50,-2 27,3-3,48-73,-24 13,-1 0,50-62,-29 66,8-9,45-32,-68 67,14-12,5-6,-51 39,3-4,-1 39,-3-11,5-3,-27 64,0-38,0 1,-25 61,13-50,0 1,-38 49,39-42,-2 10,-37 32,38-37,0 0,-38 37,50-51,0 3,-24 24,11-38,1 0,37-12,-13 0,0 0,13-24,-2 0,3-2,-1-23,13 11,-2 2,38-63,-14 27,3-4,11-22,-22 33,-5 6,2-15,-24 49,0 1,-1 24,-12-12,1-1,-13 62,0-36,0-1,-49 112,36-40,1 4,-87 134,54-120,-8 18,-46 102,62-123,0 0,-37 73,51-113,-3 6,-24 33,38-73,0 0,-1-1,50-98,-14 29,4-8,22-21,-12 11,0 2,37-62,-27 40,5-7,22-33,-36 59,-2 5,13-15,-12 25,0-1,-12 1,-14 25,2-2,-13 51,0-13,-24 25,12-13,-1 2,-36 48,36-36,1-2,-62 62,49-48,1-1,-26 50,39-64,-2 4,-37 10,38-24,0-1,-13 1,25-13,0 1,25-13,-14-12,2-1,12-36,0 12,-1 0,1-13,-2 27,3-3,-1-23,0 23,-1 2,1-25,-1 25,1-1,-25 0,12 2,1-3,-13 50,0-11,-49 48,37-25,-1 2,-36 36,49-48,0-2,-50 74,38-61,0 0,-38 37,39-51,-2 4,13 22,0-37,0 1,0-38,0 1,0-1,24-49,-1 16,4-8,47-82,-24 36,-2 2,26-62,-38 77,2-8,12-45,-12 72,-2 4,-12-27,-12 63,1-2,-13-11,0 26,0-3,-49 26,11 0,2 0,-38 49,50-25,-2 1,-48 25,50-38,-1 0,-49 38,50-26,-1 1,-25 25,28-28,-5 5,-22-2,36-13,1 0,-13-12,13-12,0 0,-13-13,25 2,0-3,0-24,12 13,1 0,-13-62,23 29,3-8,-1-45,13 47,-2 4,-12-51,0 62,2-2,-2-11,-12 52,1-5,-38 2,25 0,0 1,-24 49,12-13,-1 0,-61 62,35-35,4-4,-88 113,61-61,0-1,-61 62,64-89,-6 5,-58 60,85-74,2-2,-63 27,75-64,-1 2,0-13,14 0,-2 0,0 0,26-24,-13-26,0 15,0-4,24-35,2 11,-2 3,0-39,13 26,0-2,-12-24,-2 53,3-6,-26 2,13 13,-1 0,-12 13,0 12,0-1,-49 38,36-12,1-2,-62 63,37-37,0 0,-86 111,65-78,-8 8,-57 70,60-97,3-3,-39 51,63-63,-2 2,-11 11,26-38,-4 3,3-39,24 13,0 0,0-38,12 15,0-4,13-10,13-1,-2 1,13-50,-24 50,24-50,1 1,-23 53,20-34,-23 5,-13 32,3-14,-14 6,12 27,1-3,-63 26,38 0,0 0,-38 49,26-36,-1-1,-98 111,64-53,-6 8,-58 70,59-84,5-4,-65 88,88-100,-2 2,-60 49,59-73,4-2,-39 25,49-49,0 0,1-25,24 13,0 0,0-38,0 12,0 2,0-13,12 0,0-1,-12-49,23 31,4-12,-3-18,-11 36,-1 0,-12-12,0 29,0-8,-25 3,13 25,0 1,-38 49,26-13,-1 0,-74 62,54-29,-8 9,-95 119,88-90,-4 6,-59 84,76-102,-5 6,-71 47,85-74,2-2,-38 26,74-49,0 0,0-44,0 13,24-43,2-15,-2 4,0-14,12 15,2-5,12-60,-4 44,6-12,-2-56,-13 74,0 0,12-25,-25 41,2-7,-2-9,-11 36,-1 2,-37 36,13 0,0 0,-38 49,39-15,-2 6,-86 108,37-73,0-2,-61 100,64-91,-5 8,-60 58,74-85,2-2,-51 38,75-75,-1 1,0 24,14-37,-3 1,14-38,0 0,0 1,0-25,12 13,1-3,12-109,13 34,-2 6,13-40,-24 63,-1-2,-24-37,12 66,1-7,-38-9,13 37,0 0,-62 37,38 12,-2 1,-110 85,81-42,-14 12,-117 129,88-87,-2 2,-85 85,128-116,-10 11,-69 81,85-97,3-4,-39 51,75-99,-1 2,0-2,74-73,-24-1,0 1,24-25,-14 27,4-4,10-48,2 23,-3 4,1-27,-13 51,2-3,-13 2,-14 15,3-6,-14 15,0 13,0 0,-50 61,27-37,-3 1,-48 61,36-23,2-4,-63 77,63-75,-2 0,-60 75,74-78,-2 7,-23 21,36-50,1 1,12 0,0-13,0 0,0-36,12 1,1-4,12-22,12-1,0 1,12-49,-14 15,4-7,10-9,-24 37,0 1,-25-13,12 25,0-1,-36 25,24 3,0-5,-50 76,25-36,1-1,-75 87,64-41,-4 7,-84 83,72-84,3-5,-50 90,73-101,0 2,-24 49,38-65,-3 6,14 9,0-36,0-1,49-37,-25 1,2-1,23-24,-26 4,4-9,22-20,-2 16,5-7,-3-10,-26 30,3-8,-1-21,-13 37,1 0,-38 37,13-12,-1-1,-61 62,51-26,-3 4,-48 47,50-50,-1 1,-74 74,55-44,-11 13,-19 31,49-62,1 0,-50 62,49-75,0 1,1 0,12-14,24-47,0 11,0 1,13-26,-2 16,3-6,48-58,-24 23,-1 2,25-51,-39 65,4-5,11-10,-17 40,8-6,-17-10,0 27,2-3,-26 75,0-37,0 1,-25 36,14-27,-3 6,-35 95,25-50,-1 2,-25 73,27-79,-3 10,-24 69,50-88,0 4,0 34,12-63,1 4,37 35,-18-63,10 3,32-14,-15 0,5 0,35 0,-41-12,7-1,83-11,-46-11,18-4,28-11,-87 14,1-2,37 14,-42 1,9-4,8 27,-50-12,2 0,-2 61,-12-38,1 3,-38 84,25-55,0 13,-24 43,24-52,0 4,-50 97,39-78,-2 8,-37 70,50-99,0 1,0 49,0-76,0 3,50 23,-28-38,5 3,22-39,-24 13,0 0,98-38,-43-7,13-9,55-33,-80 31,12-12,18-18,-36 48,0 1,12 0,-26 13,2-2,0 38,-25-13,-1 1,-24 61,12-37,1 1,-38 61,25-40,0 6,-24 83,11-48,1-2,-13 75,13-88,-1 4,13 34,0-59,0-4,25-10,-12-13,-1 1,37-13,-14-35,4-4,35-35,-23 23,-3 3,75-100,-28 53,8-7,20-46,-59 71,-5 6,40-28,-50 50,1-1,-1 1,-26 26,3-3,-1 26,-12 0,-1 0,-37 49,25-25,0 1,-25 49,14-51,-2 4,-37 71,38-49,0 1,-38 49,50-76,0 3,-24 23,24-24,0 0,0-1,0-11,24-50,-1 25,4-1,22-12,1-12,-1 0,25-37,-15 27,5-4,35-23,-48 23,-4 3,27-1,-37 24,0 0,13 25,-27-11,3-2,-26 62,0-36,0-1,-25 86,13-50,0 3,-38 97,28-69,-5 15,-22 78,24-110,0 0,-24 61,37-100,-1 3,13-1,13-25,-1 0,13-25,-1-23,1-2,49-49,-31 24,13-23,42-74,-28 67,8-12,21-56,-52 91,5-9,22-32,-23 72,-4 3,-22-1,-1 25,1-1,-25 74,0-38,0 3,-24 35,24-24,0-1,-50 100,14-40,-2 4,-36 60,52-91,-5 10,-47 31,62-60,-1-2,-11 14,24-39,0 2,18-13,-12 0,19-49,-1 0,1-1,25-24,-15 28,4-6,10-72,1 49,-1 2,25-25,-38 38,2-4,11-10,-23 36,-2 2,-24 12,12 11,0 1,-12 37,0-14,-49 27,36-13,1-1,-37 75,25-51,-2 3,-23 23,27-52,-5 5,2 22,13-24,-1 0,-11-1,12-24,-1 0,13 0</inkml:trace>
  <inkml:trace contextRef="#ctx0" brushRef="#br0" timeOffset="1493">0 1283,'25'0,"-13"0,0 0,13 49,-13-37,1 1,11 61,-12-40,1 6,-13 59,13-49,-1-2,-12 76,12-77,0 4,-36 48,24-61,0-2,0 63,0-75,0 1,-25 24,25-26,0 4,-25-3,13-11,49-26,-25 1,1 0,11-13,-11 12,-1 1,13-37,11 12,2 0,-14 12,0 2,2-3,23-23,-24 23,-1 2,26-25,-14 25,2-1,11 0,-15 14,6-3,10 14,-13-12,0 0,12 36,-26-24,3 0,24 25,-13-12,0-1,12 37,-13-25,2 1,11 49,-26-40,4 6,22 34,-24-36,-1-2,1 38,-1-50,1 2,0 23,0-36,-1-1,1 12,-1-24,1 0,25 0,-27 0,3 0,-1-24,-13 11,0 1,38-13,-15 2,4-3,10 1,-15-9,6-6,9-9,-14 26,4-3,11 1,-3 1,4-1,23 25,-36-13,-2 1,38 12,-37-12,0-1,13 38,-27-25,3 0,23 25,1-25,-1 0,25 24,-27-12,5 1,22 12,-23-25,-4 0,27 0,-37-13,1 1,11 12,-26-12,3-1,-26 13</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B18734-1E13-F502-5D17-7A48F592788A}"/>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C40C42B9-1C31-DADB-666D-CF0D1F86F3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C906F779-FB63-75D7-16EE-95A6AEBA9F05}"/>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5" name="Marcador de pie de página 4">
            <a:extLst>
              <a:ext uri="{FF2B5EF4-FFF2-40B4-BE49-F238E27FC236}">
                <a16:creationId xmlns:a16="http://schemas.microsoft.com/office/drawing/2014/main" id="{B680F228-80C4-F5E4-99F3-3425C4982000}"/>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8242B3D9-3FCB-4DE0-651B-36A160EF678D}"/>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901133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A23FF7-9349-D5C2-EB55-81A964BB7636}"/>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91AA6890-6F8A-4869-13C2-CAB96D2F870D}"/>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987FA5BA-C1C2-0BBE-1167-D9C64AEA19EA}"/>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5" name="Marcador de pie de página 4">
            <a:extLst>
              <a:ext uri="{FF2B5EF4-FFF2-40B4-BE49-F238E27FC236}">
                <a16:creationId xmlns:a16="http://schemas.microsoft.com/office/drawing/2014/main" id="{ADFB0D3A-9621-083D-64CA-9EAE702E2330}"/>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D9245FAA-4FD0-B442-1BFD-70156C285A1D}"/>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2023609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414514D-A1EC-6C9F-87D0-15EB5D46461A}"/>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88B442AC-8281-3A63-4581-93F1281EE3B2}"/>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A7813D12-E991-4475-5B07-18582A98B90E}"/>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5" name="Marcador de pie de página 4">
            <a:extLst>
              <a:ext uri="{FF2B5EF4-FFF2-40B4-BE49-F238E27FC236}">
                <a16:creationId xmlns:a16="http://schemas.microsoft.com/office/drawing/2014/main" id="{8CD40794-17AF-8844-FCDA-068FF83E98B6}"/>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C94CE722-57E5-7C74-FE64-A6CFDE89FA0B}"/>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973730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3AA9EF-A896-F27F-7E6B-B104921B3021}"/>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29362865-9CB2-35BB-C69B-8D482A9BF839}"/>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062957C6-BB50-4693-8B2C-C026846DA14A}"/>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5" name="Marcador de pie de página 4">
            <a:extLst>
              <a:ext uri="{FF2B5EF4-FFF2-40B4-BE49-F238E27FC236}">
                <a16:creationId xmlns:a16="http://schemas.microsoft.com/office/drawing/2014/main" id="{69E7ED3A-9346-886B-9428-CBC715BA611A}"/>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4437EEC0-4528-66E5-FD34-32BF8AB121ED}"/>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3237044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95B9EC-A989-851B-CF9C-239C6E43A55C}"/>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9155D9D5-6E22-CEDF-522D-938E3DC6FE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D63CF6B9-B7D5-442C-DCC1-0F08105759F6}"/>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5" name="Marcador de pie de página 4">
            <a:extLst>
              <a:ext uri="{FF2B5EF4-FFF2-40B4-BE49-F238E27FC236}">
                <a16:creationId xmlns:a16="http://schemas.microsoft.com/office/drawing/2014/main" id="{20AF1591-EDB5-6B2F-FF17-F7A4D8F606B0}"/>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16A4C7F5-32E7-FFAC-3A48-150888D6E9B1}"/>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1942930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63BBAC-D1F9-F1F0-AD2B-2EAC6C835530}"/>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892EB539-5FD7-D53D-2EAD-D1BFCCD1C416}"/>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1EB6A69E-DEF3-FA18-241F-AF962166CB61}"/>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39E0DE6F-4872-FD3A-9468-D747F445D3F7}"/>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6" name="Marcador de pie de página 5">
            <a:extLst>
              <a:ext uri="{FF2B5EF4-FFF2-40B4-BE49-F238E27FC236}">
                <a16:creationId xmlns:a16="http://schemas.microsoft.com/office/drawing/2014/main" id="{BEC9FA6F-E015-A37F-8B04-58F2CA749A0D}"/>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D5FB9957-33B6-6F5A-9E88-B9D2FC2ED4CF}"/>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4160294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C0BE49-75BE-8183-856D-607337A5713E}"/>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7F558783-C8D1-D786-24CC-6B8E21A0F8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35EA4685-1BE9-8FDB-A0E1-6162B1E04D8C}"/>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A8A1E4AD-D811-08C9-0F33-B2F218E6E8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39906A7B-6BE1-7B96-75E9-32B752DC5248}"/>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7E1A7ABF-2474-A506-527E-651134BE9BD3}"/>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8" name="Marcador de pie de página 7">
            <a:extLst>
              <a:ext uri="{FF2B5EF4-FFF2-40B4-BE49-F238E27FC236}">
                <a16:creationId xmlns:a16="http://schemas.microsoft.com/office/drawing/2014/main" id="{FB332AA6-AFFB-003A-1799-20EB57312939}"/>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C85F9E7F-3AD5-93AD-24F0-C9CBCD7020F6}"/>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2194058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0B192B-A37A-BBF9-6A84-7B4B6BB07497}"/>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06382ADE-9C33-C865-6AEB-35D034E7BC51}"/>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4" name="Marcador de pie de página 3">
            <a:extLst>
              <a:ext uri="{FF2B5EF4-FFF2-40B4-BE49-F238E27FC236}">
                <a16:creationId xmlns:a16="http://schemas.microsoft.com/office/drawing/2014/main" id="{9EC26566-0C65-BC66-6D87-3C57CAC0A422}"/>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4DEDA96B-E1C9-D988-23E1-7632DF77F024}"/>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2537668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899A883-4A3E-EF19-1C04-175B074FB3D8}"/>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3" name="Marcador de pie de página 2">
            <a:extLst>
              <a:ext uri="{FF2B5EF4-FFF2-40B4-BE49-F238E27FC236}">
                <a16:creationId xmlns:a16="http://schemas.microsoft.com/office/drawing/2014/main" id="{012738FF-DEF5-DB70-A51E-BB60963676B7}"/>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1B5543F0-7745-4685-7040-397FBD49E63B}"/>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1839550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D600F0-6E62-271C-ECE6-4FAF2D7265DB}"/>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3B2BD3B7-BAA2-A693-65A4-58EC8BCD6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07D6CAED-672B-A57C-9548-FFC25D47F5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C278F5F1-FCA4-AC77-44EA-B3D2D2F6ED4B}"/>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6" name="Marcador de pie de página 5">
            <a:extLst>
              <a:ext uri="{FF2B5EF4-FFF2-40B4-BE49-F238E27FC236}">
                <a16:creationId xmlns:a16="http://schemas.microsoft.com/office/drawing/2014/main" id="{29F9DBEA-FDB1-1657-EDA4-F56737AEB34E}"/>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F38070EE-E990-15F3-6ADF-9248BBAB9922}"/>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784955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B52337-543D-3618-D854-C87D23DCF4A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AA6D3008-2D5E-AE7E-E7DA-FE766360A5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C90F9591-4DFC-00B0-998D-2DDEECAF5A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6DCDA23C-4CD4-7F3B-E581-86183408A9BE}"/>
              </a:ext>
            </a:extLst>
          </p:cNvPr>
          <p:cNvSpPr>
            <a:spLocks noGrp="1"/>
          </p:cNvSpPr>
          <p:nvPr>
            <p:ph type="dt" sz="half" idx="10"/>
          </p:nvPr>
        </p:nvSpPr>
        <p:spPr/>
        <p:txBody>
          <a:bodyPr/>
          <a:lstStyle/>
          <a:p>
            <a:fld id="{2D24CF49-AB25-2C4C-881D-C17291055AC6}" type="datetimeFigureOut">
              <a:rPr lang="es-US" smtClean="0"/>
              <a:t>3/22/2024</a:t>
            </a:fld>
            <a:endParaRPr lang="es-US"/>
          </a:p>
        </p:txBody>
      </p:sp>
      <p:sp>
        <p:nvSpPr>
          <p:cNvPr id="6" name="Marcador de pie de página 5">
            <a:extLst>
              <a:ext uri="{FF2B5EF4-FFF2-40B4-BE49-F238E27FC236}">
                <a16:creationId xmlns:a16="http://schemas.microsoft.com/office/drawing/2014/main" id="{6F58142D-4B23-CE24-24A5-57381CE0B111}"/>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C7C5FEA5-DAD1-718C-BCB5-958075AA4E97}"/>
              </a:ext>
            </a:extLst>
          </p:cNvPr>
          <p:cNvSpPr>
            <a:spLocks noGrp="1"/>
          </p:cNvSpPr>
          <p:nvPr>
            <p:ph type="sldNum" sz="quarter" idx="12"/>
          </p:nvPr>
        </p:nvSpPr>
        <p:spPr/>
        <p:txBody>
          <a:bodyPr/>
          <a:lstStyle/>
          <a:p>
            <a:fld id="{AD3F8072-0A47-A74D-BAB3-7DBBC8AE2DD0}" type="slidenum">
              <a:rPr lang="es-US" smtClean="0"/>
              <a:t>‹Nº›</a:t>
            </a:fld>
            <a:endParaRPr lang="es-US"/>
          </a:p>
        </p:txBody>
      </p:sp>
    </p:spTree>
    <p:extLst>
      <p:ext uri="{BB962C8B-B14F-4D97-AF65-F5344CB8AC3E}">
        <p14:creationId xmlns:p14="http://schemas.microsoft.com/office/powerpoint/2010/main" val="2235856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FAE3BA3-6F3C-D1EC-F48A-CB79CB338B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9DE4B0FA-1139-BF21-D722-7FB19F9FBF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84A99010-F058-751C-A889-51F22AE0DF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24CF49-AB25-2C4C-881D-C17291055AC6}" type="datetimeFigureOut">
              <a:rPr lang="es-US" smtClean="0"/>
              <a:t>3/22/2024</a:t>
            </a:fld>
            <a:endParaRPr lang="es-US"/>
          </a:p>
        </p:txBody>
      </p:sp>
      <p:sp>
        <p:nvSpPr>
          <p:cNvPr id="5" name="Marcador de pie de página 4">
            <a:extLst>
              <a:ext uri="{FF2B5EF4-FFF2-40B4-BE49-F238E27FC236}">
                <a16:creationId xmlns:a16="http://schemas.microsoft.com/office/drawing/2014/main" id="{D83C0ED4-6812-4017-8221-7401AADC79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S"/>
          </a:p>
        </p:txBody>
      </p:sp>
      <p:sp>
        <p:nvSpPr>
          <p:cNvPr id="6" name="Marcador de número de diapositiva 5">
            <a:extLst>
              <a:ext uri="{FF2B5EF4-FFF2-40B4-BE49-F238E27FC236}">
                <a16:creationId xmlns:a16="http://schemas.microsoft.com/office/drawing/2014/main" id="{02F803A5-1C52-35AE-39F0-F5D1D6A05F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D3F8072-0A47-A74D-BAB3-7DBBC8AE2DD0}" type="slidenum">
              <a:rPr lang="es-US" smtClean="0"/>
              <a:t>‹Nº›</a:t>
            </a:fld>
            <a:endParaRPr lang="es-US"/>
          </a:p>
        </p:txBody>
      </p:sp>
    </p:spTree>
    <p:extLst>
      <p:ext uri="{BB962C8B-B14F-4D97-AF65-F5344CB8AC3E}">
        <p14:creationId xmlns:p14="http://schemas.microsoft.com/office/powerpoint/2010/main" val="3797032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8" Type="http://schemas.openxmlformats.org/officeDocument/2006/relationships/customXml" Target="../ink/ink3.xml" /><Relationship Id="rId3" Type="http://schemas.openxmlformats.org/officeDocument/2006/relationships/image" Target="../media/image5.jpeg" /><Relationship Id="rId7" Type="http://schemas.openxmlformats.org/officeDocument/2006/relationships/image" Target="../media/image7.png" /><Relationship Id="rId2" Type="http://schemas.openxmlformats.org/officeDocument/2006/relationships/image" Target="../media/image4.jpeg" /><Relationship Id="rId1" Type="http://schemas.openxmlformats.org/officeDocument/2006/relationships/slideLayout" Target="../slideLayouts/slideLayout2.xml" /><Relationship Id="rId6" Type="http://schemas.openxmlformats.org/officeDocument/2006/relationships/customXml" Target="../ink/ink2.xml" /><Relationship Id="rId5" Type="http://schemas.openxmlformats.org/officeDocument/2006/relationships/image" Target="../media/image6.png" /><Relationship Id="rId4" Type="http://schemas.openxmlformats.org/officeDocument/2006/relationships/customXml" Target="../ink/ink1.xml" /><Relationship Id="rId9" Type="http://schemas.openxmlformats.org/officeDocument/2006/relationships/image" Target="../media/image8.png" /></Relationships>
</file>

<file path=ppt/slides/_rels/slide5.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image" Target="../media/image7.jpeg" /><Relationship Id="rId1" Type="http://schemas.openxmlformats.org/officeDocument/2006/relationships/slideLayout" Target="../slideLayouts/slideLayout2.xml" /><Relationship Id="rId4" Type="http://schemas.openxmlformats.org/officeDocument/2006/relationships/image" Target="../media/image9.jpeg" /></Relationships>
</file>

<file path=ppt/slides/_rels/slide7.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F566C9CC-2CA3-5537-A673-7F43F91A3221}"/>
              </a:ext>
            </a:extLst>
          </p:cNvPr>
          <p:cNvPicPr>
            <a:picLocks noChangeAspect="1"/>
          </p:cNvPicPr>
          <p:nvPr/>
        </p:nvPicPr>
        <p:blipFill>
          <a:blip r:embed="rId2"/>
          <a:stretch>
            <a:fillRect/>
          </a:stretch>
        </p:blipFill>
        <p:spPr>
          <a:xfrm>
            <a:off x="0" y="0"/>
            <a:ext cx="12192000" cy="6858000"/>
          </a:xfrm>
          <a:prstGeom prst="rect">
            <a:avLst/>
          </a:prstGeom>
        </p:spPr>
      </p:pic>
      <p:sp>
        <p:nvSpPr>
          <p:cNvPr id="4" name="Rectángulo 3">
            <a:extLst>
              <a:ext uri="{FF2B5EF4-FFF2-40B4-BE49-F238E27FC236}">
                <a16:creationId xmlns:a16="http://schemas.microsoft.com/office/drawing/2014/main" id="{84D61441-985E-F2A1-7B08-415B8791CB97}"/>
              </a:ext>
            </a:extLst>
          </p:cNvPr>
          <p:cNvSpPr/>
          <p:nvPr/>
        </p:nvSpPr>
        <p:spPr>
          <a:xfrm>
            <a:off x="3010699" y="-87035"/>
            <a:ext cx="7176832" cy="1792121"/>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US" sz="9600" dirty="0"/>
              <a:t>Primavera</a:t>
            </a:r>
            <a:r>
              <a:rPr lang="es-US" sz="5400" dirty="0"/>
              <a:t> </a:t>
            </a:r>
          </a:p>
        </p:txBody>
      </p:sp>
      <p:sp>
        <p:nvSpPr>
          <p:cNvPr id="7" name="Rectángulo: esquina doblada 6">
            <a:extLst>
              <a:ext uri="{FF2B5EF4-FFF2-40B4-BE49-F238E27FC236}">
                <a16:creationId xmlns:a16="http://schemas.microsoft.com/office/drawing/2014/main" id="{212697D5-6E62-B3A7-E3A0-EAC1927E86C2}"/>
              </a:ext>
            </a:extLst>
          </p:cNvPr>
          <p:cNvSpPr/>
          <p:nvPr/>
        </p:nvSpPr>
        <p:spPr>
          <a:xfrm flipH="1">
            <a:off x="79929" y="6021399"/>
            <a:ext cx="2664336" cy="923636"/>
          </a:xfrm>
          <a:prstGeom prst="foldedCorner">
            <a:avLst>
              <a:gd name="adj" fmla="val 5000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US" sz="2400" dirty="0"/>
              <a:t>Emmanuel Camacho López </a:t>
            </a:r>
          </a:p>
        </p:txBody>
      </p:sp>
    </p:spTree>
    <p:extLst>
      <p:ext uri="{BB962C8B-B14F-4D97-AF65-F5344CB8AC3E}">
        <p14:creationId xmlns:p14="http://schemas.microsoft.com/office/powerpoint/2010/main" val="2145822954"/>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set>
                                      <p:cBhvr>
                                        <p:cTn id="7" dur="455" fill="hold">
                                          <p:stCondLst>
                                            <p:cond delay="0"/>
                                          </p:stCondLst>
                                        </p:cTn>
                                        <p:tgtEl>
                                          <p:spTgt spid="4"/>
                                        </p:tgtEl>
                                        <p:attrNameLst>
                                          <p:attrName>style.rotation</p:attrName>
                                        </p:attrNameLst>
                                      </p:cBhvr>
                                      <p:to>
                                        <p:strVal val="-45.0"/>
                                      </p:to>
                                    </p:set>
                                    <p:anim calcmode="lin" valueType="num">
                                      <p:cBhvr>
                                        <p:cTn id="8" dur="455" fill="hold">
                                          <p:stCondLst>
                                            <p:cond delay="455"/>
                                          </p:stCondLst>
                                        </p:cTn>
                                        <p:tgtEl>
                                          <p:spTgt spid="4"/>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4"/>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4"/>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4"/>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72E6375A-6E22-94E0-82AD-5C62618D78C6}"/>
              </a:ext>
            </a:extLst>
          </p:cNvPr>
          <p:cNvPicPr>
            <a:picLocks noChangeAspect="1"/>
          </p:cNvPicPr>
          <p:nvPr/>
        </p:nvPicPr>
        <p:blipFill>
          <a:blip r:embed="rId2"/>
          <a:stretch>
            <a:fillRect/>
          </a:stretch>
        </p:blipFill>
        <p:spPr>
          <a:xfrm>
            <a:off x="0" y="0"/>
            <a:ext cx="12191999" cy="6858000"/>
          </a:xfrm>
          <a:prstGeom prst="rect">
            <a:avLst/>
          </a:prstGeom>
        </p:spPr>
      </p:pic>
      <p:sp>
        <p:nvSpPr>
          <p:cNvPr id="2" name="Título 1">
            <a:extLst>
              <a:ext uri="{FF2B5EF4-FFF2-40B4-BE49-F238E27FC236}">
                <a16:creationId xmlns:a16="http://schemas.microsoft.com/office/drawing/2014/main" id="{B1B45CAB-D401-008A-7043-0E154DADA9F6}"/>
              </a:ext>
            </a:extLst>
          </p:cNvPr>
          <p:cNvSpPr>
            <a:spLocks noGrp="1"/>
          </p:cNvSpPr>
          <p:nvPr>
            <p:ph type="title"/>
          </p:nvPr>
        </p:nvSpPr>
        <p:spPr>
          <a:xfrm>
            <a:off x="3708667" y="1482558"/>
            <a:ext cx="5296787" cy="1325563"/>
          </a:xfrm>
        </p:spPr>
        <p:txBody>
          <a:bodyPr/>
          <a:lstStyle/>
          <a:p>
            <a:pPr algn="ctr"/>
            <a:r>
              <a:rPr lang="es-US" dirty="0">
                <a:solidFill>
                  <a:srgbClr val="0070C0"/>
                </a:solidFill>
              </a:rPr>
              <a:t>¿Que son las estaciones del año?</a:t>
            </a:r>
          </a:p>
        </p:txBody>
      </p:sp>
      <p:sp>
        <p:nvSpPr>
          <p:cNvPr id="3" name="Marcador de contenido 2">
            <a:extLst>
              <a:ext uri="{FF2B5EF4-FFF2-40B4-BE49-F238E27FC236}">
                <a16:creationId xmlns:a16="http://schemas.microsoft.com/office/drawing/2014/main" id="{F63CF724-EB93-5F11-AC00-2417EA3DE1D3}"/>
              </a:ext>
            </a:extLst>
          </p:cNvPr>
          <p:cNvSpPr>
            <a:spLocks noGrp="1"/>
          </p:cNvSpPr>
          <p:nvPr>
            <p:ph idx="1"/>
          </p:nvPr>
        </p:nvSpPr>
        <p:spPr>
          <a:xfrm>
            <a:off x="918130" y="2701048"/>
            <a:ext cx="10515600" cy="1881609"/>
          </a:xfrm>
        </p:spPr>
        <p:txBody>
          <a:bodyPr/>
          <a:lstStyle/>
          <a:p>
            <a:r>
              <a:rPr lang="es-US" b="1" i="0" dirty="0">
                <a:solidFill>
                  <a:srgbClr val="FF0000"/>
                </a:solidFill>
                <a:effectLst/>
                <a:latin typeface="Google Sans"/>
              </a:rPr>
              <a:t>Las estaciones son las temporadas del año donde se presentan cambios en el clima y la cantidad de luz del día. Las estaciones son el resultado de la órbita de la Tierra alrededor del Sol. A medida que la Tierra orbita el Sol, también gira en su propio eje.</a:t>
            </a:r>
            <a:endParaRPr lang="es-US" b="1" dirty="0">
              <a:solidFill>
                <a:srgbClr val="FF0000"/>
              </a:solidFill>
            </a:endParaRPr>
          </a:p>
          <a:p>
            <a:pPr marL="0" indent="0">
              <a:buNone/>
            </a:pPr>
            <a:endParaRPr lang="es-US" dirty="0">
              <a:solidFill>
                <a:srgbClr val="FF0000"/>
              </a:solidFill>
            </a:endParaRPr>
          </a:p>
        </p:txBody>
      </p:sp>
    </p:spTree>
    <p:extLst>
      <p:ext uri="{BB962C8B-B14F-4D97-AF65-F5344CB8AC3E}">
        <p14:creationId xmlns:p14="http://schemas.microsoft.com/office/powerpoint/2010/main" val="1006555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F6F1A9E4-158A-B37F-E664-48DBC793FA0C}"/>
              </a:ext>
            </a:extLst>
          </p:cNvPr>
          <p:cNvPicPr>
            <a:picLocks noChangeAspect="1"/>
          </p:cNvPicPr>
          <p:nvPr/>
        </p:nvPicPr>
        <p:blipFill>
          <a:blip r:embed="rId2"/>
          <a:stretch>
            <a:fillRect/>
          </a:stretch>
        </p:blipFill>
        <p:spPr>
          <a:xfrm>
            <a:off x="0" y="0"/>
            <a:ext cx="12192000" cy="6858000"/>
          </a:xfrm>
          <a:prstGeom prst="rect">
            <a:avLst/>
          </a:prstGeom>
        </p:spPr>
      </p:pic>
      <p:sp>
        <p:nvSpPr>
          <p:cNvPr id="7" name="Rectángulo 6">
            <a:extLst>
              <a:ext uri="{FF2B5EF4-FFF2-40B4-BE49-F238E27FC236}">
                <a16:creationId xmlns:a16="http://schemas.microsoft.com/office/drawing/2014/main" id="{AB7BC378-B2AE-73AE-60D5-0A9C7D8F6AEA}"/>
              </a:ext>
            </a:extLst>
          </p:cNvPr>
          <p:cNvSpPr/>
          <p:nvPr/>
        </p:nvSpPr>
        <p:spPr>
          <a:xfrm>
            <a:off x="150979" y="169096"/>
            <a:ext cx="11874056" cy="146503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US" sz="6600" dirty="0"/>
              <a:t>¿Qué es la primavera ?</a:t>
            </a:r>
          </a:p>
        </p:txBody>
      </p:sp>
    </p:spTree>
    <p:extLst>
      <p:ext uri="{BB962C8B-B14F-4D97-AF65-F5344CB8AC3E}">
        <p14:creationId xmlns:p14="http://schemas.microsoft.com/office/powerpoint/2010/main" val="300643933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iterate type="lt">
                                    <p:tmPct val="0"/>
                                  </p:iterate>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8CA69A20-CFA6-A2B3-4DA3-B05C458F305E}"/>
              </a:ext>
            </a:extLst>
          </p:cNvPr>
          <p:cNvPicPr>
            <a:picLocks noChangeAspect="1"/>
          </p:cNvPicPr>
          <p:nvPr/>
        </p:nvPicPr>
        <p:blipFill>
          <a:blip r:embed="rId2"/>
          <a:stretch>
            <a:fillRect/>
          </a:stretch>
        </p:blipFill>
        <p:spPr>
          <a:xfrm>
            <a:off x="-1" y="0"/>
            <a:ext cx="12264825" cy="6858000"/>
          </a:xfrm>
          <a:prstGeom prst="rect">
            <a:avLst/>
          </a:prstGeom>
        </p:spPr>
      </p:pic>
      <p:pic>
        <p:nvPicPr>
          <p:cNvPr id="9" name="Imagen 8">
            <a:extLst>
              <a:ext uri="{FF2B5EF4-FFF2-40B4-BE49-F238E27FC236}">
                <a16:creationId xmlns:a16="http://schemas.microsoft.com/office/drawing/2014/main" id="{7CD6E915-3592-1823-C2D6-89A9B24D501A}"/>
              </a:ext>
            </a:extLst>
          </p:cNvPr>
          <p:cNvPicPr>
            <a:picLocks noChangeAspect="1"/>
          </p:cNvPicPr>
          <p:nvPr/>
        </p:nvPicPr>
        <p:blipFill>
          <a:blip r:embed="rId3"/>
          <a:stretch>
            <a:fillRect/>
          </a:stretch>
        </p:blipFill>
        <p:spPr>
          <a:xfrm>
            <a:off x="1555842" y="5000958"/>
            <a:ext cx="6096257" cy="1857042"/>
          </a:xfrm>
          <a:prstGeom prst="rect">
            <a:avLst/>
          </a:prstGeom>
        </p:spPr>
      </p:pic>
      <mc:AlternateContent xmlns:mc="http://schemas.openxmlformats.org/markup-compatibility/2006" xmlns:p14="http://schemas.microsoft.com/office/powerpoint/2010/main">
        <mc:Choice Requires="p14">
          <p:contentPart p14:bwMode="auto" r:id="rId4">
            <p14:nvContentPartPr>
              <p14:cNvPr id="10" name="Entrada de lápiz 9">
                <a:extLst>
                  <a:ext uri="{FF2B5EF4-FFF2-40B4-BE49-F238E27FC236}">
                    <a16:creationId xmlns:a16="http://schemas.microsoft.com/office/drawing/2014/main" id="{1A2EB259-E860-1F5D-CF76-B9F07F6610EC}"/>
                  </a:ext>
                </a:extLst>
              </p14:cNvPr>
              <p14:cNvContentPartPr/>
              <p14:nvPr/>
            </p14:nvContentPartPr>
            <p14:xfrm>
              <a:off x="8898729" y="5639366"/>
              <a:ext cx="2256120" cy="764280"/>
            </p14:xfrm>
          </p:contentPart>
        </mc:Choice>
        <mc:Fallback xmlns="">
          <p:pic>
            <p:nvPicPr>
              <p:cNvPr id="10" name="Entrada de lápiz 9">
                <a:extLst>
                  <a:ext uri="{FF2B5EF4-FFF2-40B4-BE49-F238E27FC236}">
                    <a16:creationId xmlns:a16="http://schemas.microsoft.com/office/drawing/2014/main" id="{1A2EB259-E860-1F5D-CF76-B9F07F6610EC}"/>
                  </a:ext>
                </a:extLst>
              </p:cNvPr>
              <p:cNvPicPr/>
              <p:nvPr/>
            </p:nvPicPr>
            <p:blipFill>
              <a:blip r:embed="rId5"/>
              <a:stretch>
                <a:fillRect/>
              </a:stretch>
            </p:blipFill>
            <p:spPr>
              <a:xfrm>
                <a:off x="8808729" y="5549366"/>
                <a:ext cx="2435760" cy="9439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1" name="Entrada de lápiz 10">
                <a:extLst>
                  <a:ext uri="{FF2B5EF4-FFF2-40B4-BE49-F238E27FC236}">
                    <a16:creationId xmlns:a16="http://schemas.microsoft.com/office/drawing/2014/main" id="{2DA93DAB-D6FA-797C-50A4-FC8AD6F143B3}"/>
                  </a:ext>
                </a:extLst>
              </p14:cNvPr>
              <p14:cNvContentPartPr/>
              <p14:nvPr/>
            </p14:nvContentPartPr>
            <p14:xfrm>
              <a:off x="8756529" y="5630366"/>
              <a:ext cx="1456920" cy="817560"/>
            </p14:xfrm>
          </p:contentPart>
        </mc:Choice>
        <mc:Fallback xmlns="">
          <p:pic>
            <p:nvPicPr>
              <p:cNvPr id="11" name="Entrada de lápiz 10">
                <a:extLst>
                  <a:ext uri="{FF2B5EF4-FFF2-40B4-BE49-F238E27FC236}">
                    <a16:creationId xmlns:a16="http://schemas.microsoft.com/office/drawing/2014/main" id="{2DA93DAB-D6FA-797C-50A4-FC8AD6F143B3}"/>
                  </a:ext>
                </a:extLst>
              </p:cNvPr>
              <p:cNvPicPr/>
              <p:nvPr/>
            </p:nvPicPr>
            <p:blipFill>
              <a:blip r:embed="rId7"/>
              <a:stretch>
                <a:fillRect/>
              </a:stretch>
            </p:blipFill>
            <p:spPr>
              <a:xfrm>
                <a:off x="8666889" y="5540726"/>
                <a:ext cx="1636560" cy="997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4" name="Entrada de lápiz 13">
                <a:extLst>
                  <a:ext uri="{FF2B5EF4-FFF2-40B4-BE49-F238E27FC236}">
                    <a16:creationId xmlns:a16="http://schemas.microsoft.com/office/drawing/2014/main" id="{4E4ACCE8-3059-A4FE-9A90-D84D0DFFBC3B}"/>
                  </a:ext>
                </a:extLst>
              </p14:cNvPr>
              <p14:cNvContentPartPr/>
              <p14:nvPr/>
            </p14:nvContentPartPr>
            <p14:xfrm>
              <a:off x="8881089" y="5515166"/>
              <a:ext cx="2504880" cy="1083960"/>
            </p14:xfrm>
          </p:contentPart>
        </mc:Choice>
        <mc:Fallback xmlns="">
          <p:pic>
            <p:nvPicPr>
              <p:cNvPr id="14" name="Entrada de lápiz 13">
                <a:extLst>
                  <a:ext uri="{FF2B5EF4-FFF2-40B4-BE49-F238E27FC236}">
                    <a16:creationId xmlns:a16="http://schemas.microsoft.com/office/drawing/2014/main" id="{4E4ACCE8-3059-A4FE-9A90-D84D0DFFBC3B}"/>
                  </a:ext>
                </a:extLst>
              </p:cNvPr>
              <p:cNvPicPr/>
              <p:nvPr/>
            </p:nvPicPr>
            <p:blipFill>
              <a:blip r:embed="rId9"/>
              <a:stretch>
                <a:fillRect/>
              </a:stretch>
            </p:blipFill>
            <p:spPr>
              <a:xfrm>
                <a:off x="8791089" y="5425166"/>
                <a:ext cx="2684520" cy="1263600"/>
              </a:xfrm>
              <a:prstGeom prst="rect">
                <a:avLst/>
              </a:prstGeom>
            </p:spPr>
          </p:pic>
        </mc:Fallback>
      </mc:AlternateContent>
    </p:spTree>
    <p:extLst>
      <p:ext uri="{BB962C8B-B14F-4D97-AF65-F5344CB8AC3E}">
        <p14:creationId xmlns:p14="http://schemas.microsoft.com/office/powerpoint/2010/main" val="184849655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570547-0240-8888-2C54-C66BE2666844}"/>
              </a:ext>
            </a:extLst>
          </p:cNvPr>
          <p:cNvSpPr>
            <a:spLocks noGrp="1"/>
          </p:cNvSpPr>
          <p:nvPr>
            <p:ph type="title"/>
          </p:nvPr>
        </p:nvSpPr>
        <p:spPr/>
        <p:txBody>
          <a:bodyPr/>
          <a:lstStyle/>
          <a:p>
            <a:endParaRPr lang="es-US"/>
          </a:p>
        </p:txBody>
      </p:sp>
      <p:pic>
        <p:nvPicPr>
          <p:cNvPr id="11" name="Marcador de contenido 10">
            <a:extLst>
              <a:ext uri="{FF2B5EF4-FFF2-40B4-BE49-F238E27FC236}">
                <a16:creationId xmlns:a16="http://schemas.microsoft.com/office/drawing/2014/main" id="{EB5DD49C-46E7-7977-FFC5-DD8E93E694F8}"/>
              </a:ext>
            </a:extLst>
          </p:cNvPr>
          <p:cNvPicPr>
            <a:picLocks noGrp="1" noChangeAspect="1"/>
          </p:cNvPicPr>
          <p:nvPr>
            <p:ph idx="1"/>
          </p:nvPr>
        </p:nvPicPr>
        <p:blipFill>
          <a:blip r:embed="rId2"/>
          <a:stretch>
            <a:fillRect/>
          </a:stretch>
        </p:blipFill>
        <p:spPr>
          <a:xfrm>
            <a:off x="0" y="88811"/>
            <a:ext cx="12192000" cy="6769189"/>
          </a:xfrm>
          <a:prstGeom prst="rect">
            <a:avLst/>
          </a:prstGeom>
        </p:spPr>
      </p:pic>
    </p:spTree>
    <p:extLst>
      <p:ext uri="{BB962C8B-B14F-4D97-AF65-F5344CB8AC3E}">
        <p14:creationId xmlns:p14="http://schemas.microsoft.com/office/powerpoint/2010/main" val="1704182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F1EAB61B-8BE0-DAD0-B88B-8158FF7FD000}"/>
              </a:ext>
            </a:extLst>
          </p:cNvPr>
          <p:cNvPicPr>
            <a:picLocks noChangeAspect="1"/>
          </p:cNvPicPr>
          <p:nvPr/>
        </p:nvPicPr>
        <p:blipFill>
          <a:blip r:embed="rId2"/>
          <a:stretch>
            <a:fillRect/>
          </a:stretch>
        </p:blipFill>
        <p:spPr>
          <a:xfrm>
            <a:off x="0" y="17762"/>
            <a:ext cx="12192000" cy="6840238"/>
          </a:xfrm>
          <a:prstGeom prst="rect">
            <a:avLst/>
          </a:prstGeom>
        </p:spPr>
      </p:pic>
      <p:pic>
        <p:nvPicPr>
          <p:cNvPr id="6" name="Marcador de contenido 5">
            <a:extLst>
              <a:ext uri="{FF2B5EF4-FFF2-40B4-BE49-F238E27FC236}">
                <a16:creationId xmlns:a16="http://schemas.microsoft.com/office/drawing/2014/main" id="{C3C72C04-DA35-2E75-AA9E-12897D5D304E}"/>
              </a:ext>
            </a:extLst>
          </p:cNvPr>
          <p:cNvPicPr>
            <a:picLocks noGrp="1" noChangeAspect="1"/>
          </p:cNvPicPr>
          <p:nvPr>
            <p:ph idx="1"/>
          </p:nvPr>
        </p:nvPicPr>
        <p:blipFill>
          <a:blip r:embed="rId3"/>
          <a:stretch>
            <a:fillRect/>
          </a:stretch>
        </p:blipFill>
        <p:spPr>
          <a:xfrm>
            <a:off x="1802867" y="1566862"/>
            <a:ext cx="5260142" cy="3724275"/>
          </a:xfrm>
          <a:prstGeom prst="rect">
            <a:avLst/>
          </a:prstGeom>
        </p:spPr>
      </p:pic>
      <p:pic>
        <p:nvPicPr>
          <p:cNvPr id="9" name="Imagen 8">
            <a:extLst>
              <a:ext uri="{FF2B5EF4-FFF2-40B4-BE49-F238E27FC236}">
                <a16:creationId xmlns:a16="http://schemas.microsoft.com/office/drawing/2014/main" id="{74EF910B-8853-E553-B192-2F5503053A34}"/>
              </a:ext>
            </a:extLst>
          </p:cNvPr>
          <p:cNvPicPr>
            <a:picLocks noChangeAspect="1"/>
          </p:cNvPicPr>
          <p:nvPr/>
        </p:nvPicPr>
        <p:blipFill>
          <a:blip r:embed="rId4"/>
          <a:stretch>
            <a:fillRect/>
          </a:stretch>
        </p:blipFill>
        <p:spPr>
          <a:xfrm>
            <a:off x="5287596" y="2926557"/>
            <a:ext cx="5524500" cy="3143250"/>
          </a:xfrm>
          <a:prstGeom prst="rect">
            <a:avLst/>
          </a:prstGeom>
        </p:spPr>
      </p:pic>
    </p:spTree>
    <p:extLst>
      <p:ext uri="{BB962C8B-B14F-4D97-AF65-F5344CB8AC3E}">
        <p14:creationId xmlns:p14="http://schemas.microsoft.com/office/powerpoint/2010/main" val="2559099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A108D115-4DE6-F86C-5B5C-80208087938F}"/>
              </a:ext>
            </a:extLst>
          </p:cNvPr>
          <p:cNvPicPr>
            <a:picLocks noChangeAspect="1"/>
          </p:cNvPicPr>
          <p:nvPr/>
        </p:nvPicPr>
        <p:blipFill>
          <a:blip r:embed="rId2"/>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66040671-0F69-96D8-7CE5-72DF6D60D313}"/>
              </a:ext>
            </a:extLst>
          </p:cNvPr>
          <p:cNvSpPr>
            <a:spLocks noGrp="1"/>
          </p:cNvSpPr>
          <p:nvPr>
            <p:ph type="title"/>
          </p:nvPr>
        </p:nvSpPr>
        <p:spPr>
          <a:xfrm>
            <a:off x="774824" y="194303"/>
            <a:ext cx="10976894" cy="5930421"/>
          </a:xfrm>
        </p:spPr>
        <p:txBody>
          <a:bodyPr>
            <a:normAutofit/>
          </a:bodyPr>
          <a:lstStyle/>
          <a:p>
            <a:r>
              <a:rPr lang="es-US" b="0" i="0" dirty="0">
                <a:effectLst/>
                <a:latin typeface="Google Sans"/>
              </a:rPr>
              <a:t>Desde un punto de vista simbólico, esta temporada se identifica con el renacimiento de la naturaleza, fruto del aumento de las temperaturas, del deshielo, de la floración, del fin de la hibernación y del regreso de las aves migratorias.</a:t>
            </a:r>
            <a:endParaRPr lang="es-US" dirty="0"/>
          </a:p>
        </p:txBody>
      </p:sp>
    </p:spTree>
    <p:extLst>
      <p:ext uri="{BB962C8B-B14F-4D97-AF65-F5344CB8AC3E}">
        <p14:creationId xmlns:p14="http://schemas.microsoft.com/office/powerpoint/2010/main" val="37405454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15494B77-7298-EFBB-FB43-A9DB417E90F3}"/>
              </a:ext>
            </a:extLst>
          </p:cNvPr>
          <p:cNvPicPr>
            <a:picLocks noChangeAspect="1"/>
          </p:cNvPicPr>
          <p:nvPr/>
        </p:nvPicPr>
        <p:blipFill>
          <a:blip r:embed="rId2"/>
          <a:stretch>
            <a:fillRect/>
          </a:stretch>
        </p:blipFill>
        <p:spPr>
          <a:xfrm>
            <a:off x="133217" y="1"/>
            <a:ext cx="12058783" cy="6927272"/>
          </a:xfrm>
          <a:prstGeom prst="rect">
            <a:avLst/>
          </a:prstGeom>
        </p:spPr>
      </p:pic>
      <p:sp>
        <p:nvSpPr>
          <p:cNvPr id="2" name="Título 1">
            <a:extLst>
              <a:ext uri="{FF2B5EF4-FFF2-40B4-BE49-F238E27FC236}">
                <a16:creationId xmlns:a16="http://schemas.microsoft.com/office/drawing/2014/main" id="{C56E4A6C-2AF4-6D1E-ADB0-8A9DC91B53D9}"/>
              </a:ext>
            </a:extLst>
          </p:cNvPr>
          <p:cNvSpPr>
            <a:spLocks noGrp="1"/>
          </p:cNvSpPr>
          <p:nvPr>
            <p:ph type="title"/>
          </p:nvPr>
        </p:nvSpPr>
        <p:spPr>
          <a:xfrm>
            <a:off x="133217" y="365125"/>
            <a:ext cx="11220583" cy="6215784"/>
          </a:xfrm>
        </p:spPr>
        <p:txBody>
          <a:bodyPr/>
          <a:lstStyle/>
          <a:p>
            <a:r>
              <a:rPr lang="es-US" dirty="0"/>
              <a:t>Muchas gracias por su atención </a:t>
            </a:r>
          </a:p>
        </p:txBody>
      </p:sp>
    </p:spTree>
    <p:extLst>
      <p:ext uri="{BB962C8B-B14F-4D97-AF65-F5344CB8AC3E}">
        <p14:creationId xmlns:p14="http://schemas.microsoft.com/office/powerpoint/2010/main" val="359892459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31CCCB-BB10-6439-BDC5-4E0037DC0934}"/>
              </a:ext>
            </a:extLst>
          </p:cNvPr>
          <p:cNvSpPr>
            <a:spLocks noGrp="1"/>
          </p:cNvSpPr>
          <p:nvPr>
            <p:ph type="title"/>
          </p:nvPr>
        </p:nvSpPr>
        <p:spPr/>
        <p:txBody>
          <a:bodyPr/>
          <a:lstStyle/>
          <a:p>
            <a:endParaRPr lang="es-US"/>
          </a:p>
        </p:txBody>
      </p:sp>
      <p:sp>
        <p:nvSpPr>
          <p:cNvPr id="3" name="Marcador de contenido 2">
            <a:extLst>
              <a:ext uri="{FF2B5EF4-FFF2-40B4-BE49-F238E27FC236}">
                <a16:creationId xmlns:a16="http://schemas.microsoft.com/office/drawing/2014/main" id="{E74D8733-86E7-FA32-D385-9153B97C5095}"/>
              </a:ext>
            </a:extLst>
          </p:cNvPr>
          <p:cNvSpPr>
            <a:spLocks noGrp="1"/>
          </p:cNvSpPr>
          <p:nvPr>
            <p:ph idx="1"/>
          </p:nvPr>
        </p:nvSpPr>
        <p:spPr/>
        <p:txBody>
          <a:bodyPr/>
          <a:lstStyle/>
          <a:p>
            <a:endParaRPr lang="es-US"/>
          </a:p>
        </p:txBody>
      </p:sp>
    </p:spTree>
    <p:extLst>
      <p:ext uri="{BB962C8B-B14F-4D97-AF65-F5344CB8AC3E}">
        <p14:creationId xmlns:p14="http://schemas.microsoft.com/office/powerpoint/2010/main" val="22417452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9</Slides>
  <Notes>0</Notes>
  <HiddenSlides>0</HiddenSlide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Tema de Office</vt:lpstr>
      <vt:lpstr>Presentación de PowerPoint</vt:lpstr>
      <vt:lpstr>¿Que son las estaciones del año?</vt:lpstr>
      <vt:lpstr>Presentación de PowerPoint</vt:lpstr>
      <vt:lpstr>Presentación de PowerPoint</vt:lpstr>
      <vt:lpstr>Presentación de PowerPoint</vt:lpstr>
      <vt:lpstr>Presentación de PowerPoint</vt:lpstr>
      <vt:lpstr>Desde un punto de vista simbólico, esta temporada se identifica con el renacimiento de la naturaleza, fruto del aumento de las temperaturas, del deshielo, de la floración, del fin de la hibernación y del regreso de las aves migratorias.</vt:lpstr>
      <vt:lpstr>Muchas gracias por su atención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 HERMELINDA LOPEZ CAMPOS</dc:creator>
  <cp:lastModifiedBy>MARIA HERMELINDA LOPEZ CAMPOS</cp:lastModifiedBy>
  <cp:revision>2</cp:revision>
  <dcterms:created xsi:type="dcterms:W3CDTF">2024-03-22T17:06:44Z</dcterms:created>
  <dcterms:modified xsi:type="dcterms:W3CDTF">2024-03-22T17:58:38Z</dcterms:modified>
</cp:coreProperties>
</file>