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1D2F73-E999-2145-86DE-689E979E687E}" type="doc">
      <dgm:prSet loTypeId="urn:microsoft.com/office/officeart/2005/8/layout/hierarchy1" loCatId="hierarchy" qsTypeId="urn:microsoft.com/office/officeart/2005/8/quickstyle/3d5" qsCatId="3D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DD9FFECF-FC76-0E4A-A232-2D53C2F17925}">
      <dgm:prSet phldrT="[Texto]" phldr="0"/>
      <dgm:spPr/>
      <dgm:t>
        <a:bodyPr/>
        <a:lstStyle/>
        <a:p>
          <a:r>
            <a:rPr lang="es-US" dirty="0">
              <a:latin typeface="Alasassy Caps" pitchFamily="2" charset="0"/>
            </a:rPr>
            <a:t>Importancia de la primavera</a:t>
          </a:r>
          <a:endParaRPr lang="es-MX" dirty="0">
            <a:latin typeface="Alasassy Caps" pitchFamily="2" charset="0"/>
          </a:endParaRPr>
        </a:p>
      </dgm:t>
    </dgm:pt>
    <dgm:pt modelId="{6667A2EC-3BD6-3E4E-A6EC-2F328E981E1F}" type="parTrans" cxnId="{85C26B79-159E-294B-9795-F72482FD49D2}">
      <dgm:prSet/>
      <dgm:spPr/>
      <dgm:t>
        <a:bodyPr/>
        <a:lstStyle/>
        <a:p>
          <a:endParaRPr lang="es-MX"/>
        </a:p>
      </dgm:t>
    </dgm:pt>
    <dgm:pt modelId="{5CD63B71-58CA-DF46-81A1-549411C37FB9}" type="sibTrans" cxnId="{85C26B79-159E-294B-9795-F72482FD49D2}">
      <dgm:prSet/>
      <dgm:spPr/>
      <dgm:t>
        <a:bodyPr/>
        <a:lstStyle/>
        <a:p>
          <a:endParaRPr lang="es-MX"/>
        </a:p>
      </dgm:t>
    </dgm:pt>
    <dgm:pt modelId="{ED19D884-D56F-144E-ADAB-AA034ECD40D6}">
      <dgm:prSet phldrT="[Texto]" phldr="0"/>
      <dgm:spPr/>
      <dgm:t>
        <a:bodyPr/>
        <a:lstStyle/>
        <a:p>
          <a:r>
            <a:rPr lang="es-US" b="1" dirty="0" err="1">
              <a:latin typeface="Bradley Hand ITC" panose="03070402050302030203" pitchFamily="66" charset="0"/>
            </a:rPr>
            <a:t>Polinisacion</a:t>
          </a:r>
          <a:endParaRPr lang="es-MX" b="1" dirty="0">
            <a:latin typeface="Bradley Hand ITC" panose="03070402050302030203" pitchFamily="66" charset="0"/>
          </a:endParaRPr>
        </a:p>
      </dgm:t>
    </dgm:pt>
    <dgm:pt modelId="{952DD440-1448-534A-9B1E-9EE3FEFABD26}" type="parTrans" cxnId="{9F7C3816-1E4A-8A4A-B35F-0B3E8D318D89}">
      <dgm:prSet/>
      <dgm:spPr/>
      <dgm:t>
        <a:bodyPr/>
        <a:lstStyle/>
        <a:p>
          <a:endParaRPr lang="es-MX"/>
        </a:p>
      </dgm:t>
    </dgm:pt>
    <dgm:pt modelId="{0A5F170E-13C1-724C-819E-F1324A06DCF8}" type="sibTrans" cxnId="{9F7C3816-1E4A-8A4A-B35F-0B3E8D318D89}">
      <dgm:prSet/>
      <dgm:spPr/>
      <dgm:t>
        <a:bodyPr/>
        <a:lstStyle/>
        <a:p>
          <a:endParaRPr lang="es-MX"/>
        </a:p>
      </dgm:t>
    </dgm:pt>
    <dgm:pt modelId="{5C40A2B8-0070-4A4C-A1C2-3E79CAACC661}">
      <dgm:prSet phldrT="[Texto]" phldr="0"/>
      <dgm:spPr/>
      <dgm:t>
        <a:bodyPr/>
        <a:lstStyle/>
        <a:p>
          <a:r>
            <a:rPr lang="es-US" b="1" dirty="0">
              <a:latin typeface="Bradley Hand ITC" panose="03070402050302030203" pitchFamily="66" charset="0"/>
            </a:rPr>
            <a:t>Crecen plantas</a:t>
          </a:r>
          <a:endParaRPr lang="es-MX" b="1" dirty="0">
            <a:latin typeface="Bradley Hand ITC" panose="03070402050302030203" pitchFamily="66" charset="0"/>
          </a:endParaRPr>
        </a:p>
      </dgm:t>
    </dgm:pt>
    <dgm:pt modelId="{4A9290CC-9D84-2446-A5CD-19AD596A8CD4}" type="parTrans" cxnId="{69C1DF4A-3E04-3C41-9E6B-C9F5E28C455A}">
      <dgm:prSet/>
      <dgm:spPr/>
      <dgm:t>
        <a:bodyPr/>
        <a:lstStyle/>
        <a:p>
          <a:endParaRPr lang="es-MX"/>
        </a:p>
      </dgm:t>
    </dgm:pt>
    <dgm:pt modelId="{4F369D9E-3B2A-0D48-9178-56DA162B0D77}" type="sibTrans" cxnId="{69C1DF4A-3E04-3C41-9E6B-C9F5E28C455A}">
      <dgm:prSet/>
      <dgm:spPr/>
      <dgm:t>
        <a:bodyPr/>
        <a:lstStyle/>
        <a:p>
          <a:endParaRPr lang="es-MX"/>
        </a:p>
      </dgm:t>
    </dgm:pt>
    <dgm:pt modelId="{CEE17A3F-6B11-FC4E-BF10-C1A654101F25}">
      <dgm:prSet phldrT="[Texto]" phldr="0"/>
      <dgm:spPr/>
      <dgm:t>
        <a:bodyPr/>
        <a:lstStyle/>
        <a:p>
          <a:r>
            <a:rPr lang="es-US" b="1" dirty="0">
              <a:latin typeface="Bradley Hand ITC" panose="03070402050302030203" pitchFamily="66" charset="0"/>
            </a:rPr>
            <a:t>Más plantas más oxígeno nuevo</a:t>
          </a:r>
          <a:endParaRPr lang="es-MX" b="1" dirty="0">
            <a:latin typeface="Bradley Hand ITC" panose="03070402050302030203" pitchFamily="66" charset="0"/>
          </a:endParaRPr>
        </a:p>
      </dgm:t>
    </dgm:pt>
    <dgm:pt modelId="{8201FC51-8306-9249-BCFD-831DA77DDE69}" type="parTrans" cxnId="{37E67233-01E5-B348-96F2-5B2471C46E5D}">
      <dgm:prSet/>
      <dgm:spPr/>
      <dgm:t>
        <a:bodyPr/>
        <a:lstStyle/>
        <a:p>
          <a:endParaRPr lang="es-MX"/>
        </a:p>
      </dgm:t>
    </dgm:pt>
    <dgm:pt modelId="{E551BD65-2F82-0544-A30E-BCA9C5BDF593}" type="sibTrans" cxnId="{37E67233-01E5-B348-96F2-5B2471C46E5D}">
      <dgm:prSet/>
      <dgm:spPr/>
      <dgm:t>
        <a:bodyPr/>
        <a:lstStyle/>
        <a:p>
          <a:endParaRPr lang="es-MX"/>
        </a:p>
      </dgm:t>
    </dgm:pt>
    <dgm:pt modelId="{DC1AA256-9CDF-5142-957C-75726DC8AC08}">
      <dgm:prSet phldrT="[Texto]" phldr="0"/>
      <dgm:spPr/>
      <dgm:t>
        <a:bodyPr/>
        <a:lstStyle/>
        <a:p>
          <a:r>
            <a:rPr lang="es-US" b="1" dirty="0">
              <a:latin typeface="Bradley Hand ITC" panose="03070402050302030203" pitchFamily="66" charset="0"/>
            </a:rPr>
            <a:t>Clima templado</a:t>
          </a:r>
          <a:endParaRPr lang="es-MX" b="1" dirty="0">
            <a:latin typeface="Bradley Hand ITC" panose="03070402050302030203" pitchFamily="66" charset="0"/>
          </a:endParaRPr>
        </a:p>
      </dgm:t>
    </dgm:pt>
    <dgm:pt modelId="{EE2768FC-0200-3445-93D6-5644A0510DBF}" type="parTrans" cxnId="{07146204-03FB-604E-B113-24A7E68D0E99}">
      <dgm:prSet/>
      <dgm:spPr/>
      <dgm:t>
        <a:bodyPr/>
        <a:lstStyle/>
        <a:p>
          <a:endParaRPr lang="es-MX"/>
        </a:p>
      </dgm:t>
    </dgm:pt>
    <dgm:pt modelId="{FF6BFF91-C64B-A146-9C42-6A0A9613392D}" type="sibTrans" cxnId="{07146204-03FB-604E-B113-24A7E68D0E99}">
      <dgm:prSet/>
      <dgm:spPr/>
      <dgm:t>
        <a:bodyPr/>
        <a:lstStyle/>
        <a:p>
          <a:endParaRPr lang="es-MX"/>
        </a:p>
      </dgm:t>
    </dgm:pt>
    <dgm:pt modelId="{5A24072A-934A-5448-8595-09AB9D802742}" type="pres">
      <dgm:prSet presAssocID="{951D2F73-E999-2145-86DE-689E979E687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8252249-1576-E146-A417-608A8281177B}" type="pres">
      <dgm:prSet presAssocID="{DD9FFECF-FC76-0E4A-A232-2D53C2F17925}" presName="hierRoot1" presStyleCnt="0"/>
      <dgm:spPr/>
    </dgm:pt>
    <dgm:pt modelId="{1FEA4ED0-A137-2045-8AC5-C10A9E1C63C5}" type="pres">
      <dgm:prSet presAssocID="{DD9FFECF-FC76-0E4A-A232-2D53C2F17925}" presName="composite" presStyleCnt="0"/>
      <dgm:spPr/>
    </dgm:pt>
    <dgm:pt modelId="{9FBB1767-5EEE-E64C-8331-C5C6C19887B9}" type="pres">
      <dgm:prSet presAssocID="{DD9FFECF-FC76-0E4A-A232-2D53C2F17925}" presName="background" presStyleLbl="node0" presStyleIdx="0" presStyleCnt="1"/>
      <dgm:spPr/>
    </dgm:pt>
    <dgm:pt modelId="{0A3AD455-4B48-6742-A832-7D33CE70DF4C}" type="pres">
      <dgm:prSet presAssocID="{DD9FFECF-FC76-0E4A-A232-2D53C2F17925}" presName="text" presStyleLbl="fgAcc0" presStyleIdx="0" presStyleCnt="1">
        <dgm:presLayoutVars>
          <dgm:chPref val="3"/>
        </dgm:presLayoutVars>
      </dgm:prSet>
      <dgm:spPr/>
    </dgm:pt>
    <dgm:pt modelId="{42B23546-C902-B047-9449-04FD26C79903}" type="pres">
      <dgm:prSet presAssocID="{DD9FFECF-FC76-0E4A-A232-2D53C2F17925}" presName="hierChild2" presStyleCnt="0"/>
      <dgm:spPr/>
    </dgm:pt>
    <dgm:pt modelId="{8F8CC120-38FC-8D40-B448-B9140B1932CC}" type="pres">
      <dgm:prSet presAssocID="{952DD440-1448-534A-9B1E-9EE3FEFABD26}" presName="Name10" presStyleLbl="parChTrans1D2" presStyleIdx="0" presStyleCnt="2"/>
      <dgm:spPr/>
    </dgm:pt>
    <dgm:pt modelId="{CB11ABBE-EF4F-034B-9EF3-FFF2EC89285F}" type="pres">
      <dgm:prSet presAssocID="{ED19D884-D56F-144E-ADAB-AA034ECD40D6}" presName="hierRoot2" presStyleCnt="0"/>
      <dgm:spPr/>
    </dgm:pt>
    <dgm:pt modelId="{1AC062E7-56EE-EA45-91BB-3D9F0D161A58}" type="pres">
      <dgm:prSet presAssocID="{ED19D884-D56F-144E-ADAB-AA034ECD40D6}" presName="composite2" presStyleCnt="0"/>
      <dgm:spPr/>
    </dgm:pt>
    <dgm:pt modelId="{C250E18C-17E7-1449-813A-BE64DA4C27A1}" type="pres">
      <dgm:prSet presAssocID="{ED19D884-D56F-144E-ADAB-AA034ECD40D6}" presName="background2" presStyleLbl="node2" presStyleIdx="0" presStyleCnt="2"/>
      <dgm:spPr/>
    </dgm:pt>
    <dgm:pt modelId="{767189C5-A185-8045-88E6-27C4BBBF5037}" type="pres">
      <dgm:prSet presAssocID="{ED19D884-D56F-144E-ADAB-AA034ECD40D6}" presName="text2" presStyleLbl="fgAcc2" presStyleIdx="0" presStyleCnt="2">
        <dgm:presLayoutVars>
          <dgm:chPref val="3"/>
        </dgm:presLayoutVars>
      </dgm:prSet>
      <dgm:spPr/>
    </dgm:pt>
    <dgm:pt modelId="{407A5641-48D0-4445-BDE6-0B232FB70C34}" type="pres">
      <dgm:prSet presAssocID="{ED19D884-D56F-144E-ADAB-AA034ECD40D6}" presName="hierChild3" presStyleCnt="0"/>
      <dgm:spPr/>
    </dgm:pt>
    <dgm:pt modelId="{CD0B6C6D-7C09-1341-A64F-42E018111344}" type="pres">
      <dgm:prSet presAssocID="{4A9290CC-9D84-2446-A5CD-19AD596A8CD4}" presName="Name17" presStyleLbl="parChTrans1D3" presStyleIdx="0" presStyleCnt="2"/>
      <dgm:spPr/>
    </dgm:pt>
    <dgm:pt modelId="{91F5E476-A40F-1E4E-90B0-CC7B7050D9E3}" type="pres">
      <dgm:prSet presAssocID="{5C40A2B8-0070-4A4C-A1C2-3E79CAACC661}" presName="hierRoot3" presStyleCnt="0"/>
      <dgm:spPr/>
    </dgm:pt>
    <dgm:pt modelId="{53CB6C58-D04B-C747-B3BC-F5F1736DA7A2}" type="pres">
      <dgm:prSet presAssocID="{5C40A2B8-0070-4A4C-A1C2-3E79CAACC661}" presName="composite3" presStyleCnt="0"/>
      <dgm:spPr/>
    </dgm:pt>
    <dgm:pt modelId="{ABF6B5C8-F5F3-9A46-9D4C-76E7E8803CF0}" type="pres">
      <dgm:prSet presAssocID="{5C40A2B8-0070-4A4C-A1C2-3E79CAACC661}" presName="background3" presStyleLbl="node3" presStyleIdx="0" presStyleCnt="2"/>
      <dgm:spPr/>
    </dgm:pt>
    <dgm:pt modelId="{ACC0BA17-159E-9F4C-9EAF-3EA065341702}" type="pres">
      <dgm:prSet presAssocID="{5C40A2B8-0070-4A4C-A1C2-3E79CAACC661}" presName="text3" presStyleLbl="fgAcc3" presStyleIdx="0" presStyleCnt="2">
        <dgm:presLayoutVars>
          <dgm:chPref val="3"/>
        </dgm:presLayoutVars>
      </dgm:prSet>
      <dgm:spPr/>
    </dgm:pt>
    <dgm:pt modelId="{9D1984FF-0A0A-7449-BB0C-0A5DE84E85FC}" type="pres">
      <dgm:prSet presAssocID="{5C40A2B8-0070-4A4C-A1C2-3E79CAACC661}" presName="hierChild4" presStyleCnt="0"/>
      <dgm:spPr/>
    </dgm:pt>
    <dgm:pt modelId="{DAA50D96-D2B9-8E42-96BB-8332021B3891}" type="pres">
      <dgm:prSet presAssocID="{8201FC51-8306-9249-BCFD-831DA77DDE69}" presName="Name17" presStyleLbl="parChTrans1D3" presStyleIdx="1" presStyleCnt="2"/>
      <dgm:spPr/>
    </dgm:pt>
    <dgm:pt modelId="{2C60A06D-CD33-354A-9949-A4F4EC887C96}" type="pres">
      <dgm:prSet presAssocID="{CEE17A3F-6B11-FC4E-BF10-C1A654101F25}" presName="hierRoot3" presStyleCnt="0"/>
      <dgm:spPr/>
    </dgm:pt>
    <dgm:pt modelId="{89502204-2BD2-794D-A951-22EEB4CF1AAC}" type="pres">
      <dgm:prSet presAssocID="{CEE17A3F-6B11-FC4E-BF10-C1A654101F25}" presName="composite3" presStyleCnt="0"/>
      <dgm:spPr/>
    </dgm:pt>
    <dgm:pt modelId="{5AE87AAF-5343-D74A-9B3A-CD4AA8ECA557}" type="pres">
      <dgm:prSet presAssocID="{CEE17A3F-6B11-FC4E-BF10-C1A654101F25}" presName="background3" presStyleLbl="node3" presStyleIdx="1" presStyleCnt="2"/>
      <dgm:spPr/>
    </dgm:pt>
    <dgm:pt modelId="{73DAEA27-6FA1-BB44-8FEB-D6E4696B9A70}" type="pres">
      <dgm:prSet presAssocID="{CEE17A3F-6B11-FC4E-BF10-C1A654101F25}" presName="text3" presStyleLbl="fgAcc3" presStyleIdx="1" presStyleCnt="2">
        <dgm:presLayoutVars>
          <dgm:chPref val="3"/>
        </dgm:presLayoutVars>
      </dgm:prSet>
      <dgm:spPr/>
    </dgm:pt>
    <dgm:pt modelId="{CC3F9FE0-DC49-D641-A78F-9C1A224432E0}" type="pres">
      <dgm:prSet presAssocID="{CEE17A3F-6B11-FC4E-BF10-C1A654101F25}" presName="hierChild4" presStyleCnt="0"/>
      <dgm:spPr/>
    </dgm:pt>
    <dgm:pt modelId="{3A06379A-9654-1645-B996-0C6737B36DC6}" type="pres">
      <dgm:prSet presAssocID="{EE2768FC-0200-3445-93D6-5644A0510DBF}" presName="Name10" presStyleLbl="parChTrans1D2" presStyleIdx="1" presStyleCnt="2"/>
      <dgm:spPr/>
    </dgm:pt>
    <dgm:pt modelId="{B28FAEE3-C94D-8E4F-80D0-409D78D96E7E}" type="pres">
      <dgm:prSet presAssocID="{DC1AA256-9CDF-5142-957C-75726DC8AC08}" presName="hierRoot2" presStyleCnt="0"/>
      <dgm:spPr/>
    </dgm:pt>
    <dgm:pt modelId="{B81DD6BD-C195-1745-A85B-31A7C0F163B8}" type="pres">
      <dgm:prSet presAssocID="{DC1AA256-9CDF-5142-957C-75726DC8AC08}" presName="composite2" presStyleCnt="0"/>
      <dgm:spPr/>
    </dgm:pt>
    <dgm:pt modelId="{E59CCBAB-29C5-484A-849A-A418FB0C8314}" type="pres">
      <dgm:prSet presAssocID="{DC1AA256-9CDF-5142-957C-75726DC8AC08}" presName="background2" presStyleLbl="node2" presStyleIdx="1" presStyleCnt="2"/>
      <dgm:spPr/>
    </dgm:pt>
    <dgm:pt modelId="{87FAE00F-1EDE-584C-B645-784535471254}" type="pres">
      <dgm:prSet presAssocID="{DC1AA256-9CDF-5142-957C-75726DC8AC08}" presName="text2" presStyleLbl="fgAcc2" presStyleIdx="1" presStyleCnt="2">
        <dgm:presLayoutVars>
          <dgm:chPref val="3"/>
        </dgm:presLayoutVars>
      </dgm:prSet>
      <dgm:spPr/>
    </dgm:pt>
    <dgm:pt modelId="{C75CC0A2-1E3B-5A44-974B-0D06365AC941}" type="pres">
      <dgm:prSet presAssocID="{DC1AA256-9CDF-5142-957C-75726DC8AC08}" presName="hierChild3" presStyleCnt="0"/>
      <dgm:spPr/>
    </dgm:pt>
  </dgm:ptLst>
  <dgm:cxnLst>
    <dgm:cxn modelId="{07146204-03FB-604E-B113-24A7E68D0E99}" srcId="{DD9FFECF-FC76-0E4A-A232-2D53C2F17925}" destId="{DC1AA256-9CDF-5142-957C-75726DC8AC08}" srcOrd="1" destOrd="0" parTransId="{EE2768FC-0200-3445-93D6-5644A0510DBF}" sibTransId="{FF6BFF91-C64B-A146-9C42-6A0A9613392D}"/>
    <dgm:cxn modelId="{0F39FD0A-5DDB-194F-8B2F-9527EA9032CD}" type="presOf" srcId="{ED19D884-D56F-144E-ADAB-AA034ECD40D6}" destId="{767189C5-A185-8045-88E6-27C4BBBF5037}" srcOrd="0" destOrd="0" presId="urn:microsoft.com/office/officeart/2005/8/layout/hierarchy1"/>
    <dgm:cxn modelId="{6FC80C15-BFBC-4740-A68A-1D81F262041C}" type="presOf" srcId="{952DD440-1448-534A-9B1E-9EE3FEFABD26}" destId="{8F8CC120-38FC-8D40-B448-B9140B1932CC}" srcOrd="0" destOrd="0" presId="urn:microsoft.com/office/officeart/2005/8/layout/hierarchy1"/>
    <dgm:cxn modelId="{9F7C3816-1E4A-8A4A-B35F-0B3E8D318D89}" srcId="{DD9FFECF-FC76-0E4A-A232-2D53C2F17925}" destId="{ED19D884-D56F-144E-ADAB-AA034ECD40D6}" srcOrd="0" destOrd="0" parTransId="{952DD440-1448-534A-9B1E-9EE3FEFABD26}" sibTransId="{0A5F170E-13C1-724C-819E-F1324A06DCF8}"/>
    <dgm:cxn modelId="{37E67233-01E5-B348-96F2-5B2471C46E5D}" srcId="{ED19D884-D56F-144E-ADAB-AA034ECD40D6}" destId="{CEE17A3F-6B11-FC4E-BF10-C1A654101F25}" srcOrd="1" destOrd="0" parTransId="{8201FC51-8306-9249-BCFD-831DA77DDE69}" sibTransId="{E551BD65-2F82-0544-A30E-BCA9C5BDF593}"/>
    <dgm:cxn modelId="{69C1DF4A-3E04-3C41-9E6B-C9F5E28C455A}" srcId="{ED19D884-D56F-144E-ADAB-AA034ECD40D6}" destId="{5C40A2B8-0070-4A4C-A1C2-3E79CAACC661}" srcOrd="0" destOrd="0" parTransId="{4A9290CC-9D84-2446-A5CD-19AD596A8CD4}" sibTransId="{4F369D9E-3B2A-0D48-9178-56DA162B0D77}"/>
    <dgm:cxn modelId="{85C26B79-159E-294B-9795-F72482FD49D2}" srcId="{951D2F73-E999-2145-86DE-689E979E687E}" destId="{DD9FFECF-FC76-0E4A-A232-2D53C2F17925}" srcOrd="0" destOrd="0" parTransId="{6667A2EC-3BD6-3E4E-A6EC-2F328E981E1F}" sibTransId="{5CD63B71-58CA-DF46-81A1-549411C37FB9}"/>
    <dgm:cxn modelId="{EADF877A-BD6D-BA43-911D-D11A15EA0789}" type="presOf" srcId="{DC1AA256-9CDF-5142-957C-75726DC8AC08}" destId="{87FAE00F-1EDE-584C-B645-784535471254}" srcOrd="0" destOrd="0" presId="urn:microsoft.com/office/officeart/2005/8/layout/hierarchy1"/>
    <dgm:cxn modelId="{E2A489A5-7A31-2346-BB2C-4A4EB3788E50}" type="presOf" srcId="{EE2768FC-0200-3445-93D6-5644A0510DBF}" destId="{3A06379A-9654-1645-B996-0C6737B36DC6}" srcOrd="0" destOrd="0" presId="urn:microsoft.com/office/officeart/2005/8/layout/hierarchy1"/>
    <dgm:cxn modelId="{CC664CA9-8D0C-F14B-A62F-C95AA681D42C}" type="presOf" srcId="{5C40A2B8-0070-4A4C-A1C2-3E79CAACC661}" destId="{ACC0BA17-159E-9F4C-9EAF-3EA065341702}" srcOrd="0" destOrd="0" presId="urn:microsoft.com/office/officeart/2005/8/layout/hierarchy1"/>
    <dgm:cxn modelId="{201004AD-99C7-6341-A065-8D8E1144D363}" type="presOf" srcId="{CEE17A3F-6B11-FC4E-BF10-C1A654101F25}" destId="{73DAEA27-6FA1-BB44-8FEB-D6E4696B9A70}" srcOrd="0" destOrd="0" presId="urn:microsoft.com/office/officeart/2005/8/layout/hierarchy1"/>
    <dgm:cxn modelId="{D97C46C4-E353-BF41-8BF8-FB64B4158434}" type="presOf" srcId="{DD9FFECF-FC76-0E4A-A232-2D53C2F17925}" destId="{0A3AD455-4B48-6742-A832-7D33CE70DF4C}" srcOrd="0" destOrd="0" presId="urn:microsoft.com/office/officeart/2005/8/layout/hierarchy1"/>
    <dgm:cxn modelId="{6FD3AEC4-94C5-F045-A0DA-B1B11B165581}" type="presOf" srcId="{8201FC51-8306-9249-BCFD-831DA77DDE69}" destId="{DAA50D96-D2B9-8E42-96BB-8332021B3891}" srcOrd="0" destOrd="0" presId="urn:microsoft.com/office/officeart/2005/8/layout/hierarchy1"/>
    <dgm:cxn modelId="{A1A462C9-1672-BB43-915C-81890EC082E9}" type="presOf" srcId="{951D2F73-E999-2145-86DE-689E979E687E}" destId="{5A24072A-934A-5448-8595-09AB9D802742}" srcOrd="0" destOrd="0" presId="urn:microsoft.com/office/officeart/2005/8/layout/hierarchy1"/>
    <dgm:cxn modelId="{850DEBD1-C475-7647-A700-B2D0E860EE24}" type="presOf" srcId="{4A9290CC-9D84-2446-A5CD-19AD596A8CD4}" destId="{CD0B6C6D-7C09-1341-A64F-42E018111344}" srcOrd="0" destOrd="0" presId="urn:microsoft.com/office/officeart/2005/8/layout/hierarchy1"/>
    <dgm:cxn modelId="{8F62D48D-4506-7843-B63B-BF62D492C9C8}" type="presParOf" srcId="{5A24072A-934A-5448-8595-09AB9D802742}" destId="{A8252249-1576-E146-A417-608A8281177B}" srcOrd="0" destOrd="0" presId="urn:microsoft.com/office/officeart/2005/8/layout/hierarchy1"/>
    <dgm:cxn modelId="{0DD255A6-0ACD-BB4C-BA48-7B33C4EE7BF6}" type="presParOf" srcId="{A8252249-1576-E146-A417-608A8281177B}" destId="{1FEA4ED0-A137-2045-8AC5-C10A9E1C63C5}" srcOrd="0" destOrd="0" presId="urn:microsoft.com/office/officeart/2005/8/layout/hierarchy1"/>
    <dgm:cxn modelId="{CD0A4E90-A340-6043-9551-099F5F6055BC}" type="presParOf" srcId="{1FEA4ED0-A137-2045-8AC5-C10A9E1C63C5}" destId="{9FBB1767-5EEE-E64C-8331-C5C6C19887B9}" srcOrd="0" destOrd="0" presId="urn:microsoft.com/office/officeart/2005/8/layout/hierarchy1"/>
    <dgm:cxn modelId="{FB5C7DFF-F943-8145-BEF4-C458004E9DEF}" type="presParOf" srcId="{1FEA4ED0-A137-2045-8AC5-C10A9E1C63C5}" destId="{0A3AD455-4B48-6742-A832-7D33CE70DF4C}" srcOrd="1" destOrd="0" presId="urn:microsoft.com/office/officeart/2005/8/layout/hierarchy1"/>
    <dgm:cxn modelId="{D176A401-BF8B-464F-A1FE-E730A448A095}" type="presParOf" srcId="{A8252249-1576-E146-A417-608A8281177B}" destId="{42B23546-C902-B047-9449-04FD26C79903}" srcOrd="1" destOrd="0" presId="urn:microsoft.com/office/officeart/2005/8/layout/hierarchy1"/>
    <dgm:cxn modelId="{CB46D76B-68F9-D840-A4F5-477C04608472}" type="presParOf" srcId="{42B23546-C902-B047-9449-04FD26C79903}" destId="{8F8CC120-38FC-8D40-B448-B9140B1932CC}" srcOrd="0" destOrd="0" presId="urn:microsoft.com/office/officeart/2005/8/layout/hierarchy1"/>
    <dgm:cxn modelId="{AA0F9716-185D-3C4C-A58F-477A0CC04594}" type="presParOf" srcId="{42B23546-C902-B047-9449-04FD26C79903}" destId="{CB11ABBE-EF4F-034B-9EF3-FFF2EC89285F}" srcOrd="1" destOrd="0" presId="urn:microsoft.com/office/officeart/2005/8/layout/hierarchy1"/>
    <dgm:cxn modelId="{CCE585F8-BEA1-224D-824B-AC01F435C4BB}" type="presParOf" srcId="{CB11ABBE-EF4F-034B-9EF3-FFF2EC89285F}" destId="{1AC062E7-56EE-EA45-91BB-3D9F0D161A58}" srcOrd="0" destOrd="0" presId="urn:microsoft.com/office/officeart/2005/8/layout/hierarchy1"/>
    <dgm:cxn modelId="{CC979436-1DE2-384D-81B4-1076D7797255}" type="presParOf" srcId="{1AC062E7-56EE-EA45-91BB-3D9F0D161A58}" destId="{C250E18C-17E7-1449-813A-BE64DA4C27A1}" srcOrd="0" destOrd="0" presId="urn:microsoft.com/office/officeart/2005/8/layout/hierarchy1"/>
    <dgm:cxn modelId="{232CEA33-F30C-BF43-9D5B-4C7A84ED32C4}" type="presParOf" srcId="{1AC062E7-56EE-EA45-91BB-3D9F0D161A58}" destId="{767189C5-A185-8045-88E6-27C4BBBF5037}" srcOrd="1" destOrd="0" presId="urn:microsoft.com/office/officeart/2005/8/layout/hierarchy1"/>
    <dgm:cxn modelId="{67F626AB-50E9-2848-9AEA-1217F9519292}" type="presParOf" srcId="{CB11ABBE-EF4F-034B-9EF3-FFF2EC89285F}" destId="{407A5641-48D0-4445-BDE6-0B232FB70C34}" srcOrd="1" destOrd="0" presId="urn:microsoft.com/office/officeart/2005/8/layout/hierarchy1"/>
    <dgm:cxn modelId="{B4430004-DBAE-C448-8B63-F3334ECCEC7A}" type="presParOf" srcId="{407A5641-48D0-4445-BDE6-0B232FB70C34}" destId="{CD0B6C6D-7C09-1341-A64F-42E018111344}" srcOrd="0" destOrd="0" presId="urn:microsoft.com/office/officeart/2005/8/layout/hierarchy1"/>
    <dgm:cxn modelId="{ADB3F96C-CC6A-3E41-A352-01F68AD0ED2F}" type="presParOf" srcId="{407A5641-48D0-4445-BDE6-0B232FB70C34}" destId="{91F5E476-A40F-1E4E-90B0-CC7B7050D9E3}" srcOrd="1" destOrd="0" presId="urn:microsoft.com/office/officeart/2005/8/layout/hierarchy1"/>
    <dgm:cxn modelId="{C46A013C-5680-2F4E-9A51-4253B6E00304}" type="presParOf" srcId="{91F5E476-A40F-1E4E-90B0-CC7B7050D9E3}" destId="{53CB6C58-D04B-C747-B3BC-F5F1736DA7A2}" srcOrd="0" destOrd="0" presId="urn:microsoft.com/office/officeart/2005/8/layout/hierarchy1"/>
    <dgm:cxn modelId="{66CEFF93-5210-E643-8D5C-78AD5EDC10A1}" type="presParOf" srcId="{53CB6C58-D04B-C747-B3BC-F5F1736DA7A2}" destId="{ABF6B5C8-F5F3-9A46-9D4C-76E7E8803CF0}" srcOrd="0" destOrd="0" presId="urn:microsoft.com/office/officeart/2005/8/layout/hierarchy1"/>
    <dgm:cxn modelId="{4138A333-566E-B747-8EC9-FA09C72FB916}" type="presParOf" srcId="{53CB6C58-D04B-C747-B3BC-F5F1736DA7A2}" destId="{ACC0BA17-159E-9F4C-9EAF-3EA065341702}" srcOrd="1" destOrd="0" presId="urn:microsoft.com/office/officeart/2005/8/layout/hierarchy1"/>
    <dgm:cxn modelId="{137FC187-E1E5-F544-BE2E-E3CFC51B2085}" type="presParOf" srcId="{91F5E476-A40F-1E4E-90B0-CC7B7050D9E3}" destId="{9D1984FF-0A0A-7449-BB0C-0A5DE84E85FC}" srcOrd="1" destOrd="0" presId="urn:microsoft.com/office/officeart/2005/8/layout/hierarchy1"/>
    <dgm:cxn modelId="{B54A8961-BCD1-6144-BD9A-4BD193F2232D}" type="presParOf" srcId="{407A5641-48D0-4445-BDE6-0B232FB70C34}" destId="{DAA50D96-D2B9-8E42-96BB-8332021B3891}" srcOrd="2" destOrd="0" presId="urn:microsoft.com/office/officeart/2005/8/layout/hierarchy1"/>
    <dgm:cxn modelId="{1420B6FA-CA7B-874B-94E9-70F7AC8DA421}" type="presParOf" srcId="{407A5641-48D0-4445-BDE6-0B232FB70C34}" destId="{2C60A06D-CD33-354A-9949-A4F4EC887C96}" srcOrd="3" destOrd="0" presId="urn:microsoft.com/office/officeart/2005/8/layout/hierarchy1"/>
    <dgm:cxn modelId="{E11EA8B7-ADD3-7741-9760-91F1F6367CD7}" type="presParOf" srcId="{2C60A06D-CD33-354A-9949-A4F4EC887C96}" destId="{89502204-2BD2-794D-A951-22EEB4CF1AAC}" srcOrd="0" destOrd="0" presId="urn:microsoft.com/office/officeart/2005/8/layout/hierarchy1"/>
    <dgm:cxn modelId="{5C243458-7A8A-544F-8002-88D39AEBEA37}" type="presParOf" srcId="{89502204-2BD2-794D-A951-22EEB4CF1AAC}" destId="{5AE87AAF-5343-D74A-9B3A-CD4AA8ECA557}" srcOrd="0" destOrd="0" presId="urn:microsoft.com/office/officeart/2005/8/layout/hierarchy1"/>
    <dgm:cxn modelId="{8FE86898-A7EB-C542-BCEA-F19904F89CDD}" type="presParOf" srcId="{89502204-2BD2-794D-A951-22EEB4CF1AAC}" destId="{73DAEA27-6FA1-BB44-8FEB-D6E4696B9A70}" srcOrd="1" destOrd="0" presId="urn:microsoft.com/office/officeart/2005/8/layout/hierarchy1"/>
    <dgm:cxn modelId="{244E8827-94BD-A048-B100-29FC06E3FD70}" type="presParOf" srcId="{2C60A06D-CD33-354A-9949-A4F4EC887C96}" destId="{CC3F9FE0-DC49-D641-A78F-9C1A224432E0}" srcOrd="1" destOrd="0" presId="urn:microsoft.com/office/officeart/2005/8/layout/hierarchy1"/>
    <dgm:cxn modelId="{3C46F9E5-AD33-AC44-BD21-1098010946CB}" type="presParOf" srcId="{42B23546-C902-B047-9449-04FD26C79903}" destId="{3A06379A-9654-1645-B996-0C6737B36DC6}" srcOrd="2" destOrd="0" presId="urn:microsoft.com/office/officeart/2005/8/layout/hierarchy1"/>
    <dgm:cxn modelId="{EB8AF1F2-C9AB-5C41-879A-4EFF966EB3B9}" type="presParOf" srcId="{42B23546-C902-B047-9449-04FD26C79903}" destId="{B28FAEE3-C94D-8E4F-80D0-409D78D96E7E}" srcOrd="3" destOrd="0" presId="urn:microsoft.com/office/officeart/2005/8/layout/hierarchy1"/>
    <dgm:cxn modelId="{C3473269-C299-8E40-998D-FFAB17769554}" type="presParOf" srcId="{B28FAEE3-C94D-8E4F-80D0-409D78D96E7E}" destId="{B81DD6BD-C195-1745-A85B-31A7C0F163B8}" srcOrd="0" destOrd="0" presId="urn:microsoft.com/office/officeart/2005/8/layout/hierarchy1"/>
    <dgm:cxn modelId="{0E06E6D8-E65B-F847-9D36-602A29879427}" type="presParOf" srcId="{B81DD6BD-C195-1745-A85B-31A7C0F163B8}" destId="{E59CCBAB-29C5-484A-849A-A418FB0C8314}" srcOrd="0" destOrd="0" presId="urn:microsoft.com/office/officeart/2005/8/layout/hierarchy1"/>
    <dgm:cxn modelId="{5551801D-73AC-3D45-887C-9168770CEAC7}" type="presParOf" srcId="{B81DD6BD-C195-1745-A85B-31A7C0F163B8}" destId="{87FAE00F-1EDE-584C-B645-784535471254}" srcOrd="1" destOrd="0" presId="urn:microsoft.com/office/officeart/2005/8/layout/hierarchy1"/>
    <dgm:cxn modelId="{4AB7277C-91DB-FB4A-8D9A-687386543528}" type="presParOf" srcId="{B28FAEE3-C94D-8E4F-80D0-409D78D96E7E}" destId="{C75CC0A2-1E3B-5A44-974B-0D06365AC94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06379A-9654-1645-B996-0C6737B36DC6}">
      <dsp:nvSpPr>
        <dsp:cNvPr id="0" name=""/>
        <dsp:cNvSpPr/>
      </dsp:nvSpPr>
      <dsp:spPr>
        <a:xfrm>
          <a:off x="6990444" y="1379807"/>
          <a:ext cx="1326400" cy="631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175"/>
              </a:lnTo>
              <a:lnTo>
                <a:pt x="1326400" y="430175"/>
              </a:lnTo>
              <a:lnTo>
                <a:pt x="1326400" y="631246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A50D96-D2B9-8E42-96BB-8332021B3891}">
      <dsp:nvSpPr>
        <dsp:cNvPr id="0" name=""/>
        <dsp:cNvSpPr/>
      </dsp:nvSpPr>
      <dsp:spPr>
        <a:xfrm>
          <a:off x="5664043" y="3389305"/>
          <a:ext cx="1326400" cy="6312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175"/>
              </a:lnTo>
              <a:lnTo>
                <a:pt x="1326400" y="430175"/>
              </a:lnTo>
              <a:lnTo>
                <a:pt x="1326400" y="631246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B6C6D-7C09-1341-A64F-42E018111344}">
      <dsp:nvSpPr>
        <dsp:cNvPr id="0" name=""/>
        <dsp:cNvSpPr/>
      </dsp:nvSpPr>
      <dsp:spPr>
        <a:xfrm>
          <a:off x="4337642" y="3389305"/>
          <a:ext cx="1326400" cy="631246"/>
        </a:xfrm>
        <a:custGeom>
          <a:avLst/>
          <a:gdLst/>
          <a:ahLst/>
          <a:cxnLst/>
          <a:rect l="0" t="0" r="0" b="0"/>
          <a:pathLst>
            <a:path>
              <a:moveTo>
                <a:pt x="1326400" y="0"/>
              </a:moveTo>
              <a:lnTo>
                <a:pt x="1326400" y="430175"/>
              </a:lnTo>
              <a:lnTo>
                <a:pt x="0" y="430175"/>
              </a:lnTo>
              <a:lnTo>
                <a:pt x="0" y="631246"/>
              </a:lnTo>
            </a:path>
          </a:pathLst>
        </a:custGeom>
        <a:noFill/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CC120-38FC-8D40-B448-B9140B1932CC}">
      <dsp:nvSpPr>
        <dsp:cNvPr id="0" name=""/>
        <dsp:cNvSpPr/>
      </dsp:nvSpPr>
      <dsp:spPr>
        <a:xfrm>
          <a:off x="5664043" y="1379807"/>
          <a:ext cx="1326400" cy="631246"/>
        </a:xfrm>
        <a:custGeom>
          <a:avLst/>
          <a:gdLst/>
          <a:ahLst/>
          <a:cxnLst/>
          <a:rect l="0" t="0" r="0" b="0"/>
          <a:pathLst>
            <a:path>
              <a:moveTo>
                <a:pt x="1326400" y="0"/>
              </a:moveTo>
              <a:lnTo>
                <a:pt x="1326400" y="430175"/>
              </a:lnTo>
              <a:lnTo>
                <a:pt x="0" y="430175"/>
              </a:lnTo>
              <a:lnTo>
                <a:pt x="0" y="631246"/>
              </a:lnTo>
            </a:path>
          </a:pathLst>
        </a:custGeom>
        <a:noFill/>
        <a:ln w="190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BB1767-5EEE-E64C-8331-C5C6C19887B9}">
      <dsp:nvSpPr>
        <dsp:cNvPr id="0" name=""/>
        <dsp:cNvSpPr/>
      </dsp:nvSpPr>
      <dsp:spPr>
        <a:xfrm>
          <a:off x="5905206" y="1556"/>
          <a:ext cx="2170474" cy="1378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3AD455-4B48-6742-A832-7D33CE70DF4C}">
      <dsp:nvSpPr>
        <dsp:cNvPr id="0" name=""/>
        <dsp:cNvSpPr/>
      </dsp:nvSpPr>
      <dsp:spPr>
        <a:xfrm>
          <a:off x="6146370" y="230662"/>
          <a:ext cx="2170474" cy="1378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500" kern="1200" dirty="0">
              <a:latin typeface="Alasassy Caps" pitchFamily="2" charset="0"/>
            </a:rPr>
            <a:t>Importancia de la primavera</a:t>
          </a:r>
          <a:endParaRPr lang="es-MX" sz="2500" kern="1200" dirty="0">
            <a:latin typeface="Alasassy Caps" pitchFamily="2" charset="0"/>
          </a:endParaRPr>
        </a:p>
      </dsp:txBody>
      <dsp:txXfrm>
        <a:off x="6186738" y="271030"/>
        <a:ext cx="2089738" cy="1297515"/>
      </dsp:txXfrm>
    </dsp:sp>
    <dsp:sp modelId="{C250E18C-17E7-1449-813A-BE64DA4C27A1}">
      <dsp:nvSpPr>
        <dsp:cNvPr id="0" name=""/>
        <dsp:cNvSpPr/>
      </dsp:nvSpPr>
      <dsp:spPr>
        <a:xfrm>
          <a:off x="4578806" y="2011054"/>
          <a:ext cx="2170474" cy="1378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7189C5-A185-8045-88E6-27C4BBBF5037}">
      <dsp:nvSpPr>
        <dsp:cNvPr id="0" name=""/>
        <dsp:cNvSpPr/>
      </dsp:nvSpPr>
      <dsp:spPr>
        <a:xfrm>
          <a:off x="4819969" y="2240159"/>
          <a:ext cx="2170474" cy="1378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500" b="1" kern="1200" dirty="0" err="1">
              <a:latin typeface="Bradley Hand ITC" panose="03070402050302030203" pitchFamily="66" charset="0"/>
            </a:rPr>
            <a:t>Polinisacion</a:t>
          </a:r>
          <a:endParaRPr lang="es-MX" sz="2500" b="1" kern="1200" dirty="0">
            <a:latin typeface="Bradley Hand ITC" panose="03070402050302030203" pitchFamily="66" charset="0"/>
          </a:endParaRPr>
        </a:p>
      </dsp:txBody>
      <dsp:txXfrm>
        <a:off x="4860337" y="2280527"/>
        <a:ext cx="2089738" cy="1297515"/>
      </dsp:txXfrm>
    </dsp:sp>
    <dsp:sp modelId="{ABF6B5C8-F5F3-9A46-9D4C-76E7E8803CF0}">
      <dsp:nvSpPr>
        <dsp:cNvPr id="0" name=""/>
        <dsp:cNvSpPr/>
      </dsp:nvSpPr>
      <dsp:spPr>
        <a:xfrm>
          <a:off x="3252405" y="4020551"/>
          <a:ext cx="2170474" cy="1378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0BA17-159E-9F4C-9EAF-3EA065341702}">
      <dsp:nvSpPr>
        <dsp:cNvPr id="0" name=""/>
        <dsp:cNvSpPr/>
      </dsp:nvSpPr>
      <dsp:spPr>
        <a:xfrm>
          <a:off x="3493569" y="4249657"/>
          <a:ext cx="2170474" cy="1378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500" b="1" kern="1200" dirty="0">
              <a:latin typeface="Bradley Hand ITC" panose="03070402050302030203" pitchFamily="66" charset="0"/>
            </a:rPr>
            <a:t>Crecen plantas</a:t>
          </a:r>
          <a:endParaRPr lang="es-MX" sz="2500" b="1" kern="1200" dirty="0">
            <a:latin typeface="Bradley Hand ITC" panose="03070402050302030203" pitchFamily="66" charset="0"/>
          </a:endParaRPr>
        </a:p>
      </dsp:txBody>
      <dsp:txXfrm>
        <a:off x="3533937" y="4290025"/>
        <a:ext cx="2089738" cy="1297515"/>
      </dsp:txXfrm>
    </dsp:sp>
    <dsp:sp modelId="{5AE87AAF-5343-D74A-9B3A-CD4AA8ECA557}">
      <dsp:nvSpPr>
        <dsp:cNvPr id="0" name=""/>
        <dsp:cNvSpPr/>
      </dsp:nvSpPr>
      <dsp:spPr>
        <a:xfrm>
          <a:off x="5905206" y="4020551"/>
          <a:ext cx="2170474" cy="1378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AEA27-6FA1-BB44-8FEB-D6E4696B9A70}">
      <dsp:nvSpPr>
        <dsp:cNvPr id="0" name=""/>
        <dsp:cNvSpPr/>
      </dsp:nvSpPr>
      <dsp:spPr>
        <a:xfrm>
          <a:off x="6146370" y="4249657"/>
          <a:ext cx="2170474" cy="1378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500" b="1" kern="1200" dirty="0">
              <a:latin typeface="Bradley Hand ITC" panose="03070402050302030203" pitchFamily="66" charset="0"/>
            </a:rPr>
            <a:t>Más plantas más oxígeno nuevo</a:t>
          </a:r>
          <a:endParaRPr lang="es-MX" sz="2500" b="1" kern="1200" dirty="0">
            <a:latin typeface="Bradley Hand ITC" panose="03070402050302030203" pitchFamily="66" charset="0"/>
          </a:endParaRPr>
        </a:p>
      </dsp:txBody>
      <dsp:txXfrm>
        <a:off x="6186738" y="4290025"/>
        <a:ext cx="2089738" cy="1297515"/>
      </dsp:txXfrm>
    </dsp:sp>
    <dsp:sp modelId="{E59CCBAB-29C5-484A-849A-A418FB0C8314}">
      <dsp:nvSpPr>
        <dsp:cNvPr id="0" name=""/>
        <dsp:cNvSpPr/>
      </dsp:nvSpPr>
      <dsp:spPr>
        <a:xfrm>
          <a:off x="7231607" y="2011054"/>
          <a:ext cx="2170474" cy="13782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AE00F-1EDE-584C-B645-784535471254}">
      <dsp:nvSpPr>
        <dsp:cNvPr id="0" name=""/>
        <dsp:cNvSpPr/>
      </dsp:nvSpPr>
      <dsp:spPr>
        <a:xfrm>
          <a:off x="7472771" y="2240159"/>
          <a:ext cx="2170474" cy="13782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500" b="1" kern="1200" dirty="0">
              <a:latin typeface="Bradley Hand ITC" panose="03070402050302030203" pitchFamily="66" charset="0"/>
            </a:rPr>
            <a:t>Clima templado</a:t>
          </a:r>
          <a:endParaRPr lang="es-MX" sz="2500" b="1" kern="1200" dirty="0">
            <a:latin typeface="Bradley Hand ITC" panose="03070402050302030203" pitchFamily="66" charset="0"/>
          </a:endParaRPr>
        </a:p>
      </dsp:txBody>
      <dsp:txXfrm>
        <a:off x="7513139" y="2280527"/>
        <a:ext cx="2089738" cy="1297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09.228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0 2550,'0'0,"0"0,0 0,0 0,0 0,0 0,0 0,0 0,0 0,0 0,0 0,0 0,0 0,0 0,0 0,0 0,0 0,0 0,0 0,0 0,0 0,0 0,0 0,0 0,0-82,82-42,-42-33,-39 150,82-199,-4 127,-76 76,38-79,-2 43,-37 37,-2-80,39 5,-37 71,39-76,0 42,-40 39,40-81,-1 41,-39 41,40-42,-1 2,-39 39,-1-40,41 41,-41 0,0-41,40 41,-39 0,-1-41,41 41,-41 0,42-41,-22 20,1 42,19-62,-39 41,40-41,-41 41,41 0,-20 0,-1-42,20 42,-39 0,40 0,-41 0,41 0,-1-39,-38 37,38 2,-39 0,40 0,-21 0,42 0,-24 0,-35 0,79 41,-41-41,-40 0,81 0,39 0,-119 0,-2 0,81 41,-80-40,82-1,-43 0,-39 0,81 0,-2 0,-78 0,39 0,40 0,-79 0,39 41,-1-41,-39 0,81 0,-42 0,-39 0,40 0,-1 0,-39 0,41 0,-4 0,-35 0,78 0,-80 0,40 0,-1-40,-39 39,40 1,-20 0,-1 0,20 0,-38 0,80-42,-42 42,-39 0,122-41,-45 41,-73 0,36-41,38 2,-76 37,38-39,39 41,-78 0,39-41,39-39,-77 78,38 2,-2-40,-37 39,39-41,-1 2,-39 39,40-40,-41 1,0 39,41-40,-20 20,-1 1,1 0,0-42,-21 21,0 40,41-40,-41 1,0 39,0-40,40 41,-39 0,40-82,-1 2,-39 78,-1 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6:02.165"/>
    </inkml:context>
    <inkml:brush xml:id="br0">
      <inkml:brushProperty name="width" value="0.5" units="cm"/>
      <inkml:brushProperty name="height" value="0.5" units="cm"/>
      <inkml:brushProperty name="color" value="#B5D82A"/>
    </inkml:brush>
  </inkml:definitions>
  <inkml:trace contextRef="#ctx0" brushRef="#br0">206 0,'0'0,"0"0,0 0,0 0,0 0,0 0,0 0,0 0,0 0,0 0,-41 82,41 38,0-116,-41 242,1-6,39-233,1 281,-40-88,39-194,1 240,-40-5,39-235,1 200,38-12,-35-183,-3 113,0-45,0-76,0 120,0-42,0-80,41 82,-41-4,0-76,41 38,-2 37,-37-74,80 37,-4 37,-73-73,36 36,35-41,-70 0,76 41,-3-41,-76 0,80 0,-4 0,-76 0,202-82,75 2,-272 77,280-79,-47 2,-235 78,117-80,-42 82,-80 0,41-41,35 2,-72 36,77-38,-3 2,-76 37,38-39,40 1,-79 39,80 1,-42 0,-39 0,40 0,-1 0,-39 0,40 0,0 0,-40 0,-1 0,39 0,-37 0,39 0,-2 40,-37-39,80 40,39-1,-119-39,163 164,-6-6,-154-154,242 283,-85-5,-159-278,202 283,-88-16,-110-256,75 148,-42-45,-39-115,81 120,-41-84,-41-39,41 81,0-1,-40-80,81 205,123 81,-205-286,0-1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6:08.448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82 7608,'0'0,"0"0,0 0,0 0,0 0,0 0,0 0,0 0,0 0,0 0,0 0,0 0,0 0,0 0,-41-82,41-42,0 114,0-227,0-133,0 333,-41-172,82-79,-36 256,-10-183,5 14,0 196,0-159,40 4,-39 156,-1-202,39-28,-37 221,40-234,38 7,-78 234,39-159,39-75,-78 234,39-200,39 47,-77 153,38-158,-1 43,-39 119,81-163,-42 44,-39 119,-1-80,40 1,-39 79,40-39,-1-39,-38 78,80-39,-43 2,-37 37,80-39,-42 41,-39 0,40-42,-1 42,-38 0,80 0,-43-39,-37 37,80 2,-42 0,-39 0,40 0,38 0,-75 0,78 41,-3-41,-76 0,79 42,-3-3,-75-37,78-2,-3 39,-76-37,79 39,-2-1,-77-39,79 40,38-1,-117-39,120 82,-3-44,-116-37,119 39,-43-1,-78-39,81 40,36-1,-115-39,119 81,-3-42,-116-38,78 39,-2-2,-78-37,80 39,37-1,-114-39,118-1,-4 40,-114-39,118-1,37 0,-156 0,161 0,-5-40,-156 39,79-40,35 1,-113 39,77-40,-2 1,-78 39,81-41,-3 2,-78 39,80-40,-42 2,-39 37,123-80,-7-75,-111 149,200-197,31-33,-228 229,238-279,-86 6,-157 276,242-282,-85-113,-157 391,242-565,77-111,-317 673,-6 13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6:10.542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330 0,'0'0,"0"0,0 0,0 0,0 0,0 0,0 0,0 0,0 0,0 0,0 0,0 0,0 0,0 0,-41 123,-1 1,38-112,-33 181,-45 95,73-257,-23 144,32 26,0-197,-41 202,41-44,0-159,0 120,-40 38,39-158,1 203,0-48,0-151,0 157,0 34,0-190,0 156,40-2,-39-159,-1 120,0-3,0-117,0 80,40 37,-39-117,-1 120,40-4,-39-114,-1 77,0-3,0-76,41 79,-1-3,-39-75,-1 78,78-5,-73-72,36 77,38-3,-76-75,79 37,-2-2,-78-37,39 80,39-42,-77-39,79 40,-2-1,-78-39,80-1,-41 0,-40 0,81 0,-3 40,-76-39,162-1,-8 0,-150 0,157 0,-3 0,-157 0,119 0,-5-39,-112 37,76 2,-2 0,-78 0,80 0,-1 0,-79 0,121 0,-43 0,-78 0,80 0,119 0,-196 0,201 0,36 0,-238 0,243 0,-84 0,-161 0,121 0,-43 0,-78 0,80 0,0 0,-81 0,122 0,-83 0,-39 0,81 0,38 0,-116 0,119 0,78 41,-196-41,159 42,-42 39,-120-80,203 163,-43-2,-159-159,202 161,-85-4,-116-155,119 118,-42-42,-80-80,123 123,-4 37,-117-158,203 203,110 189,-303-379,-13-16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9:59.554"/>
    </inkml:context>
    <inkml:brush xml:id="br0">
      <inkml:brushProperty name="width" value="0.5" units="cm"/>
      <inkml:brushProperty name="height" value="0.5" units="cm"/>
      <inkml:brushProperty name="color" value="#F2D80D"/>
    </inkml:brush>
  </inkml:definitions>
  <inkml:trace contextRef="#ctx0" brushRef="#br0">1367 2262,'0'0,"0"0,0 0,0 0,0 0,0 0,0 0,0 0,0 0,0 0,0 0,0 0,0 0,0 0,-21 62,1 0,0 16,19-74,-40 99,21-22,20-80,-42 81,22-1,20-79,-41 80,21-2,19-78,1 80,-20-22,20-58,-21 39,1-1,20-39,0 40,-21 0,21-41,0 42,-20-2,19-39,1 19,0-9,0-1,-20 10,20-20,0 0,0 20,0-19,0 19,0 0,0-19,0-1,-20 20,19-19,1-1,0 20,0-20,0 21,0-11,0 0,0 0,0 1,-20-11,20 0,0 20,0-9,0-1,0-10,0 20,0-19,0 9,-21 0,21 11,0-12,0 2,0 10,0-21,0 0,0 20,0-20,0 0,0 0,0 0,21 0,-1 0,0-20,-19 20,40-21,19-19,-58 39,39-40,39 1,-78 39,80-61,-21 21,-60 41,61-62,17 23,-76 37,79-59,38 20,-117 40,100-60,-24 22,-75 37,78-39,-42 20,-39 21,61-21,-22 1,-39 20,40-21,19 1,-59 20,41-21,-23 1,-18 20,20 0,-1-21,-20 21,21 0,-11 0,0-21,10 21,-19 0,-1 0,20 0,-19 0,-1-20,19 20,-18 0,19 0,-19 0,-1 0,20 0,-20 0,21 0,-21 0,10 0,0 0,-10-20,0 19,0 22,20-21,-19 0,9 0,0 0,-10 20,0-20,0 0,21 0,-21 0,20 21,-19-21,19 0,20 20,-39-19,40 40,0-21,-41-20,21 41,19-21,-39-19,40 40,-20-21,-21-19,62 40,-43-21,-18-20,40 41,-1-1,-39-38,82 100,-3-21,-78-79,80 121,20-42,-101-80,81 81,0-20,-82-62,41 41,20-20,-60-21,40 41,-20-21,-21-20,20 21,0-21,-19 0,19 21,-9-11,-1 0,0 0,1-20,-11 30,0-19,20-1,-10 0,-10 0,0 0,11 20,-1-9,0-22,-10-9,20 0,-19 19,-1-40,0-19,0 58,20-80,-20 22,0 58,0-59,21 20,-21 41,0-41,0-20,0 60,-21-123,21 6,0 113,0-98,0 3,0 98,0-60,0 22,0 39,0-61,-20 22,20 39,0-40,0 0,0 41,0-62,-20 22,19 39,1-40,0 1,0 39,0-41,-20 2,20 39,0-60,0 21,0 39,0-41,0 3,0 37,0-18,0 0,0 19,0-19,0 9,0 1,0-10,0 20,0-21,0 1,0 19,0-19,0 20,0-21,0 1,0 20,20-21,-20 21,0 0,0-20,0 20,0-21,0 11,0-1,21 11,-21 0,0-20,0 10,20-1,1-9,-21 20,21-21,19-19,-39 39,60-19,0-21,-60 40,81-40,17-18,-95 57,99-39,-64 2,-37 36,60-17,-43 1,-18 17,40-18,-21 0,-19 19,40-19,-2 0,-37 19,19-20,18 21,-37 0,18-20,0 20,-19 0,20-21,-11 11,0 20,10-30,-19 20,-1 0,19 0,-18 0,-1-21,0 11,0 0,21 10,-11 0,-20-21,10 11,0 10,0 0,0-10,0 0,-21 20,21-30,0 19,0 1,0-20,0 19,-20 1,0-19,19 18,-19-20,-40-18,58 37,-80-18,22-20,58 39,-80-20,3 21,75 0,-78-21,-14 2,89 18,-75-20,22 1,58 20,-80-41,3 1,76 38,-79-18,22-20,58 39,-80-40,-16 2,93 37,-57-19,3 1,57 19,-39-19,-19 0,58 19,-60-19,42 0,20 19,-62-19,23 0,37 19,-39 1,2-19,37 18,-40-20,3 21,37 0,-18-21,0 21,19 0,-19 0,0-19,19 18,1 1,-20 0,20 0,-42-21,22 11,20 0,-20 10,19 0,-19-21,0 1,19 20,-19-21,-20-19,38 39,-18-40,1 22,17 17,-18-39,-20 1,39 39,1-40,-20 21,19 19,-19-40,0 1,19 39,-20-40,21 21,0 19,-20-19,10 10,20-1,-10-8,0 18,-21-20,11 11,20 0,-30-10,20 19,0-20,0 11,-21 0,12 1,18-3,-28 12,18 0,1-20,0 20,-21 0,11 0,0 20,-32 1,23 18,18-37,-61 60,3 17,56-76,-120 120,24 16,95-134,-78 139,3-6,76-132,-38 97,1-23,39-78,-41 80,3-42,37-39,-18 61,0-22,19-39,-19 20,20-1,0-20,-21 0,21 20,0-19,-20 20,9-11,22 0,-31-10,19 0,1 21,0-11,-21 0,21-10,0 20,0-19,-20-1,10 0,-1 0,11 0,0 0,-20 0,10 0,-1 0,11 0,-20 0,20 0,-21 0,1 0,20 0,-21 20,-17-20,35 0,-38 0,1 20,39-19,-82-1,4 20,76-20,-141 21,6 18,132-37,-117 39,4-21,115-19,-140 40,64-1,77-39,-58 20,0-1,60-20,-40 0,1 20,39-19,-20-1,1 0,20 0,-21 0,21 20,0-20,-20 0,9 0,1 0,0 0,20 21,-10-12,0-9,0 0,0 0,0 0,0 11,0-11,39 20,-37-19,39-1,18 19,-56-17,79 18,-3 0,-76-19,80-1,-23 20,-59-20,61 21,-4-21,-54 0,37 20,-2-20,-37 0,39 21,-1-21,-39 0,164 20,15-2,-155-15,-25-3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30:08.076"/>
    </inkml:context>
    <inkml:brush xml:id="br0">
      <inkml:brushProperty name="width" value="0.49956" units="cm"/>
      <inkml:brushProperty name="height" value="0.49956" units="cm"/>
      <inkml:brushProperty name="color" value="#F2D80D"/>
    </inkml:brush>
  </inkml:definitions>
  <inkml:trace contextRef="#ctx0" brushRef="#br0">1 0,'0'0,"0"0,0 0,0 0,0 0,0 0,0 0,0 0,0 0,0 0,0 0,0 0,0 0,0 0,0 0,0 0,0 0,0 0,0 0,0 0,0 0,0 0,0 0,0 0,0 0,0 0,0 0,0 0,0 0,0 0,0 0,0 0,0 0,0 0,0 0,0 0,0 0,0 0,0 0,0 0,0 0,0 0,0 0,0 0,0 0,0 0,0 0,0 0,0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30:12.173"/>
    </inkml:context>
    <inkml:brush xml:id="br0">
      <inkml:brushProperty name="width" value="0.49956" units="cm"/>
      <inkml:brushProperty name="height" value="0.49956" units="cm"/>
      <inkml:brushProperty name="color" value="#F2D80D"/>
    </inkml:brush>
  </inkml:definitions>
  <inkml:trace contextRef="#ctx0" brushRef="#br0">1180 2627,'0'0,"0"0,0 0,0 0,0 0,0 0,0 0,0 0,0 0,0 0,-46 69,-1 24,2 42,44-132,-68 136,24 18,44-152,-46 134,2-4,44-131,-22 65,0 22,23-89,-47 90,3 19,42-106,-21 88,-22-3,44-88,-45 67,23-1,22-66,-22 44,1-1,21-44,-22 23,23 21,0-44,-23 22,11-11,24-1,-35-11,23 0,0 23,0 0,0-23,0 0,-23 23,23-22,0-1,0 22,0-21,0-1,0 0,-24 23,13-12,11-11,0 0,11 12,-11-12,0 0,-23 23,12-12,11-11,0 0,11 12,-11-12,0 0,0 0,0 0,0 0,23 0,-11 0,0 0,33-22,-44 21,22-22,45 0,-67 23,92-23,20-45,-110 66,89-44,45 0,-135 46,90-47,0 2,-91 44,92-45,20 1,-111 44,91-46,39 3,-125 42,85-44,-2 23,-87 23,89-47,-47 25,-44 21,46-22,-4 1,-40 21,43-22,-24 1,-21 21,23 1,-24-23,0 23,23 0,-12 0,1 0,11-23,-23 22,23 1,-23 0,11 0,1-23,11 23,-11 0,-1 0,13-23,-24 23,0 0,0 0,0 0,23 0,-23 0,0 23,0-23,0 0,23 0,-23 0,0 23,23-23,-23 0,0 24,23-1,-23-23,46 23,-1 44,-43-65,67 45,0 22,-68-69,68 69,-1 0,-67-68,69 68,-2 0,-67-68,69 68,-25-1,-44-67,45 23,-23 21,-23-44,46 45,-23-24,-22-21,68 22,-24 23,-44-45,46 45,-4-25,-40-19,43 21,-1 22,-44-44,46 23,-25-2,-21-21,45 22,0 22,-46-44,23-1,-23 23,0-23,24 0,-1 0,-23 0,0 23,22-23,-21 0,-1 0,23 0,-23 0,12 0,-1 0,-11-23,0 12,0-1,0-31,0 40,0-90,-23 3,23 88,-23-91,-23-65,46 154,-24-135,-21-19,44 154,-22-111,0-46,23 160,-23-115,23 1,0 115,-23-70,23-21,0 90,-24-69,24 2,0 67,0-45,0 0,0 45,0-45,0-22,0 67,0-46,0 25,0 21,0-22,0 1,0 21,0-22,0 23,0 0,0-23,0 23,0 0,0-23,0 22,0-21,0 21,23 1,-22 0,-1-23,0 12,23 22,-23-34,23 23,-23 0,23 0,-23 0,0-23,23 23,-23 0,23 0,0-23,-23 23,47 0,-2-23,-44 23,45 0,-23-23,-23 23,47-24,21 24,-67 0,45-23,0 23,-45 0,68-23,23 0,-91 23,91-23,-24 0,-67 23,46-23,22 23,-69 0,46-24,0 24,-45 0,45-23,-23 23,-23 0,46 0,-23-22,-23 21,23 1,-22 0,22 0,-23-23,0 23,23 0,-12 0,-11 0,0 0,12-23,-12 23,0 0,23 0,-12 0,-45-23,23 12,-1-1,-11-34,23 45,-47-22,2-45,44 67,-68-22,23-23,46 45,-70-45,3 24,65 21,-68-45,3 1,65 44,-91-23,26-21,65 44,-91-22,25-22,67 44,-91-22,0 0,91 22,-45-22,-23 0,68 23,-45-23,0 0,46 23,-70 0,25-23,44 23,-45-23,-22 23,66 0,-44-24,0 24,46 0,-46-23,0 23,45 0,-45-23,23 12,23-1,-22 12,21 0,1 0,-23 0,23 0,-23-23,11 11,0 1,-11 11,23 0,-23-46,0 23,23 22,-23-45,0-22,23 67,-47-92,25 26,21 65,-22-114,0 25,23 90,0-92,-23-20,23 110,-23-112,23 0,0 114,-23-92,0 25,23 67,0-68,-23 1,22 66,1-44,0 0,0 46,-23-23,23 0,0 22,0-22,-23 23,23 0,0-23,0 1,0 21,0-22,-23 23,23 0,0-23,0 11,0 12,0 0,0-11,-23 11,11 0,12 0,0 0,12-23,-12 11,0 47,0-35,-23 23,23-23,0 23,-23 22,23-44,-24 69,-21 21,44-90,-45 92,-22 21,66-113,-67 92,1-2,67-90,-69 92,25-25,44-67,-45 46,23 20,23-65,-47 44,25-23,21-23,-22 47,0-2,23-44,0 22,-23 0,23-23,0 23,-23-23,23 0,0 24,-23-2,23-21,0 22,0-23,-24 23,13-12,22 1,-33 11,21-23,1 0,0 22,0-21,-23-1,23 22,0-21,-23 23,11-13,24 1,-35-12,23 0,0 23,-23-23,23 0,0 23,-23-23,23 0,0 23,-23-23,22 0,1 23,-22-23,21 0,-22 23,-22 0,44-22,-45 22,1-1,43-21,-21-1,1 22,21-21,-45-1,1 0,44 0,-46 23,2-23,44 0,-45 0,0 0,45 0,-45 23,1-23,44 0,-45 0,-44 0,87 0,-66 23,-44-23,110 0,-89 0,1 23,89-23,-67 0,3 22,62-20,-42-2,1 0,44 0,-46 23,3-23,42 0,-44 0,23 22,23-21,-23-1,23 0,-24 0,24 23,0-23,-23 0,12 0,11 0,0 0,-12 0,12 23,0-11,0-12,0 0,0 11,0 12,0-23,23 24,0-2,-23-21,47 45,-3 21,-42-65,67 45,0-2,-68-44,45 45,-1 0,-44-46,46 47,-26-25,-19-21,67 45,-1-1,-66-44,67 46,45 21,-112-67,-2-1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39:00.521"/>
    </inkml:context>
    <inkml:brush xml:id="br0">
      <inkml:brushProperty name="width" value="0.5" units="cm"/>
      <inkml:brushProperty name="height" value="0.5" units="cm"/>
      <inkml:brushProperty name="color" value="#FA0684"/>
    </inkml:brush>
  </inkml:definitions>
  <inkml:trace contextRef="#ctx0" brushRef="#br0">0 5634,'0'0,"0"0,0 0,0 0,0 0,0 0,0 0,0 0,0 0,0 0,0 0,0 0,83 41,122-41,-192 0,139 0,94 0,-225 0,123-41,-21 41,-107 0,92-41,52 1,-156 39,78-40,-1 1,-79 39,162-40,-84 1,-78 39,122-123,-4 44,-117 78,79-121,78-37,-155 155,118-159,-3-36,-117 194,121-200,-3-36,-119 238,80-161,-2 7,-77 152,38-159,-2 7,-37 152,39-118,-2 46,-37 74,39-78,-1 3,-39 76,-1-80,39-33,-36 109,38-75,-2 3,-37 76,-2-80,39 5,-37 74,39-119,-1 43,-39 78,40-81,-1 5,-39 74,40-78,38-36,-75 112,37-117,38-35,-76 152,79-118,-2 5,-77 115,38-78,36 4,-72 73,77-77,-82-36,0 113,82-36,-42 1,-38 39,80-82,-43 44,-37 37,80-80,-42 42,-39 39,82-81,-3 41,-78 40,80-40,-2 1,-78 39,80-40,-1 1,-79 39,121-40,38 1,-157 39,119-81,37 42,-156 38,120-39,-44 1,-78 39,121-81,71 43,-182 37,-12 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39:02.305"/>
    </inkml:context>
    <inkml:brush xml:id="br0">
      <inkml:brushProperty name="width" value="0.5" units="cm"/>
      <inkml:brushProperty name="height" value="0.5" units="cm"/>
      <inkml:brushProperty name="color" value="#FA0684"/>
    </inkml:brush>
  </inkml:definitions>
  <inkml:trace contextRef="#ctx0" brushRef="#br0">0 4483,'0'0,"0"0,0 0,0 0,0 0,0 0,0 0,0 0,0 0,0 0,0-82,0-40,0 79,0-204,29 17,-17 131,71-188,-57 100,-11 86,26-105,-11 56,-19 95,71-151,-19 17,-44 131,22-106,24 34,-47 95,64-6,-49-24,-25 48,74-65,-49 49,-25 25,34-34,26 8,-54 27,27-34,29 41,-58 0,29-41,30 41,-59 0,70 0,-47 0,-29 0,117 0,-16 0,-90 0,147 0,-20 0,-123 0,143 41,-55-5,-95-31,151 36,-22 31,-122-61,185 71,-99-11,-91-60,108 30,22 32,-128-64,106 74,-50-8,-66-68,156 34,-87 36,-72-72,119 36,35-1,-154-38,119 39,78 40,-199-80,121-1,-3 40,-119-39,80 40,38-41,-116 0,160 0,-43 0,-119 0,122 0,-4 0,-117 0,121-41,157-80,-275 119,200-122,-7-35,-192 154,239-201,-45-75,-196 274,242-404,27-60,-261 449,70-307,-3-32,-78 352,-2 9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39:09.025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1 4359,'0'0,"0"0,0 0,0 0,0 0,0 0,0 0,0 0,0 0,0 0,0 0,0 0,0 0,0 0,0 0,0 0,82 0,41 0,118-40,-235 39,282 1,-128 0,-156 0,202-41,-46 41,-156 0,120-41,36 1,-156 39,120 1,-4-40,-117 39,161-82,-44 44,-116 37,160-80,-4-37,-155 115,118-120,36 5,-153 115,158-202,-5 48,-154 152,119-200,-5 48,-115 152,120-118,-45-34,-76 152,79-158,37-34,-115 190,79-157,-4 6,-76 154,79-77,-2-37,-78 114,81-159,-4 84,-76 78,38-122,37 8,-74 109,78-116,37-35,-114 151,36-75,39 2,-78 78,-2-81,80 3,-78 78,81-121,-44 43,-37 77,80-38,-42 1,-39 39,81-122,73 7,-145 109,-10 7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39:10.529"/>
    </inkml:context>
    <inkml:brush xml:id="br0">
      <inkml:brushProperty name="width" value="0.5" units="cm"/>
      <inkml:brushProperty name="height" value="0.5" units="cm"/>
      <inkml:brushProperty name="color" value="#EA15C9"/>
    </inkml:brush>
  </inkml:definitions>
  <inkml:trace contextRef="#ctx0" brushRef="#br0">0 2715,'0'0,"0"0,0 0,0 0,0 0,0 0,0 0,0 0,0 0,0 0,0 0,0-83,0 80,0-117,42-44,-41 159,39-196,1-5,-38 191,76-175,-38 25,-37 149,33-132,46 24,-73 109,21-93,8 29,-37 76,39-79,38 3,-76 75,38-37,-1 1,-39 39,-1-40,40 41,-38 0,39 0,-41-39,0 37,41 2,-3 0,-35 0,-3 0,78 0,-74 0,78 0,-5 0,-71 0,117 41,-43-1,-78-39,80 40,-2 39,-77-78,120 81,-4-4,-115-76,79 79,-4-3,-76-76,79 39,-3 36,-76-74,80-4,-5 78,-74-74,37 37,38 38,-76-76,79 38,38 39,-116-77,160 38,-85-2,-75-37,160 39,-85-41,-76 0,162 0,-7 0,-152 0,159-41,71 2,-226 37,196-80,71-37,-266 114,236-118,-48 43,-193 78,159-204,34 7,-193 192,282-404,71-107,-348 502,-11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10.811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 1,'0'0,"0"0,0 0,0 0,0 0,0 0,0 0,0 0,0 0,0 0,0 0,0 0,0 0,0 0,0 0,0 0,0 0,0 0,0 0,0 0,0 123,0 0,0-3,0-116,0 160,0-124,0-39,0 82,0-3,0-78,41 80,-41-2,0-78,0 81,39-4,-37-76,39 79,-1-2,-39-78,40 81,-1-4,-39-76,82 38,-43 40,-39-80,40 81,-1-41,-39-40,122 81,-61-41,-82-41,100 40,-78-39,39 81,-1-42,-39-39,-1 41,39-42,-37 0,-2 41,40-41,-39 0,40 41,-20-21,82 1,134 98,-228-115,-9-4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5:50.607"/>
    </inkml:context>
    <inkml:brush xml:id="br0">
      <inkml:brushProperty name="width" value="0.5" units="cm"/>
      <inkml:brushProperty name="height" value="0.5" units="cm"/>
      <inkml:brushProperty name="color" value="#00BFFF"/>
    </inkml:brush>
  </inkml:definitions>
  <inkml:trace contextRef="#ctx0" brushRef="#br0">1 3907,'0'0,"0"0,0 0,0 0,0 0,0 0,0 0,0 0,0 0,0 0,0 0,0 0,0 0,0 0,0 0,0 0,0 0,0 0,0 0,0 0,82 0,38-40,-117 39,162-40,33 1,-191 39,117-40,34 1,-152 38,118-39,-45 1,-76 39,79 1,-2-40,-78 39,81-40,-3 1,-78 39,80-40,36-38,-113 76,78-39,35-36,-113 74,118-78,-44 3,-75 76,119-80,-5 5,-113 74,78-78,34 4,-111 74,76-79,-42 44,-39 37,82-80,-44 3,-37 76,80-38,-42-39,-39 77,81-79,-42 42,-39 39,41-81,-3 2,-37 78,80-39,-42-39,-39 77,40-79,-1 2,-39 78,-1-80,39 4,-37 73,81-77,-43 42,-39 39,40-81,-1 1,-39 79,40-80,-1 42,-39 39,40-81,0 1,-40 80,81-82,-43 45,-37 35,39-79,39 42,-78 39,39-81,38 42,-75 39,37-82,39 43,-78 39,80-81,-42 42,-39 39,82-40,-4 1,-76 39,79-41,-2 3,-78 37,81-39,37 1,-117 39,161-81,98 7,-236 68,-26 7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5:51.943"/>
    </inkml:context>
    <inkml:brush xml:id="br0">
      <inkml:brushProperty name="width" value="0.5" units="cm"/>
      <inkml:brushProperty name="height" value="0.5" units="cm"/>
      <inkml:brushProperty name="color" value="#00BFFF"/>
    </inkml:brush>
  </inkml:definitions>
  <inkml:trace contextRef="#ctx0" brushRef="#br0">41 3208,'0'0,"0"0,0 0,0 0,0 0,0 0,0 0,0 0,0 0,0 0,0 0,0 0,0 0,0 0,-41-82,41 0,0 72,0-268,41-92,-36 324,31-155,4-116,-39 305,41-194,-42 87,0 115,41-78,-41 2,0 78,41-122,-2 8,-37 109,80-158,-3 48,-76 111,39-117,36 83,-74 39,37-82,-1 44,-39 37,81-80,-42 42,-39 39,82-81,-4 42,-76 38,79-39,-3 2,-76 37,80-39,-4 2,-76 37,38-39,77 41,-113 0,36-41,39 41,-77 0,79 0,-42 0,-39 0,122 0,-6 39,-110-37,75-2,38 40,-117-39,121-1,-85 39,-37-37,80 39,38-1,-117-39,39 40,38 0,-78-40,80 40,37-2,-115-37,79-2,-44 39,-37-37,80 39,-42-1,-39-39,40-1,-1 0,-39 0,40 0,161-80,-198 78,-4 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5:56.851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123 7731,'0'0,"0"0,0 0,0 0,0 0,0 0,0 0,0 0,0 0,0 0,0 0,0 0,0 0,-41-82,0-42,41-115,0 232,-41-363,41 57,0 297,0-354,0 52,0 307,0-236,0-67,0 299,41-273,-41 49,0 231,41-238,-2 91,-37 145,40-195,37-35,-76 233,79-199,-3-32,-76 230,121-198,-44 46,-78 155,39-77,38 3,-76 76,38-38,0-41,-40 82,81-42,-42 2,-39 39,81-81,-42 42,-39 39,81-40,40 0,-120 41,203-41,-46 1,-153 38,158-39,-4 1,-155 39,118 1,0 0,-122 0,81-41,-2 81,-78-39,80-1,-42 0,-39 0,82 41,-6 37,-72-73,118 118,-42-2,-79-119,39 122,-1-3,-39-119,40 80,-1-42,-39-39,40 82,-1-4,-39-76,-1 38,40-2,-39-37,-1 39,0-20,83-1,-44 20,-37-38,80 39,31-4,-103-33,73-4,37-81,-117 80,161-123,37-116,-196 233,242-198,-125 42,-121 161,328-491,869-1305,-916 1375,-282 423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5:58.534"/>
    </inkml:context>
    <inkml:brush xml:id="br0">
      <inkml:brushProperty name="width" value="0.5" units="cm"/>
      <inkml:brushProperty name="height" value="0.5" units="cm"/>
      <inkml:brushProperty name="color" value="#006FFF"/>
    </inkml:brush>
  </inkml:definitions>
  <inkml:trace contextRef="#ctx0" brushRef="#br0">1 4893,'0'0,"0"0,0 0,0 0,0 0,0 0,0 0,0 0,0 0,0 0,0 0,0 0,0 0,0 0,0 0,0 0,0 0,0 0,0 0,0 0,82 0,41 0,116 0,-231 0,239-41,-13 2,-221 37,192-39,-7 1,-190 39,156-81,-45 42,-114 39,159-82,-6 4,-151 76,157-79,-7 42,-149 39,156-82,-4 4,-156 76,120-79,35 3,-154 76,119-80,-6 5,-113 74,118-78,-4 3,-114 76,118-79,-5-37,-112 114,117-77,-4-37,-115 115,161-79,-47-35,-113 113,118-118,-4 43,-114 77,77-120,37 4,-115 115,120-79,-6-35,-113 113,118-159,35 6,-151 151,199-199,71-71,-267 267,196-237,-10 11,-186 225,154-194,-43 84,-119 118,163-161,-88 47,-72 110,77-34,-3-38,-75 76,78-79,-42 42,-39 39,122-40,-4 1,-114 38,200-80,65 44,-252 35,-18 3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9:32.612"/>
    </inkml:context>
    <inkml:brush xml:id="br0">
      <inkml:brushProperty name="width" value="0.5" units="cm"/>
      <inkml:brushProperty name="height" value="0.5" units="cm"/>
      <inkml:brushProperty name="color" value="#0FC1A8"/>
    </inkml:brush>
  </inkml:definitions>
  <inkml:trace contextRef="#ctx0" brushRef="#br0">1 1070,'0'41,"0"-41,0 0,0 0,0 0,0 0,0 0,0 0,0 0,0 0,0 0,0 0,0 0,0 0,0 0,123-82,42-42,-148 111,171-138,59-14,-247 165,164-123,0 41,-163 82,163-83,-84 44,-77 37,161-39,-85 2,-76 37,80-39,36 1,-115 39,37-40,79 41,-117 0,80-41,-5 41,-74 0,78 0,-1 0,-80 0,82 0,37 0,-117 0,79 0,-2 0,-78 0,163 41,-85-2,-78-37,122-2,-46 39,-74-37,78 39,-3-2,-76-37,80 80,-3-42,-78-38,121 80,-83-43,-39-37,123 80,-44-1,-78-80,80 82,-42-3,-39-78,81 80,-42-2,-38-78,80 122,-2-84,-78-39,80 122,-42-3,-39-116,41 78,38 38,-78-117,39 121,-1 36,-39-156,81 119,-41-41,-41-81,0 81,41-1,-40-80,40 122,-1 41,-39-163,81 122,-82 40,0-161,41 121,-1-44,-39-76,40 80,0 38,-41-119,42 121,38 37,-78-155,80 118,-42-44,-39-76,40 121,39-4,-77-117,79 79,-4-3,-74-75,37 78,36-5,-72-72,119 118,-5-3,-115-116,119 78,36 37,-153-115,117 79,35-5,-151-74,75 37,77 38,-153-76,158 38,74 39,-229-77,155 38,30-2,-182-37,193-2,-86 0,-114 0,-5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9:33.832"/>
    </inkml:context>
    <inkml:brush xml:id="br0">
      <inkml:brushProperty name="width" value="0.5" units="cm"/>
      <inkml:brushProperty name="height" value="0.5" units="cm"/>
      <inkml:brushProperty name="color" value="#0FC1A8"/>
    </inkml:brush>
  </inkml:definitions>
  <inkml:trace contextRef="#ctx0" brushRef="#br0">1 2756,'0'0,"0"0,0 0,0 0,0 0,0 0,0 0,0 0,0 0,0 0,0 0,0 0,0 0,0 0,0-83,0-37,0 117,0-161,40-36,-39 194,-1-159,80 6,-78 154,39-118,-41 3,0 116,41-78,-1 2,-39 78,40-122,40-37,-79 158,80-162,-42 45,-39 117,81-79,-42 2,-39 78,41-81,-2 43,-39 39,81-81,-42 1,-39 80,81-40,-42-40,-39 79,82-39,-43 1,-39 39,-1 1,80-40,-78 39,-2-40,39 41,-37 0,39-41,-20 20,40 1,-21 20,-38 0,80-41,37 41,-115 0,78 0,-1 0,-79 0,80 0,39 40,-119-39,80-1,-1 40,-79-39,80-1,-2 40,-78-39,80 40,-2-1,-77-39,79-1,-3 40,-76-39,79-1,-2 40,-77-39,79-1,37 40,-115-38,79-2,-4 0,-76 0,79-42,38 3,-117 37,-3 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9:34.988"/>
    </inkml:context>
    <inkml:brush xml:id="br0">
      <inkml:brushProperty name="width" value="0.5" units="cm"/>
      <inkml:brushProperty name="height" value="0.5" units="cm"/>
      <inkml:brushProperty name="color" value="#0FC1A8"/>
    </inkml:brush>
  </inkml:definitions>
  <inkml:trace contextRef="#ctx0" brushRef="#br0">1 1,'0'0,"0"0,0 0,0 0,0 0,0 0,0 0,0 0,0 0,0 0,0 0,0 0,0 0,0 0,0 123,0 42,40-5,-39-156,81 243,-42-8,-39-231,82 238,-43-46,-39-194,40 158,-41-83,0-79,41 121,0-42,-41-80,41 40,80 80,-118-118,120 79,-4-3,-115-76,120 79,-43-41,-80-40,81 40,-41-1,-41-39,83 40,-43-1,-39-39,40-1,39 40,-78-39,39-1,-20 0,40 41,-20-41,-40 0,81 41,39 0,-119-40,80 40,39-41,-118 0,120 41,-42-41,-80 0,123 41,-44-41,-78 0,80-41,80 41,-159 0,-3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49:36.457"/>
    </inkml:context>
    <inkml:brush xml:id="br0">
      <inkml:brushProperty name="width" value="0.5" units="cm"/>
      <inkml:brushProperty name="height" value="0.5" units="cm"/>
      <inkml:brushProperty name="color" value="#0FC1A8"/>
    </inkml:brush>
  </inkml:definitions>
  <inkml:trace contextRef="#ctx0" brushRef="#br0">1 2756,'0'0,"0"0,0 0,0 0,0 0,0 0,0 0,0 0,0 0,0 0,0 0,0 0,0 0,0 0,82 82,41-41,-1 40,-120-80,203 81,-124-41,-79-41,121 0,-42 41,-80-40,40-1,40 0,-79 0,80 0,-2-41,-78 40,80 1,39-40,-118 39,79-40,-2 1,-78 39,80-40,-1-39,-79 78,80-80,38 1,-117 79,79-80,-42 3,-38 76,80-79,-43 2,-37 77,39-79,-1 3,-39 76,-1-79,39-35,-37 110,39-157,-41 5,0 153,41-158,-41 4,0 155,0-118,0 3,0 117,42-121,-42 44,0 78,0-80,0 1,0 79,41-80,-41 2,0 78,0-39,40 1,-39 39,-1-40,40 1,-39 39,40-82,0 2,-41 80,82-81,72-34,-143 108,-11 8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50:00.688"/>
    </inkml:context>
    <inkml:brush xml:id="br0">
      <inkml:brushProperty name="width" value="0.5" units="cm"/>
      <inkml:brushProperty name="height" value="0.5" units="cm"/>
      <inkml:brushProperty name="color" value="#B5D82A"/>
    </inkml:brush>
  </inkml:definitions>
  <inkml:trace contextRef="#ctx0" brushRef="#br0">1 1810,'0'0,"0"0,0 0,0 0,0 0,0 0,0 0,0 0,0 0,0 0,0 0,0 0,0 0,0 0,0 0,0 0,0 0,0 0,0 0,0 0,0 0,0 0,123-165,83-40,-10-30,-187 223,238-235,-92 170,-145 72,72-118,78 3,-156 116,120-119,37 43,-158 78,121-122,37 44,-158 78,79-39,-2-39,-78 78,122-39,-44 41,-78 0,80-41,-2 41,-77 0,79 0,-2 0,-78 0,80 0,-5 0,-71 0,76 41,-2-41,-78 0,39 41,40 39,-80-78,82 39,-44 39,-37-78,80 81,-42-3,-39-78,40 80,0 39,-41-118,41 161,0-43,-40-119,40 163,-1-5,-39-156,-1 120,40-44,-39-78,-1 121,40-43,-39-77,-1 79,40 38,-39-117,-1 38,0 78,0-114,41 77,-1-3,-39-76,41 120,-2-42,-39-79,40 80,-1-2,-39-78,40 122,-1-44,-39-78,81 39,-42 39,-38-78,80 121,-2-42,-78-79,121 121,-44-44,-75-76,78 80,-3-44,-76-37,120 80,-45-4,-73-74,118 37,36 39,-153-77,117 38,74 38,-189-76,-8-3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50:02.339"/>
    </inkml:context>
    <inkml:brush xml:id="br0">
      <inkml:brushProperty name="width" value="0.5" units="cm"/>
      <inkml:brushProperty name="height" value="0.5" units="cm"/>
      <inkml:brushProperty name="color" value="#B5D82A"/>
    </inkml:brush>
  </inkml:definitions>
  <inkml:trace contextRef="#ctx0" brushRef="#br0">42 4688,'0'0,"0"0,0 0,0 0,0 0,0 0,0 0,0 0,0 0,0 0,0 0,0 0,0 0,0 0,0 0,0 0,0 0,0 0,-41-82,41-41,0-117,0 233,0-281,0 128,0 156,0-284,39 90,-37 190,-2-197,40 4,-39 196,40-200,36-25,-72 213,36-230,40 86,-79 158,39-121,-2 5,-37 115,80-161,-1 4,-80 158,41-120,38-39,-78 159,39-120,-1 83,-39 39,81-123,38 44,-116 78,119-121,-43 42,-78 79,122-39,-84 1,-39 39,81-40,-2 1,-78 39,39-40,-1 41,-39 0,-1 0,80-40,-77 39,38 1,-1 0,-39 0,81-41,-1 41,-80 0,82 0,81 41,-164-41,123 41,39-1,-159-39,203 40,-85-1,-119-39,162 40,-1 0,-161-41,80 42,40-2,-121-39,82 40,39-1,-121-39,81 40,-1-1,-79-39,80-1,79 40,-158-39,121 40,37 0,-158-41,120 42,-1-42,-120 0,80 0,-1 0,-80 0,82 0,38 0,-119 0,121 0,-1 0,-120 0,121 0,-2 0,-119 0,245-83,36-78,-278 158,159-120,0 41,-163 81,328-287,-113 72,-185 186,-31 30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12.860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1 6209,'0'0,"0"0,0 0,0 0,0 0,0 0,0 0,0 0,0 0,0 0,0 0,0 0,0 0,0 0,0 0,82 0,41 0,-106 0,90-41,52 1,-154 39,77-40,-4 2,-73 37,159-39,-84-39,-78 78,163-122,-5 4,-156 117,120-79,35-78,-154 155,119-159,35 84,-154 77,118-161,-44 85,-75 76,119-162,-84 87,-37 74,80-78,-42 3,-39 75,41-78,36 3,-74 76,37-79,-1-38,-39 116,81-78,-42 3,-39 76,41-120,-4 45,-35 73,38-77,38 3,-76 76,38-79,-3-33,-35 106,79-114,-2-36,-77 153,79-158,-43 46,-37 113,80-119,-3-33,-75 150,37-76,-2-36,-37 115,39-78,-1 42,-39 39,40-123,-1 4,-39 117,40-120,-1 43,-38 77,39-79,37-35,-74 111,37-118,39-36,-78 156,81-78,-44 2,-37 77,39-79,-1 2,-39 78,40-39,-1-40,-39 80,81-41,-41-38,-41 78,42-39,-2 41,-39 0,40-41,-1 1,-39 39,81-40,-42 1,-39 39,82-40,-4 1,-76 38,38-39,38 41,-76 0,79-41,-1 1,-79 39,39 1,39-40,-78 39,39-40,-1 41,-39 0,81-41,-1 1,-79 39,80 1,-44-39,-35 36,79 3,-42 0,-39 0,-1-41,40 41,-38 0,39 0,35-38,-70 35,-6 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50:03.926"/>
    </inkml:context>
    <inkml:brush xml:id="br0">
      <inkml:brushProperty name="width" value="0.5" units="cm"/>
      <inkml:brushProperty name="height" value="0.5" units="cm"/>
      <inkml:brushProperty name="color" value="#B5D82A"/>
    </inkml:brush>
  </inkml:definitions>
  <inkml:trace contextRef="#ctx0" brushRef="#br0">329 1,'0'0,"0"0,0 0,0 0,0 0,0 0,0 0,0 0,0 0,0 0,0 0,0 0,0 0,0 0,-41 82,0 41,1 78,39-196,-81 283,41-4,41-280,-83 283,83-86,0-196,0 160,0-5,0-156,0 119,0-2,0-118,42 161,-2-3,-39-157,81 160,-42-83,-39-80,81 164,-42-85,-39-78,82 80,-43 0,-39-81,81 122,-1-2,-80-119,123 163,-3-44,-119-119,121 122,39-3,-159-119,120 80,80 40,-200-120,161 80,0 0,-163-82,163 82,-42-41,-120-41,162 42,38-2,-198-39,242 40,-43-1,-200-39,203 40,-86-41,-117 0,79 41,0-41,-82 0,42 0,38 40,-78-39,80-1,-41 0,-41 0,82 0,-41 41,-40-41,122 0,120 0,-239 0,160 41,40-41,-202 0,162 0,-42 0,-120 0,80 0,80 0,-160 0,122 0,80 0,-203 0,164-41,-5 41,-156 0,366-123,-1-24,-327 130,-42 17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50:10.235"/>
    </inkml:context>
    <inkml:brush xml:id="br0">
      <inkml:brushProperty name="width" value="0.5" units="cm"/>
      <inkml:brushProperty name="height" value="0.5" units="cm"/>
      <inkml:brushProperty name="color" value="#B5D82A"/>
    </inkml:brush>
  </inkml:definitions>
  <inkml:trace contextRef="#ctx0" brushRef="#br0">4935 1,'0'0,"0"0,0 0,0 0,0 0,0 0,0 0,0 0,0 0,0 0,0 0,0 0,0 0,0 0,0 0,0 0,-82 123,41 0,35-106,-29 131,-45 50,77-191,-79 240,43-89,37-151,-80 239,4-51,73-184,-36 153,-38-6,76-151,-79 157,3-5,76-153,-38 158,-39-5,77-153,-79 158,43-8,37-147,-80 114,42-4,39-114,-41 77,4-43,35-37,-38 80,41-42,0-39,-41 40,41-1,0-38,-41-2,-38 79,76-76,-38 38,-38-2,75-37,-37 80,-38-42,76-39,-79 40,42-1,39-38,-82 39,4-1,76-39,-38 40,41-1,0-39,-41-1,1 40,39-39,1-1,-40 40,39-39,-40 40,1-41,38 0,2 42,-39-42,37 0,-39 41,-39-1,78-39,-39 40,-38 38,76-76,-39 38,3-1,37-39,-80 82,42-43,39-39,-81 40,42-1,39-39,-41 40,3-1,37-39,-80 40,42-1,39-39,-40-1,41 40,0-38,-41-2,-39 40,78-39,-81 40,4-1,76-39,-38-1,-37 39,74-37,-120 39,45-41,76 0,-120 41,3-41,116 0,-119 0,5 40,113-39,-78-42,-36 41,115 0,-160 0,45-39,114 37,-118 2,42-40,80 39,1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16.937"/>
    </inkml:context>
    <inkml:brush xml:id="br0">
      <inkml:brushProperty name="width" value="0.5" units="cm"/>
      <inkml:brushProperty name="height" value="0.5" units="cm"/>
      <inkml:brushProperty name="color" value="#FF1600"/>
    </inkml:brush>
  </inkml:definitions>
  <inkml:trace contextRef="#ctx0" brushRef="#br0">3578 3496,'0'0,"0"0,0 0,0 0,0 0,0 0,0 0,0 0,0 0,0 0,0 0,0 0,0 0,0 0,0 0,-41-83,36 73,-31-103,-5-51,35 141,-71-242,36 18,36 215,-72-183,-5 51,71 143,-19-164,-53 21,72 141,-19-78,-52-63,72 144,-62-125,31 63,35 70,-70-58,34-12,36 69,-29-56,-47-14,70 71,-17-58,-53 29,68 34,-13-68,-15-8,35 68,-68-11,34-56,33 66,-66-9,33-16,33 33,-25-25,-9-8,34 32,-66-24,33 33,33 0,8 0,-33-41,25 34,-25 14,-8-7,33 0,-25 0,-7-39,39 37,-82-39,43 41,39 0,-81-41,42 41,39 0,-81-41,3 41,75 0,-78-41,2 41,78 0,-80 0,2-40,77 39,-120 1,41 0,82 0,-82 0,2 0,77 0,-79 0,42 0,39 0,-40-41,1 80,39-37,-40-2,20 0,0 0,-18 0,37 0,-38 0,39 0,-40 41,21-21,-1-40,21 59,0-37,-41-2,41 40,0-39,-41-1,41 40,0-39,-41-1,41 40,0-39,0-1,0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21.813"/>
    </inkml:context>
    <inkml:brush xml:id="br0">
      <inkml:brushProperty name="width" value="0.5" units="cm"/>
      <inkml:brushProperty name="height" value="0.5" units="cm"/>
      <inkml:brushProperty name="color" value="#F4840B"/>
    </inkml:brush>
  </inkml:definitions>
  <inkml:trace contextRef="#ctx0" brushRef="#br0">1 288,'0'0,"0"0,0 0,0 0,0 0,0 0,0 0,0 0,0 0,0 0,0 0,0 0,0 0,0 0,0 0,0 0,0 0,0 0,82-41,39 1,-119 39,80-40,79 0,-157 40,78-40,-42 1,-39 39,123 1,-46-39,-74 37,119 2,-43 0,-78 0,122 0,-45 0,-76 0,79 0,39 40,-118-39,79-1,-2 40,-78-39,80 40,-41 0,-40-40,81 81,-43-43,-37-37,80 80,-42-3,-39-76,81 80,-43-6,-36-72,38 36,-3 36,-35-72,79 119,-42-44,-39-78,40 121,0-2,-41-118,0 79,40-4,-38-74,39 78,-41-2,0-77,41 79,-41-43,0-37,41 80,-41-3,0-76,0 80,40-3,-39-78,-1 80,0-2,0-78,41 81,-41-44,0-37,41 80,-41-3,0-76,0 79,40-42,-39-38,-1 79,0-80,0 40,0-1,0-39,0 40,40-41,-38 0,-2 41,0-2,0-37,41 39,-41 74,0-106,0-9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23.844"/>
    </inkml:context>
    <inkml:brush xml:id="br0">
      <inkml:brushProperty name="width" value="0.5" units="cm"/>
      <inkml:brushProperty name="height" value="0.5" units="cm"/>
      <inkml:brushProperty name="color" value="#F4840B"/>
    </inkml:brush>
  </inkml:definitions>
  <inkml:trace contextRef="#ctx0" brushRef="#br0">1 4729,'0'0,"0"0,0 0,0 0,0 0,0 0,0 0,0 0,0 0,0 0,0 0,0 0,0 0,0 0,0 0,0 0,0 0,0 0,0 0,0-82,39-38,-37 116,39-201,-2 7,-37 190,39-156,-1 44,-39 116,40-160,-1 5,-39 153,41-158,-3 45,-37 115,39-161,38 46,-76 115,-3-78,40-40,-39 120,40-80,-1 2,-39 78,41-81,37 4,-76 76,79-79,-42 2,-39 78,81-81,-43 44,-36 37,79-39,-43 41,-37 0,39-41,-2 41,-37 0,39-41,-20 20,-1 42,59-60,-75 37,36 2,-39 0,81 0,-42 0,-39 0,40-41,-2 41,-37 0,39 0,39 39,-77-37,79-2,-2 40,-78-39,39 40,39-41,-77 0,79 41,-2-41,-78 0,39 0,39 0,-78 0,81 41,-5-41,-74 0,119 0,-3 0,-116 0,160 41,-43-41,-119 0,122 42,-46-42,-74 0,78 0,-2 39,-78-37,81-2,-4 0,-76 0,79 0,-3 0,-76 0,80 0,-4 0,-76 0,79-41,-2 1,-78 38,81 2,-5-39,-74 37,119 2,-48-37,-67 33,33 4,37 0,-74 0,-4 0,40-39,-39 37,81-39,-42 1,-39 39,40-40,39-78,-77 114,79-118,-2 3,-78 117,80-162,-42 7,-38 152,80-118,-3-73,-76 189,120-362,-1-117,-120 480,-2 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35.147"/>
    </inkml:context>
    <inkml:brush xml:id="br0">
      <inkml:brushProperty name="width" value="0.5" units="cm"/>
      <inkml:brushProperty name="height" value="0.5" units="cm"/>
      <inkml:brushProperty name="color" value="#F4840B"/>
    </inkml:brush>
  </inkml:definitions>
  <inkml:trace contextRef="#ctx0" brushRef="#br0">1995 1954,'0'0,"0"0,0 0,0 0,0 0,0 0,0 0,0 0,0 0,0 0,-62-21,-20-20,78 39,-116-58,-3-1,114 56,-106-52,54 16,56 37,-93-33,-5-45,93 73,-103-44,31-29,73 73,-85-44,-44-45,132 93,-97-77,-13-15,109 91,-76-76,25 24,55 54,-79-57,43 2,36 56,-58-79,22 23,37 56,-81-100,44-14,37 111,-39-200,41 36,0 135,0 35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1:42.787"/>
    </inkml:context>
    <inkml:brush xml:id="br0">
      <inkml:brushProperty name="width" value="0.5" units="cm"/>
      <inkml:brushProperty name="height" value="0.5" units="cm"/>
      <inkml:brushProperty name="color" value="#F4840B"/>
    </inkml:brush>
  </inkml:definitions>
  <inkml:trace contextRef="#ctx0" brushRef="#br0">1 7443,'0'0,"0"0,0 0,0 0,0 0,0 0,0 0,0 0,0 0,0 0,0 0,0 0,0 0,0 0,0 0,0 0,82 0,42-41,36 1,-156 39,202-40,-54 2,-140 36,153-79,-4 42,-158 39,203-122,-45-39,-158 159,203-120,-6-78,-195 196,160-159,-4-37,-158 196,203-200,-46 5,-156 194,161-200,-4-35,-158 236,162-201,-46 47,-115 154,78-160,-1 4,-79 158,80-121,-43 46,-37 74,80-119,-42 44,-39 75,41-78,36 4,-74 74,37-119,39 3,-78 116,121-119,-43-37,-77 155,79-118,-2 3,-78 117,122-162,-44 45,-78 117,80-121,-2 4,-78 117,81-161,-3 43,-78 118,80-120,-42 3,-39 116,81-160,-2 45,-77 115,79-120,-42-35,-39 154,81-77,-2-38,-78 116,81-160,-4 45,-76 114,38-118,39 43,-78 78,39-81,-1 4,-38 76,80-79,-2 2,-78 78,39-39,39-40,-78 79,39-80,38 43,-75 37,78-80,37 2,-115 78,120-81,-4 3,-117 78,-3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3-22T17:26:00.533"/>
    </inkml:context>
    <inkml:brush xml:id="br0">
      <inkml:brushProperty name="width" value="0.5" units="cm"/>
      <inkml:brushProperty name="height" value="0.5" units="cm"/>
      <inkml:brushProperty name="color" value="#B5D82A"/>
    </inkml:brush>
  </inkml:definitions>
  <inkml:trace contextRef="#ctx0" brushRef="#br0">46 4401,'0'0,"0"0,0 0,0 0,0 0,0 0,0 0,0 0,0 0,0 0,0 0,0 0,0 0,0 0,0 0,-42-83,39 76,6-109,39-131,-38 223,-8-240,45 59,-35 175,-12-146,45 18,-37 152,39-200,-41 89,0 111,41-159,-2 86,-37 76,39-120,-2-32,-37 145,81-154,-44 8,-37 147,80-73,-43 4,-37 74,39-79,-1 44,-39 37,41-39,-22 21,1-1,-2 2,3-3,-3 2,3-1,-3 2,3 38,18-59,-39 39,-1 1,39-39,-37 37,-2 2,39 0,-37 0,39 0,-20 0,0-41,18 41,-37 0,80 0,-3 0,-76 0,38-42,39 42,-77 0,38 0,39 0,-78 0,80 42,-2-42,-78 0,81 0,-3 40,-78-39,80-1,-3 39,-76-37,80 80,37-42,-117-39,38 40,39-1,-78-39,81 82,-3-43,-78-39,80 81,-42-42,-39-39,81 40,-2-1,-77-39,38 40,39 0,-78-40,39 40,39-2,-78-37,81-2,-3 40,-78-39,39-1,39 0,-78 0,80 0,-2 0,-77 0,120 0,-45-39,-74 37,79 2,-4-40,-76 39,79-40,-3 1,-76 38,79-39,-42 2,-38 37,80-39,-2-79,-78 117,121-80,-43 3,-77 78,120-121,-43 3,-78 117,81-162,-3 4,-78 158,121-162,-43 45,-78 117,40-80,-2 3,-39 78,40-203,81-121,-121 323,-1 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9B9CB0-0AEA-9F39-9D8D-A5AD6A8CD9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374940-5777-1D5F-EE3E-8D150348BA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09ADA2-6631-B56B-57F0-8309E61F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1E7636-1146-9AF5-9A74-D04383231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C43F2B-462C-B1DC-E111-9DFAA73D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2910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898B3-1783-23F4-AA92-CABB0981B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B3114B-EA8C-FB8E-D16E-6285AC498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6DF602-8D4E-312D-0AE5-F3B2FD4E8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17E7A3-2F62-8A8D-A8F2-6F39D17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6F9EF3-2AE4-AF43-04BF-93992A6C7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763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492098-6E01-4A81-3EC3-93662EF5F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9564B8-AD5A-0591-175F-B432DC3015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263EA4-5540-2ACD-978C-556830BC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297442-2C05-4CB1-7A22-9E0F6BF90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B95E73-A180-5775-6EA5-40890B1E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8090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53D60-D738-4CBA-392B-B8BC1CAA2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BFDF26-FD4B-1AE0-FEB2-2A1F4FFB3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9C00B0-1736-7147-BAA1-C7A78BD30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03BD51-7268-A8AF-FFCD-0C6AF7950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B3292C-A434-4B0D-39E3-2E0F035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64638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2EEC1-9A62-FB15-F479-D5EB40C7C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69DD4D-4147-919B-68CB-DEC65F45C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7A12ED-33F2-5BF3-4C65-F9EF6569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C41ADD-EA9D-1C2B-4CCB-95581960A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136CFE-1D36-623D-56D3-8B6F8115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2899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53DD1-B761-11F5-CCDE-EBBF8E05D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656780-598E-730D-C2FD-D07B885F9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490027-6BA2-8CD6-3435-A5353F458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9F460E-DADF-58F3-CA34-B3E99937D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EE9EA0-3F1A-582A-8AA8-F820FD07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33CA7F-CBA0-C001-C44F-1D0B5444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21680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7D02A-6F82-6321-DA98-1A7E74E64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29FB38-51FE-E816-96DD-FCBAC4635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A4CF95-F9B1-7712-79A1-17A18B6C3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741B15C-D8D1-6A7C-AC35-C7056EF1A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FA5316E-074A-B1FF-D3B3-86CCC55A5C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2DE6500-AD6C-B0A1-4A80-110AC49C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C0CF2B-DE37-1AE2-639E-D350EC78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48CD2A4-44F1-A97A-8970-66F1A416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7006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D56739-3382-C13D-5D95-0FC093F56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C9D55-4870-8F1E-40A7-25C43D62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5D1035-7DD2-1A3A-90AB-651C3C40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9947B32-046B-FE02-3AB1-B2EBB9DFE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70959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3F26EE-7008-B0ED-28CE-D99F2D125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FD4346-9B06-9A6C-4E58-887C234F8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628F83F-55C3-EC3B-3678-322ABD8CD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3608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38D6BD-D316-3C71-0306-14667E442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25AD28-FE9D-73EE-374B-7A4ECE94F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CA719E8-555A-958C-6A8D-32D4062DB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26A08EE-4C5B-7BBF-2B88-7628B436D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9AA28F-EF39-75B9-D6EB-2578BDD5A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D10CC5A-E723-F2C2-D6BB-C4F6BE15B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8955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C40A5-5D32-8D4C-A0D9-A35C4C796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B9187DB-D6DD-DCEE-BC57-FBA18DC44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3B515C-BE13-0E3E-2AF0-B74B2F47F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26654E-63BD-3739-6FAE-88564000A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139FD9-AD4A-C860-6DA4-60ADD88FA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32C941-508D-2A70-7E07-31AE749A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4499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9C37B1-97FA-AE71-7BC4-33FBB3B72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6E8CF8-9DC5-316E-EEFB-94A480609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69FAD-4E7E-904F-2DC9-B39E14CBE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777022-6133-1C4E-9E65-527665CB146B}" type="datetimeFigureOut">
              <a:rPr lang="es-US" smtClean="0"/>
              <a:t>3/22/2024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EABCFE-35BB-375A-AEF3-5B0F28BA0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0C8371-033B-FCDF-FB1C-E686F4276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E5CC62-7A3C-B546-91AC-6A5651074C60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1014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 /><Relationship Id="rId13" Type="http://schemas.openxmlformats.org/officeDocument/2006/relationships/customXml" Target="../ink/ink6.xml" /><Relationship Id="rId18" Type="http://schemas.openxmlformats.org/officeDocument/2006/relationships/image" Target="../media/image10.png" /><Relationship Id="rId3" Type="http://schemas.openxmlformats.org/officeDocument/2006/relationships/customXml" Target="../ink/ink1.xml" /><Relationship Id="rId7" Type="http://schemas.openxmlformats.org/officeDocument/2006/relationships/customXml" Target="../ink/ink3.xml" /><Relationship Id="rId12" Type="http://schemas.openxmlformats.org/officeDocument/2006/relationships/image" Target="../media/image7.png" /><Relationship Id="rId17" Type="http://schemas.openxmlformats.org/officeDocument/2006/relationships/customXml" Target="../ink/ink8.xml" /><Relationship Id="rId2" Type="http://schemas.openxmlformats.org/officeDocument/2006/relationships/image" Target="../media/image2.jpeg" /><Relationship Id="rId16" Type="http://schemas.openxmlformats.org/officeDocument/2006/relationships/image" Target="../media/image9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4.png" /><Relationship Id="rId11" Type="http://schemas.openxmlformats.org/officeDocument/2006/relationships/customXml" Target="../ink/ink5.xml" /><Relationship Id="rId5" Type="http://schemas.openxmlformats.org/officeDocument/2006/relationships/customXml" Target="../ink/ink2.xml" /><Relationship Id="rId15" Type="http://schemas.openxmlformats.org/officeDocument/2006/relationships/customXml" Target="../ink/ink7.xml" /><Relationship Id="rId10" Type="http://schemas.openxmlformats.org/officeDocument/2006/relationships/image" Target="../media/image6.png" /><Relationship Id="rId4" Type="http://schemas.openxmlformats.org/officeDocument/2006/relationships/image" Target="../media/image3.png" /><Relationship Id="rId9" Type="http://schemas.openxmlformats.org/officeDocument/2006/relationships/customXml" Target="../ink/ink4.xml" /><Relationship Id="rId14" Type="http://schemas.openxmlformats.org/officeDocument/2006/relationships/image" Target="../media/image8.png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 /><Relationship Id="rId3" Type="http://schemas.openxmlformats.org/officeDocument/2006/relationships/customXml" Target="../ink/ink9.xml" /><Relationship Id="rId7" Type="http://schemas.openxmlformats.org/officeDocument/2006/relationships/customXml" Target="../ink/ink11.xml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3.png" /><Relationship Id="rId5" Type="http://schemas.openxmlformats.org/officeDocument/2006/relationships/customXml" Target="../ink/ink10.xml" /><Relationship Id="rId10" Type="http://schemas.openxmlformats.org/officeDocument/2006/relationships/image" Target="../media/image15.png" /><Relationship Id="rId4" Type="http://schemas.openxmlformats.org/officeDocument/2006/relationships/image" Target="../media/image12.png" /><Relationship Id="rId9" Type="http://schemas.openxmlformats.org/officeDocument/2006/relationships/customXml" Target="../ink/ink12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 /><Relationship Id="rId3" Type="http://schemas.openxmlformats.org/officeDocument/2006/relationships/customXml" Target="../ink/ink13.xml" /><Relationship Id="rId7" Type="http://schemas.openxmlformats.org/officeDocument/2006/relationships/customXml" Target="../ink/ink15.xml" /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8.png" /><Relationship Id="rId5" Type="http://schemas.openxmlformats.org/officeDocument/2006/relationships/customXml" Target="../ink/ink14.xml" /><Relationship Id="rId4" Type="http://schemas.openxmlformats.org/officeDocument/2006/relationships/image" Target="../media/image17.png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.xml" /><Relationship Id="rId13" Type="http://schemas.openxmlformats.org/officeDocument/2006/relationships/image" Target="../media/image23.png" /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12" Type="http://schemas.openxmlformats.org/officeDocument/2006/relationships/customXml" Target="../ink/ink18.xml" /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1.xml" /><Relationship Id="rId11" Type="http://schemas.openxmlformats.org/officeDocument/2006/relationships/image" Target="../media/image22.png" /><Relationship Id="rId5" Type="http://schemas.openxmlformats.org/officeDocument/2006/relationships/diagramQuickStyle" Target="../diagrams/quickStyle1.xml" /><Relationship Id="rId15" Type="http://schemas.openxmlformats.org/officeDocument/2006/relationships/image" Target="../media/image24.png" /><Relationship Id="rId10" Type="http://schemas.openxmlformats.org/officeDocument/2006/relationships/customXml" Target="../ink/ink17.xml" /><Relationship Id="rId4" Type="http://schemas.openxmlformats.org/officeDocument/2006/relationships/diagramLayout" Target="../diagrams/layout1.xml" /><Relationship Id="rId9" Type="http://schemas.openxmlformats.org/officeDocument/2006/relationships/image" Target="../media/image21.png" /><Relationship Id="rId14" Type="http://schemas.openxmlformats.org/officeDocument/2006/relationships/customXml" Target="../ink/ink19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 /><Relationship Id="rId3" Type="http://schemas.openxmlformats.org/officeDocument/2006/relationships/customXml" Target="../ink/ink20.xml" /><Relationship Id="rId7" Type="http://schemas.openxmlformats.org/officeDocument/2006/relationships/customXml" Target="../ink/ink22.xml" /><Relationship Id="rId2" Type="http://schemas.openxmlformats.org/officeDocument/2006/relationships/image" Target="../media/image25.jpe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27.png" /><Relationship Id="rId5" Type="http://schemas.openxmlformats.org/officeDocument/2006/relationships/customXml" Target="../ink/ink21.xml" /><Relationship Id="rId10" Type="http://schemas.openxmlformats.org/officeDocument/2006/relationships/image" Target="../media/image29.png" /><Relationship Id="rId4" Type="http://schemas.openxmlformats.org/officeDocument/2006/relationships/image" Target="../media/image26.png" /><Relationship Id="rId9" Type="http://schemas.openxmlformats.org/officeDocument/2006/relationships/customXml" Target="../ink/ink23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 /><Relationship Id="rId13" Type="http://schemas.openxmlformats.org/officeDocument/2006/relationships/image" Target="../media/image36.png" /><Relationship Id="rId3" Type="http://schemas.openxmlformats.org/officeDocument/2006/relationships/image" Target="../media/image31.png" /><Relationship Id="rId7" Type="http://schemas.openxmlformats.org/officeDocument/2006/relationships/image" Target="../media/image33.png" /><Relationship Id="rId12" Type="http://schemas.openxmlformats.org/officeDocument/2006/relationships/customXml" Target="../ink/ink29.xml" /><Relationship Id="rId17" Type="http://schemas.openxmlformats.org/officeDocument/2006/relationships/image" Target="../media/image38.png" /><Relationship Id="rId2" Type="http://schemas.openxmlformats.org/officeDocument/2006/relationships/customXml" Target="../ink/ink24.xml" /><Relationship Id="rId16" Type="http://schemas.openxmlformats.org/officeDocument/2006/relationships/customXml" Target="../ink/ink3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26.xml" /><Relationship Id="rId11" Type="http://schemas.openxmlformats.org/officeDocument/2006/relationships/image" Target="../media/image35.png" /><Relationship Id="rId5" Type="http://schemas.openxmlformats.org/officeDocument/2006/relationships/image" Target="../media/image32.png" /><Relationship Id="rId15" Type="http://schemas.openxmlformats.org/officeDocument/2006/relationships/image" Target="../media/image37.png" /><Relationship Id="rId10" Type="http://schemas.openxmlformats.org/officeDocument/2006/relationships/customXml" Target="../ink/ink28.xml" /><Relationship Id="rId4" Type="http://schemas.openxmlformats.org/officeDocument/2006/relationships/customXml" Target="../ink/ink25.xml" /><Relationship Id="rId9" Type="http://schemas.openxmlformats.org/officeDocument/2006/relationships/image" Target="../media/image34.png" /><Relationship Id="rId14" Type="http://schemas.openxmlformats.org/officeDocument/2006/relationships/customXml" Target="../ink/ink30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28D7257-D13C-7681-CBF1-3A093906C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195" y="-10566075"/>
            <a:ext cx="8044115" cy="1742407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DC969B3-096E-037D-E8EC-FE12A658AB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US" dirty="0">
                <a:latin typeface="Alasassy Caps" pitchFamily="2" charset="0"/>
              </a:rPr>
              <a:t>La primavera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5D3CE6F-030F-9D18-20BF-027959E7FC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US" b="1" dirty="0" err="1"/>
              <a:t>Julian</a:t>
            </a:r>
            <a:endParaRPr lang="es-US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1A8D3D7-6D6D-0127-D840-BB63114C7828}"/>
              </a:ext>
            </a:extLst>
          </p:cNvPr>
          <p:cNvSpPr txBox="1"/>
          <p:nvPr/>
        </p:nvSpPr>
        <p:spPr>
          <a:xfrm>
            <a:off x="5525036" y="2316163"/>
            <a:ext cx="369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b="1" dirty="0"/>
              <a:t>Tecnología </a:t>
            </a:r>
          </a:p>
        </p:txBody>
      </p:sp>
    </p:spTree>
    <p:extLst>
      <p:ext uri="{BB962C8B-B14F-4D97-AF65-F5344CB8AC3E}">
        <p14:creationId xmlns:p14="http://schemas.microsoft.com/office/powerpoint/2010/main" val="71491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6FF7A8E-FAD9-93E2-1D5E-EC12CC630F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0038">
            <a:off x="2896751" y="-2355035"/>
            <a:ext cx="6468604" cy="1151680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36D4CE8-3C3D-F935-6086-6B80500B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>
                <a:latin typeface="Alasassy Caps" pitchFamily="2" charset="0"/>
              </a:rPr>
              <a:t>¿Que son las estaciones del año?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6C47914F-1FD8-42FE-AF9A-F1DBD3629C65}"/>
                  </a:ext>
                </a:extLst>
              </p14:cNvPr>
              <p14:cNvContentPartPr/>
              <p14:nvPr/>
            </p14:nvContentPartPr>
            <p14:xfrm>
              <a:off x="10658337" y="5743467"/>
              <a:ext cx="1465920" cy="91800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6C47914F-1FD8-42FE-AF9A-F1DBD3629C6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68337" y="5653467"/>
                <a:ext cx="1645560" cy="109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BF344D7C-72E3-E7D4-8B5D-9441FDB2920A}"/>
                  </a:ext>
                </a:extLst>
              </p14:cNvPr>
              <p14:cNvContentPartPr/>
              <p14:nvPr/>
            </p14:nvContentPartPr>
            <p14:xfrm>
              <a:off x="11590737" y="103347"/>
              <a:ext cx="459360" cy="7995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BF344D7C-72E3-E7D4-8B5D-9441FDB2920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500666" y="13347"/>
                <a:ext cx="639141" cy="97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C6ABB417-7D9C-BBBF-57F7-18D34DED7170}"/>
                  </a:ext>
                </a:extLst>
              </p14:cNvPr>
              <p14:cNvContentPartPr/>
              <p14:nvPr/>
            </p14:nvContentPartPr>
            <p14:xfrm>
              <a:off x="147777" y="-88893"/>
              <a:ext cx="2117160" cy="223560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C6ABB417-7D9C-BBBF-57F7-18D34DED717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7777" y="-178893"/>
                <a:ext cx="2296800" cy="241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D654CC5F-CF4D-F65B-2F74-6691BA3F9FD1}"/>
                  </a:ext>
                </a:extLst>
              </p14:cNvPr>
              <p14:cNvContentPartPr/>
              <p14:nvPr/>
            </p14:nvContentPartPr>
            <p14:xfrm>
              <a:off x="133017" y="5240187"/>
              <a:ext cx="1288080" cy="12585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D654CC5F-CF4D-F65B-2F74-6691BA3F9FD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3017" y="5150187"/>
                <a:ext cx="1467720" cy="143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1C946E48-4B32-C0F6-4150-ADFC8AE5FD14}"/>
                  </a:ext>
                </a:extLst>
              </p14:cNvPr>
              <p14:cNvContentPartPr/>
              <p14:nvPr/>
            </p14:nvContentPartPr>
            <p14:xfrm>
              <a:off x="133017" y="5802867"/>
              <a:ext cx="992160" cy="108108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1C946E48-4B32-C0F6-4150-ADFC8AE5FD14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3017" y="5712867"/>
                <a:ext cx="1171800" cy="126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B4710BAF-A9F2-BB76-A3F4-90BB252E637D}"/>
                  </a:ext>
                </a:extLst>
              </p14:cNvPr>
              <p14:cNvContentPartPr/>
              <p14:nvPr/>
            </p14:nvContentPartPr>
            <p14:xfrm>
              <a:off x="10228857" y="4959027"/>
              <a:ext cx="1983960" cy="170280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B4710BAF-A9F2-BB76-A3F4-90BB252E637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138857" y="4869027"/>
                <a:ext cx="2163600" cy="188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69140D86-45B0-D2B7-3D34-C9E79710769E}"/>
                  </a:ext>
                </a:extLst>
              </p14:cNvPr>
              <p14:cNvContentPartPr/>
              <p14:nvPr/>
            </p14:nvContentPartPr>
            <p14:xfrm>
              <a:off x="11132025" y="917590"/>
              <a:ext cx="718200" cy="70344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69140D86-45B0-D2B7-3D34-C9E79710769E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1042070" y="827590"/>
                <a:ext cx="897750" cy="88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88FCBBF5-EFDE-7B26-DA28-89B9E69EB175}"/>
                  </a:ext>
                </a:extLst>
              </p14:cNvPr>
              <p14:cNvContentPartPr/>
              <p14:nvPr/>
            </p14:nvContentPartPr>
            <p14:xfrm>
              <a:off x="295737" y="266428"/>
              <a:ext cx="2354040" cy="267984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88FCBBF5-EFDE-7B26-DA28-89B9E69EB17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05737" y="176428"/>
                <a:ext cx="2533680" cy="285948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76D92C-7916-E4CE-D639-C699ECC62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b="1" dirty="0">
                <a:latin typeface="Bradley Hand ITC" panose="03070402050302030203" pitchFamily="66" charset="0"/>
              </a:rPr>
              <a:t>Las estaciones son las temporadas del año donde se presentan cambios en el clima y la cantidad de luz del día. Las estaciones son el resultado de la órbita de la Tierra alrededor del Sol. A medida que la Tierra orbita el Sol, también gira en su propio eje.</a:t>
            </a:r>
          </a:p>
        </p:txBody>
      </p:sp>
    </p:spTree>
    <p:extLst>
      <p:ext uri="{BB962C8B-B14F-4D97-AF65-F5344CB8AC3E}">
        <p14:creationId xmlns:p14="http://schemas.microsoft.com/office/powerpoint/2010/main" val="53034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647523-0E16-8C94-D087-3FC01C8F4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s-US" sz="5400">
                <a:latin typeface="Alasassy Caps" pitchFamily="2" charset="0"/>
              </a:rPr>
              <a:t>La primavera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61343E1-D71B-8164-0523-A374717CF2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79" r="-1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C52F1D-F4DB-31CD-6206-AFFCBC23A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200" b="1">
                <a:latin typeface="Bradley Hand ITC" panose="03070402050302030203" pitchFamily="66" charset="0"/>
              </a:rPr>
              <a:t>La primavera es una de las cuatro estaciones del año que sucede al invierno y precede al verano, inicia con el equinoccio de primavera y termina con el Solsticio de Verano, donde las temperaturas comienzan a calentar la troposfera dando lugar al calor.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30BCD25A-9729-5EE4-26F3-28A25F81F045}"/>
                  </a:ext>
                </a:extLst>
              </p14:cNvPr>
              <p14:cNvContentPartPr/>
              <p14:nvPr/>
            </p14:nvContentPartPr>
            <p14:xfrm>
              <a:off x="9975820" y="5151310"/>
              <a:ext cx="1926000" cy="15843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30BCD25A-9729-5EE4-26F3-28A25F81F04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885820" y="5061310"/>
                <a:ext cx="2105640" cy="176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960829F2-B27B-5391-02AB-B8F8AA87D3BB}"/>
                  </a:ext>
                </a:extLst>
              </p14:cNvPr>
              <p14:cNvContentPartPr/>
              <p14:nvPr/>
            </p14:nvContentPartPr>
            <p14:xfrm>
              <a:off x="10362100" y="29590"/>
              <a:ext cx="1702800" cy="182124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960829F2-B27B-5391-02AB-B8F8AA87D3B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272081" y="-60410"/>
                <a:ext cx="1882478" cy="200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A419A197-E3C8-73CF-6F0B-7654944A0DC4}"/>
                  </a:ext>
                </a:extLst>
              </p14:cNvPr>
              <p14:cNvContentPartPr/>
              <p14:nvPr/>
            </p14:nvContentPartPr>
            <p14:xfrm>
              <a:off x="9444460" y="4026310"/>
              <a:ext cx="2620440" cy="273888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A419A197-E3C8-73CF-6F0B-7654944A0DC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354460" y="3936310"/>
                <a:ext cx="2800080" cy="29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5281FCF4-ED49-F050-A8CE-78F5070CB20D}"/>
                  </a:ext>
                </a:extLst>
              </p14:cNvPr>
              <p14:cNvContentPartPr/>
              <p14:nvPr/>
            </p14:nvContentPartPr>
            <p14:xfrm>
              <a:off x="9755140" y="162790"/>
              <a:ext cx="2442960" cy="232452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5281FCF4-ED49-F050-A8CE-78F5070CB20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9665140" y="72790"/>
                <a:ext cx="2622600" cy="250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6895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9E6DF0C-87BE-5B2C-15B2-54EDED541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8921">
            <a:off x="4113096" y="-810008"/>
            <a:ext cx="4324785" cy="7688507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F2318-9F5D-DC8D-B3E6-22C50A707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b="1" dirty="0">
                <a:latin typeface="Bradley Hand ITC" panose="03070402050302030203" pitchFamily="66" charset="0"/>
              </a:rPr>
              <a:t>En primavera, la temperatura se calienta, el aire se humedece más que en invierno, brotan nuevas hojas en los árboles y las flores se abren, dejando un ambiente romántico en el aire y un hermoso paisaje en jardines, campos y parques.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64794F4-D2F4-DB97-ECFD-6D4AFD899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>
                <a:latin typeface="Alasassy Caps" pitchFamily="2" charset="0"/>
              </a:rPr>
              <a:t>¿Qué ocurre en la primavera?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D8570096-9C51-41F7-1CB0-54C409439916}"/>
                  </a:ext>
                </a:extLst>
              </p14:cNvPr>
              <p14:cNvContentPartPr/>
              <p14:nvPr/>
            </p14:nvContentPartPr>
            <p14:xfrm>
              <a:off x="9892414" y="44122"/>
              <a:ext cx="1761840" cy="147708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D8570096-9C51-41F7-1CB0-54C40943991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802414" y="-45878"/>
                <a:ext cx="1941480" cy="165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CB5A6DBC-FF57-3591-F7CB-ED2F48141CE6}"/>
                  </a:ext>
                </a:extLst>
              </p14:cNvPr>
              <p14:cNvContentPartPr/>
              <p14:nvPr/>
            </p14:nvContentPartPr>
            <p14:xfrm>
              <a:off x="740880" y="6320116"/>
              <a:ext cx="360" cy="3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CB5A6DBC-FF57-3591-F7CB-ED2F48141CE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50880" y="6230116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8294FA27-A942-61F0-63EA-8CBEB7EB28E2}"/>
                  </a:ext>
                </a:extLst>
              </p14:cNvPr>
              <p14:cNvContentPartPr/>
              <p14:nvPr/>
            </p14:nvContentPartPr>
            <p14:xfrm>
              <a:off x="566280" y="4791556"/>
              <a:ext cx="1736640" cy="178668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8294FA27-A942-61F0-63EA-8CBEB7EB28E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76280" y="4701556"/>
                <a:ext cx="1916280" cy="1966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920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1E46F63-F044-2AC9-968F-EFF3CD661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25137">
            <a:off x="1990639" y="-3905276"/>
            <a:ext cx="6781440" cy="1466855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B126AD7-79D3-11FD-DF1E-375FBE26A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>
                <a:latin typeface="Alasassy Caps" pitchFamily="2" charset="0"/>
              </a:rPr>
              <a:t>Importancia de la primavera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ED26292-59E3-88EE-752C-05CCEFFB34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502825"/>
              </p:ext>
            </p:extLst>
          </p:nvPr>
        </p:nvGraphicFramePr>
        <p:xfrm>
          <a:off x="3000000" y="55068"/>
          <a:ext cx="12895651" cy="56294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4D8F15BF-E5AB-F0C9-2EAC-BF02CFCC9027}"/>
                  </a:ext>
                </a:extLst>
              </p14:cNvPr>
              <p14:cNvContentPartPr/>
              <p14:nvPr/>
            </p14:nvContentPartPr>
            <p14:xfrm>
              <a:off x="236713" y="325381"/>
              <a:ext cx="2161800" cy="20433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4D8F15BF-E5AB-F0C9-2EAC-BF02CFCC902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6713" y="235741"/>
                <a:ext cx="2341440" cy="222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B7D2573A-DD20-BFD1-74FE-1163DB489BCB}"/>
                  </a:ext>
                </a:extLst>
              </p14:cNvPr>
              <p14:cNvContentPartPr/>
              <p14:nvPr/>
            </p14:nvContentPartPr>
            <p14:xfrm>
              <a:off x="10051393" y="4988461"/>
              <a:ext cx="2561400" cy="161388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B7D2573A-DD20-BFD1-74FE-1163DB489BC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9961393" y="4898821"/>
                <a:ext cx="2741040" cy="179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03248704-6DAA-B91A-6603-DA7F84CCAD82}"/>
                  </a:ext>
                </a:extLst>
              </p14:cNvPr>
              <p14:cNvContentPartPr/>
              <p14:nvPr/>
            </p14:nvContentPartPr>
            <p14:xfrm>
              <a:off x="14593" y="44221"/>
              <a:ext cx="1880280" cy="156960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03248704-6DAA-B91A-6603-DA7F84CCAD8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-75047" y="-45419"/>
                <a:ext cx="2059920" cy="174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76F1F064-C79B-F290-092D-91F1B40BF471}"/>
                  </a:ext>
                </a:extLst>
              </p14:cNvPr>
              <p14:cNvContentPartPr/>
              <p14:nvPr/>
            </p14:nvContentPartPr>
            <p14:xfrm>
              <a:off x="10584193" y="5847061"/>
              <a:ext cx="2058120" cy="97740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76F1F064-C79B-F290-092D-91F1B40BF47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494193" y="5757421"/>
                <a:ext cx="2237760" cy="1157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043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B266C-8FB8-BA42-DBC8-6C18194E7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>
                <a:latin typeface="Alasassy Caps" pitchFamily="2" charset="0"/>
              </a:rPr>
              <a:t>Ejemplos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FDC33F4-9243-F3C1-793B-F8F5EEBAA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1996">
            <a:off x="1884745" y="-200767"/>
            <a:ext cx="7859981" cy="7015272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5D7180-485C-8CC8-4CFC-C57B93AFD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Bradley Hand ITC" panose="03070402050302030203" pitchFamily="66" charset="0"/>
              </a:rPr>
              <a:t>Salir a pasear, andar en bicicleta, crear un huerto, leer en un parque, elaborar un cuaderno de naturaleza, ir con los niños de excursión, caminar descalzo/a, hacer un picnic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92B785EE-E43C-35B1-8828-7E389FCB3DED}"/>
                  </a:ext>
                </a:extLst>
              </p14:cNvPr>
              <p14:cNvContentPartPr/>
              <p14:nvPr/>
            </p14:nvContentPartPr>
            <p14:xfrm>
              <a:off x="280977" y="-230"/>
              <a:ext cx="1895040" cy="140652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92B785EE-E43C-35B1-8828-7E389FCB3DE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1337" y="-89870"/>
                <a:ext cx="2074680" cy="158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D7DD75E7-2E37-C148-7F8D-E2332EE031CD}"/>
                  </a:ext>
                </a:extLst>
              </p14:cNvPr>
              <p14:cNvContentPartPr/>
              <p14:nvPr/>
            </p14:nvContentPartPr>
            <p14:xfrm>
              <a:off x="10776777" y="5550970"/>
              <a:ext cx="1229040" cy="115488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D7DD75E7-2E37-C148-7F8D-E2332EE031C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686777" y="5461330"/>
                <a:ext cx="1408680" cy="133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43DA8F99-72D3-220C-07D5-9E9C19CB7B5E}"/>
                  </a:ext>
                </a:extLst>
              </p14:cNvPr>
              <p14:cNvContentPartPr/>
              <p14:nvPr/>
            </p14:nvContentPartPr>
            <p14:xfrm>
              <a:off x="10288257" y="3907930"/>
              <a:ext cx="2250360" cy="278352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43DA8F99-72D3-220C-07D5-9E9C19CB7B5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0198257" y="3817930"/>
                <a:ext cx="2430000" cy="296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55309188-B167-E2B4-EC0F-B67DBDE2D71B}"/>
                  </a:ext>
                </a:extLst>
              </p14:cNvPr>
              <p14:cNvContentPartPr/>
              <p14:nvPr/>
            </p14:nvContentPartPr>
            <p14:xfrm>
              <a:off x="280977" y="296050"/>
              <a:ext cx="2753640" cy="176184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55309188-B167-E2B4-EC0F-B67DBDE2D71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1337" y="206050"/>
                <a:ext cx="2933280" cy="194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5305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397AC58-D75A-85B0-C2E9-5725D62E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s-US" sz="5400">
                <a:latin typeface="Alasassy Caps" pitchFamily="2" charset="0"/>
              </a:rPr>
              <a:t>Dato curioso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E03C71-6C4B-1AC1-1C0C-E45769A3B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US" sz="2200" b="1">
                <a:latin typeface="Bradley Hand ITC" panose="03070402050302030203" pitchFamily="66" charset="0"/>
              </a:rPr>
              <a:t>Los días son más largos durante la primavera porque el eje de la Tierra está inclinado hacia el sol y está alejado de él durante el invierno.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09F2196-C467-C155-BBC2-7F3AF2D50C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2005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60BE7B-43C9-D2CD-F74C-A4B6997DD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S" dirty="0">
                <a:latin typeface="Alasassy Caps" pitchFamily="2" charset="0"/>
              </a:rPr>
              <a:t>Eso fue todo gracias por ver :)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B748FE-A162-A132-B8E2-F20989210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BFF0FD67-912B-4F85-D956-496E9D91B930}"/>
                  </a:ext>
                </a:extLst>
              </p14:cNvPr>
              <p14:cNvContentPartPr/>
              <p14:nvPr/>
            </p14:nvContentPartPr>
            <p14:xfrm>
              <a:off x="280977" y="4633227"/>
              <a:ext cx="2827800" cy="188028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BFF0FD67-912B-4F85-D956-496E9D91B93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1337" y="4543587"/>
                <a:ext cx="3007440" cy="20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003F3862-F54D-577F-7727-D4F8F2EAFB9A}"/>
                  </a:ext>
                </a:extLst>
              </p14:cNvPr>
              <p14:cNvContentPartPr/>
              <p14:nvPr/>
            </p14:nvContentPartPr>
            <p14:xfrm>
              <a:off x="10717377" y="5743467"/>
              <a:ext cx="1199520" cy="99216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003F3862-F54D-577F-7727-D4F8F2EAFB9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627737" y="5653827"/>
                <a:ext cx="1379160" cy="117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70ACE831-7FC3-4F24-5668-F7C5A1DB8DEE}"/>
                  </a:ext>
                </a:extLst>
              </p14:cNvPr>
              <p14:cNvContentPartPr/>
              <p14:nvPr/>
            </p14:nvContentPartPr>
            <p14:xfrm>
              <a:off x="10761657" y="236547"/>
              <a:ext cx="947880" cy="9921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70ACE831-7FC3-4F24-5668-F7C5A1DB8DE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672017" y="146907"/>
                <a:ext cx="1127520" cy="1171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A05F3353-1401-13FC-E125-283CD3AEE903}"/>
                  </a:ext>
                </a:extLst>
              </p14:cNvPr>
              <p14:cNvContentPartPr/>
              <p14:nvPr/>
            </p14:nvContentPartPr>
            <p14:xfrm>
              <a:off x="29337" y="310707"/>
              <a:ext cx="1006920" cy="112536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A05F3353-1401-13FC-E125-283CD3AEE90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-60303" y="220707"/>
                <a:ext cx="1186560" cy="130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622ED2B5-6D74-2718-AE61-AEACC7C79609}"/>
                  </a:ext>
                </a:extLst>
              </p14:cNvPr>
              <p14:cNvContentPartPr/>
              <p14:nvPr/>
            </p14:nvContentPartPr>
            <p14:xfrm>
              <a:off x="162537" y="5373387"/>
              <a:ext cx="1924920" cy="13917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622ED2B5-6D74-2718-AE61-AEACC7C7960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2897" y="5283747"/>
                <a:ext cx="2104560" cy="157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E977376E-40B0-FE7E-CBB6-5E1EBD7EBDB6}"/>
                  </a:ext>
                </a:extLst>
              </p14:cNvPr>
              <p14:cNvContentPartPr/>
              <p14:nvPr/>
            </p14:nvContentPartPr>
            <p14:xfrm>
              <a:off x="9991977" y="5018067"/>
              <a:ext cx="2442960" cy="168804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E977376E-40B0-FE7E-CBB6-5E1EBD7EBDB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902337" y="4928427"/>
                <a:ext cx="2622600" cy="186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9EE5792F-6A89-E3D1-A3FC-71F23FC452FE}"/>
                  </a:ext>
                </a:extLst>
              </p14:cNvPr>
              <p14:cNvContentPartPr/>
              <p14:nvPr/>
            </p14:nvContentPartPr>
            <p14:xfrm>
              <a:off x="9962457" y="103347"/>
              <a:ext cx="2339280" cy="168804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9EE5792F-6A89-E3D1-A3FC-71F23FC452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872457" y="13707"/>
                <a:ext cx="2518920" cy="186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22AE7297-75B8-DED8-2950-9E62C887F1B9}"/>
                  </a:ext>
                </a:extLst>
              </p14:cNvPr>
              <p14:cNvContentPartPr/>
              <p14:nvPr/>
            </p14:nvContentPartPr>
            <p14:xfrm>
              <a:off x="133017" y="88587"/>
              <a:ext cx="1776600" cy="182124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22AE7297-75B8-DED8-2950-9E62C887F1B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3377" y="-1053"/>
                <a:ext cx="1956240" cy="2000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6270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La primavera</vt:lpstr>
      <vt:lpstr>¿Que son las estaciones del año?</vt:lpstr>
      <vt:lpstr>La primavera</vt:lpstr>
      <vt:lpstr>¿Qué ocurre en la primavera?</vt:lpstr>
      <vt:lpstr>Importancia de la primavera</vt:lpstr>
      <vt:lpstr>Ejemplos</vt:lpstr>
      <vt:lpstr>Dato curioso</vt:lpstr>
      <vt:lpstr>Eso fue todo gracias por ver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primavera</dc:title>
  <dc:creator>Kid2 Inei</dc:creator>
  <cp:lastModifiedBy>Kid2 Inei</cp:lastModifiedBy>
  <cp:revision>2</cp:revision>
  <dcterms:created xsi:type="dcterms:W3CDTF">2024-03-22T17:06:36Z</dcterms:created>
  <dcterms:modified xsi:type="dcterms:W3CDTF">2024-03-22T17:51:39Z</dcterms:modified>
</cp:coreProperties>
</file>