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AA29C-121D-2A44-86BB-9A5D6199322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4FEF395-849B-234A-8091-F8E3CFCB8B15}">
      <dgm:prSet phldrT="[Texto]" phldr="0"/>
      <dgm:spPr/>
      <dgm:t>
        <a:bodyPr/>
        <a:lstStyle/>
        <a:p>
          <a:r>
            <a:rPr lang="es-MX" dirty="0"/>
            <a:t>Que ocurre en la primavera?</a:t>
          </a:r>
        </a:p>
      </dgm:t>
    </dgm:pt>
    <dgm:pt modelId="{B8133902-4234-254D-B490-CA5CF925B35E}" type="parTrans" cxnId="{72965466-11B3-8640-A0C4-08A1AEB45610}">
      <dgm:prSet/>
      <dgm:spPr/>
      <dgm:t>
        <a:bodyPr/>
        <a:lstStyle/>
        <a:p>
          <a:endParaRPr lang="es-MX"/>
        </a:p>
      </dgm:t>
    </dgm:pt>
    <dgm:pt modelId="{E104D743-131D-0345-B840-6F2A06C030C5}" type="sibTrans" cxnId="{72965466-11B3-8640-A0C4-08A1AEB45610}">
      <dgm:prSet/>
      <dgm:spPr/>
      <dgm:t>
        <a:bodyPr/>
        <a:lstStyle/>
        <a:p>
          <a:endParaRPr lang="es-MX"/>
        </a:p>
      </dgm:t>
    </dgm:pt>
    <dgm:pt modelId="{19FF1E74-06A9-4C45-B190-FA5FFA8BE3FF}">
      <dgm:prSet phldrT="[Texto]" phldr="0"/>
      <dgm:spPr/>
      <dgm:t>
        <a:bodyPr/>
        <a:lstStyle/>
        <a:p>
          <a:r>
            <a:rPr lang="es-MX" dirty="0"/>
            <a:t>Se caen las hojas de los arboles</a:t>
          </a:r>
        </a:p>
      </dgm:t>
    </dgm:pt>
    <dgm:pt modelId="{899EAD46-C632-1047-ABD0-5B93E10DFAAC}" type="parTrans" cxnId="{FF8999B6-47B6-B84D-A28E-1732B88D8039}">
      <dgm:prSet/>
      <dgm:spPr/>
      <dgm:t>
        <a:bodyPr/>
        <a:lstStyle/>
        <a:p>
          <a:endParaRPr lang="es-MX"/>
        </a:p>
      </dgm:t>
    </dgm:pt>
    <dgm:pt modelId="{14D09396-CCC8-5A4F-8BF8-BED661C4C40E}" type="sibTrans" cxnId="{FF8999B6-47B6-B84D-A28E-1732B88D8039}">
      <dgm:prSet/>
      <dgm:spPr/>
      <dgm:t>
        <a:bodyPr/>
        <a:lstStyle/>
        <a:p>
          <a:endParaRPr lang="es-MX"/>
        </a:p>
      </dgm:t>
    </dgm:pt>
    <dgm:pt modelId="{EF79E6EC-019A-6D4E-8132-2808EEF50F39}">
      <dgm:prSet phldrT="[Texto]" phldr="0"/>
      <dgm:spPr/>
      <dgm:t>
        <a:bodyPr/>
        <a:lstStyle/>
        <a:p>
          <a:r>
            <a:rPr lang="es-MX" dirty="0"/>
            <a:t>El aire se humedece</a:t>
          </a:r>
        </a:p>
      </dgm:t>
    </dgm:pt>
    <dgm:pt modelId="{E003A5A7-0DC7-6942-ABD4-85ACE352185A}" type="parTrans" cxnId="{C952A98E-B485-4444-AA8D-9C1F638AA419}">
      <dgm:prSet/>
      <dgm:spPr/>
      <dgm:t>
        <a:bodyPr/>
        <a:lstStyle/>
        <a:p>
          <a:endParaRPr lang="es-MX"/>
        </a:p>
      </dgm:t>
    </dgm:pt>
    <dgm:pt modelId="{C3CB4548-F38C-CC4B-9A8F-1F7C27CB31AA}" type="sibTrans" cxnId="{C952A98E-B485-4444-AA8D-9C1F638AA419}">
      <dgm:prSet/>
      <dgm:spPr/>
      <dgm:t>
        <a:bodyPr/>
        <a:lstStyle/>
        <a:p>
          <a:endParaRPr lang="es-MX"/>
        </a:p>
      </dgm:t>
    </dgm:pt>
    <dgm:pt modelId="{83318EAD-080F-654C-A280-0CF6034BCDAE}">
      <dgm:prSet phldrT="[Texto]" phldr="0"/>
      <dgm:spPr/>
      <dgm:t>
        <a:bodyPr/>
        <a:lstStyle/>
        <a:p>
          <a:r>
            <a:rPr lang="es-MX" dirty="0"/>
            <a:t>Las flores se abren</a:t>
          </a:r>
        </a:p>
      </dgm:t>
    </dgm:pt>
    <dgm:pt modelId="{C7371695-C57D-C041-B925-E77E52CF0993}" type="parTrans" cxnId="{8C4293AA-AD5A-1447-8A41-F7197BFE623D}">
      <dgm:prSet/>
      <dgm:spPr/>
      <dgm:t>
        <a:bodyPr/>
        <a:lstStyle/>
        <a:p>
          <a:endParaRPr lang="es-MX"/>
        </a:p>
      </dgm:t>
    </dgm:pt>
    <dgm:pt modelId="{F0E72D67-36B5-EB45-9061-49213801CEF9}" type="sibTrans" cxnId="{8C4293AA-AD5A-1447-8A41-F7197BFE623D}">
      <dgm:prSet/>
      <dgm:spPr/>
      <dgm:t>
        <a:bodyPr/>
        <a:lstStyle/>
        <a:p>
          <a:endParaRPr lang="es-MX"/>
        </a:p>
      </dgm:t>
    </dgm:pt>
    <dgm:pt modelId="{7A195EEF-ADE5-E548-BD26-022A139FB6B1}">
      <dgm:prSet phldrT="[Texto]" phldr="0"/>
      <dgm:spPr/>
      <dgm:t>
        <a:bodyPr/>
        <a:lstStyle/>
        <a:p>
          <a:r>
            <a:rPr lang="es-MX" dirty="0"/>
            <a:t>Brotan nuevas hojas</a:t>
          </a:r>
        </a:p>
      </dgm:t>
    </dgm:pt>
    <dgm:pt modelId="{16FC4E27-75D7-104F-8161-50CEA11FA3F8}" type="parTrans" cxnId="{63A9CC15-D9BC-D945-B321-8DA1C2E5472E}">
      <dgm:prSet/>
      <dgm:spPr/>
      <dgm:t>
        <a:bodyPr/>
        <a:lstStyle/>
        <a:p>
          <a:endParaRPr lang="es-MX"/>
        </a:p>
      </dgm:t>
    </dgm:pt>
    <dgm:pt modelId="{652C5241-AA9D-6140-B0AF-F9D70FF8CD16}" type="sibTrans" cxnId="{63A9CC15-D9BC-D945-B321-8DA1C2E5472E}">
      <dgm:prSet/>
      <dgm:spPr/>
      <dgm:t>
        <a:bodyPr/>
        <a:lstStyle/>
        <a:p>
          <a:endParaRPr lang="es-MX"/>
        </a:p>
      </dgm:t>
    </dgm:pt>
    <dgm:pt modelId="{A36BA9EA-9B04-3347-B801-A3240F15B834}">
      <dgm:prSet phldrT="[Texto]" phldr="0"/>
      <dgm:spPr/>
      <dgm:t>
        <a:bodyPr/>
        <a:lstStyle/>
        <a:p>
          <a:r>
            <a:rPr lang="es-MX" dirty="0"/>
            <a:t>La temperatura se calientan</a:t>
          </a:r>
        </a:p>
      </dgm:t>
    </dgm:pt>
    <dgm:pt modelId="{FA98D6B0-4A2F-9347-AA82-897370FD7865}" type="parTrans" cxnId="{080C2870-8C13-194E-944A-4A40D810F5E9}">
      <dgm:prSet/>
      <dgm:spPr/>
      <dgm:t>
        <a:bodyPr/>
        <a:lstStyle/>
        <a:p>
          <a:endParaRPr lang="es-MX"/>
        </a:p>
      </dgm:t>
    </dgm:pt>
    <dgm:pt modelId="{5BD24D5C-16F3-B140-BE01-377ADF7C81F2}" type="sibTrans" cxnId="{080C2870-8C13-194E-944A-4A40D810F5E9}">
      <dgm:prSet/>
      <dgm:spPr/>
      <dgm:t>
        <a:bodyPr/>
        <a:lstStyle/>
        <a:p>
          <a:endParaRPr lang="es-MX"/>
        </a:p>
      </dgm:t>
    </dgm:pt>
    <dgm:pt modelId="{4955ECBF-7C7C-5B4E-B62C-6231B81F1F57}" type="pres">
      <dgm:prSet presAssocID="{87DAA29C-121D-2A44-86BB-9A5D619932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84D694-2421-D549-B655-A9FE70B44CB7}" type="pres">
      <dgm:prSet presAssocID="{24FEF395-849B-234A-8091-F8E3CFCB8B15}" presName="root1" presStyleCnt="0"/>
      <dgm:spPr/>
    </dgm:pt>
    <dgm:pt modelId="{3BD5F8A9-5564-4341-8DBD-4B9BA5EF9034}" type="pres">
      <dgm:prSet presAssocID="{24FEF395-849B-234A-8091-F8E3CFCB8B15}" presName="LevelOneTextNode" presStyleLbl="node0" presStyleIdx="0" presStyleCnt="1">
        <dgm:presLayoutVars>
          <dgm:chPref val="3"/>
        </dgm:presLayoutVars>
      </dgm:prSet>
      <dgm:spPr/>
    </dgm:pt>
    <dgm:pt modelId="{8AC521E0-1519-D04B-A4D0-9A35429EF80F}" type="pres">
      <dgm:prSet presAssocID="{24FEF395-849B-234A-8091-F8E3CFCB8B15}" presName="level2hierChild" presStyleCnt="0"/>
      <dgm:spPr/>
    </dgm:pt>
    <dgm:pt modelId="{0523D9B0-C9E0-D848-8E0C-216C6348AD2B}" type="pres">
      <dgm:prSet presAssocID="{899EAD46-C632-1047-ABD0-5B93E10DFAAC}" presName="conn2-1" presStyleLbl="parChTrans1D2" presStyleIdx="0" presStyleCnt="2"/>
      <dgm:spPr/>
    </dgm:pt>
    <dgm:pt modelId="{1FE68AF5-830E-B044-95F3-3DA5C66A94D2}" type="pres">
      <dgm:prSet presAssocID="{899EAD46-C632-1047-ABD0-5B93E10DFAAC}" presName="connTx" presStyleLbl="parChTrans1D2" presStyleIdx="0" presStyleCnt="2"/>
      <dgm:spPr/>
    </dgm:pt>
    <dgm:pt modelId="{EC6D341D-BBF6-AE4B-A1E5-AD0BB5339C94}" type="pres">
      <dgm:prSet presAssocID="{19FF1E74-06A9-4C45-B190-FA5FFA8BE3FF}" presName="root2" presStyleCnt="0"/>
      <dgm:spPr/>
    </dgm:pt>
    <dgm:pt modelId="{B8623F4F-E255-5041-8B20-2479FE356E49}" type="pres">
      <dgm:prSet presAssocID="{19FF1E74-06A9-4C45-B190-FA5FFA8BE3FF}" presName="LevelTwoTextNode" presStyleLbl="node2" presStyleIdx="0" presStyleCnt="2">
        <dgm:presLayoutVars>
          <dgm:chPref val="3"/>
        </dgm:presLayoutVars>
      </dgm:prSet>
      <dgm:spPr/>
    </dgm:pt>
    <dgm:pt modelId="{5EADD738-5489-3343-B3A7-46A12C2B35C4}" type="pres">
      <dgm:prSet presAssocID="{19FF1E74-06A9-4C45-B190-FA5FFA8BE3FF}" presName="level3hierChild" presStyleCnt="0"/>
      <dgm:spPr/>
    </dgm:pt>
    <dgm:pt modelId="{429CAF5E-EF14-3B41-AFE5-C8E75FBD17EE}" type="pres">
      <dgm:prSet presAssocID="{E003A5A7-0DC7-6942-ABD4-85ACE352185A}" presName="conn2-1" presStyleLbl="parChTrans1D3" presStyleIdx="0" presStyleCnt="3"/>
      <dgm:spPr/>
    </dgm:pt>
    <dgm:pt modelId="{03185E84-8951-9446-BD65-DB57AD7CA519}" type="pres">
      <dgm:prSet presAssocID="{E003A5A7-0DC7-6942-ABD4-85ACE352185A}" presName="connTx" presStyleLbl="parChTrans1D3" presStyleIdx="0" presStyleCnt="3"/>
      <dgm:spPr/>
    </dgm:pt>
    <dgm:pt modelId="{767349A8-20B0-F847-AE77-56BF6D1CEC2E}" type="pres">
      <dgm:prSet presAssocID="{EF79E6EC-019A-6D4E-8132-2808EEF50F39}" presName="root2" presStyleCnt="0"/>
      <dgm:spPr/>
    </dgm:pt>
    <dgm:pt modelId="{1097D5DE-48F2-6940-8C5F-5E24A70A0B0A}" type="pres">
      <dgm:prSet presAssocID="{EF79E6EC-019A-6D4E-8132-2808EEF50F39}" presName="LevelTwoTextNode" presStyleLbl="node3" presStyleIdx="0" presStyleCnt="3">
        <dgm:presLayoutVars>
          <dgm:chPref val="3"/>
        </dgm:presLayoutVars>
      </dgm:prSet>
      <dgm:spPr/>
    </dgm:pt>
    <dgm:pt modelId="{7617EA00-9319-B645-94C7-3F75B696C751}" type="pres">
      <dgm:prSet presAssocID="{EF79E6EC-019A-6D4E-8132-2808EEF50F39}" presName="level3hierChild" presStyleCnt="0"/>
      <dgm:spPr/>
    </dgm:pt>
    <dgm:pt modelId="{69897690-E926-DB4C-AFBB-B32234D22BCD}" type="pres">
      <dgm:prSet presAssocID="{C7371695-C57D-C041-B925-E77E52CF0993}" presName="conn2-1" presStyleLbl="parChTrans1D3" presStyleIdx="1" presStyleCnt="3"/>
      <dgm:spPr/>
    </dgm:pt>
    <dgm:pt modelId="{3EFA26F4-CAC7-FA47-862A-779724EC3437}" type="pres">
      <dgm:prSet presAssocID="{C7371695-C57D-C041-B925-E77E52CF0993}" presName="connTx" presStyleLbl="parChTrans1D3" presStyleIdx="1" presStyleCnt="3"/>
      <dgm:spPr/>
    </dgm:pt>
    <dgm:pt modelId="{FC1D9F2E-2201-9C45-B574-806DDA430418}" type="pres">
      <dgm:prSet presAssocID="{83318EAD-080F-654C-A280-0CF6034BCDAE}" presName="root2" presStyleCnt="0"/>
      <dgm:spPr/>
    </dgm:pt>
    <dgm:pt modelId="{D838EB09-69DA-DD4F-89E6-52DA9E96AB18}" type="pres">
      <dgm:prSet presAssocID="{83318EAD-080F-654C-A280-0CF6034BCDAE}" presName="LevelTwoTextNode" presStyleLbl="node3" presStyleIdx="1" presStyleCnt="3">
        <dgm:presLayoutVars>
          <dgm:chPref val="3"/>
        </dgm:presLayoutVars>
      </dgm:prSet>
      <dgm:spPr/>
    </dgm:pt>
    <dgm:pt modelId="{AF299DE7-8024-394E-AFC2-5CE10C0735BF}" type="pres">
      <dgm:prSet presAssocID="{83318EAD-080F-654C-A280-0CF6034BCDAE}" presName="level3hierChild" presStyleCnt="0"/>
      <dgm:spPr/>
    </dgm:pt>
    <dgm:pt modelId="{594211DF-B1F0-7040-9C18-65AD301DD493}" type="pres">
      <dgm:prSet presAssocID="{16FC4E27-75D7-104F-8161-50CEA11FA3F8}" presName="conn2-1" presStyleLbl="parChTrans1D2" presStyleIdx="1" presStyleCnt="2"/>
      <dgm:spPr/>
    </dgm:pt>
    <dgm:pt modelId="{9CFECF2A-FF80-2143-97B8-208435BF5B18}" type="pres">
      <dgm:prSet presAssocID="{16FC4E27-75D7-104F-8161-50CEA11FA3F8}" presName="connTx" presStyleLbl="parChTrans1D2" presStyleIdx="1" presStyleCnt="2"/>
      <dgm:spPr/>
    </dgm:pt>
    <dgm:pt modelId="{DF4931BE-AA42-6144-84F8-CF0B32C123DB}" type="pres">
      <dgm:prSet presAssocID="{7A195EEF-ADE5-E548-BD26-022A139FB6B1}" presName="root2" presStyleCnt="0"/>
      <dgm:spPr/>
    </dgm:pt>
    <dgm:pt modelId="{844D980F-AE2C-C64C-A19C-A7F30DD91F51}" type="pres">
      <dgm:prSet presAssocID="{7A195EEF-ADE5-E548-BD26-022A139FB6B1}" presName="LevelTwoTextNode" presStyleLbl="node2" presStyleIdx="1" presStyleCnt="2">
        <dgm:presLayoutVars>
          <dgm:chPref val="3"/>
        </dgm:presLayoutVars>
      </dgm:prSet>
      <dgm:spPr/>
    </dgm:pt>
    <dgm:pt modelId="{302288AE-E250-6D4D-94F6-DFAC72C09B54}" type="pres">
      <dgm:prSet presAssocID="{7A195EEF-ADE5-E548-BD26-022A139FB6B1}" presName="level3hierChild" presStyleCnt="0"/>
      <dgm:spPr/>
    </dgm:pt>
    <dgm:pt modelId="{6B62D768-45EF-E343-AE06-95E938D11C31}" type="pres">
      <dgm:prSet presAssocID="{FA98D6B0-4A2F-9347-AA82-897370FD7865}" presName="conn2-1" presStyleLbl="parChTrans1D3" presStyleIdx="2" presStyleCnt="3"/>
      <dgm:spPr/>
    </dgm:pt>
    <dgm:pt modelId="{EA5873FD-5396-254C-8860-D0751B66B79C}" type="pres">
      <dgm:prSet presAssocID="{FA98D6B0-4A2F-9347-AA82-897370FD7865}" presName="connTx" presStyleLbl="parChTrans1D3" presStyleIdx="2" presStyleCnt="3"/>
      <dgm:spPr/>
    </dgm:pt>
    <dgm:pt modelId="{EC565D73-B5B7-9B4E-9F0B-7B9FEC106113}" type="pres">
      <dgm:prSet presAssocID="{A36BA9EA-9B04-3347-B801-A3240F15B834}" presName="root2" presStyleCnt="0"/>
      <dgm:spPr/>
    </dgm:pt>
    <dgm:pt modelId="{05A04A23-6E2B-BB47-B14C-CE2360731F98}" type="pres">
      <dgm:prSet presAssocID="{A36BA9EA-9B04-3347-B801-A3240F15B834}" presName="LevelTwoTextNode" presStyleLbl="node3" presStyleIdx="2" presStyleCnt="3">
        <dgm:presLayoutVars>
          <dgm:chPref val="3"/>
        </dgm:presLayoutVars>
      </dgm:prSet>
      <dgm:spPr/>
    </dgm:pt>
    <dgm:pt modelId="{7006F949-9184-7F43-8378-624EE7A952CB}" type="pres">
      <dgm:prSet presAssocID="{A36BA9EA-9B04-3347-B801-A3240F15B834}" presName="level3hierChild" presStyleCnt="0"/>
      <dgm:spPr/>
    </dgm:pt>
  </dgm:ptLst>
  <dgm:cxnLst>
    <dgm:cxn modelId="{D66F9D08-6B43-0145-A173-1F113C4E042C}" type="presOf" srcId="{C7371695-C57D-C041-B925-E77E52CF0993}" destId="{3EFA26F4-CAC7-FA47-862A-779724EC3437}" srcOrd="1" destOrd="0" presId="urn:microsoft.com/office/officeart/2005/8/layout/hierarchy2"/>
    <dgm:cxn modelId="{BB58DB12-2749-B44A-B85B-35F595EB88C6}" type="presOf" srcId="{899EAD46-C632-1047-ABD0-5B93E10DFAAC}" destId="{1FE68AF5-830E-B044-95F3-3DA5C66A94D2}" srcOrd="1" destOrd="0" presId="urn:microsoft.com/office/officeart/2005/8/layout/hierarchy2"/>
    <dgm:cxn modelId="{63A9CC15-D9BC-D945-B321-8DA1C2E5472E}" srcId="{24FEF395-849B-234A-8091-F8E3CFCB8B15}" destId="{7A195EEF-ADE5-E548-BD26-022A139FB6B1}" srcOrd="1" destOrd="0" parTransId="{16FC4E27-75D7-104F-8161-50CEA11FA3F8}" sibTransId="{652C5241-AA9D-6140-B0AF-F9D70FF8CD16}"/>
    <dgm:cxn modelId="{4E129320-EC70-254D-851F-A46D4CEB7402}" type="presOf" srcId="{FA98D6B0-4A2F-9347-AA82-897370FD7865}" destId="{EA5873FD-5396-254C-8860-D0751B66B79C}" srcOrd="1" destOrd="0" presId="urn:microsoft.com/office/officeart/2005/8/layout/hierarchy2"/>
    <dgm:cxn modelId="{D6C83C48-F12C-1448-84A1-52EEF5CAB5A0}" type="presOf" srcId="{E003A5A7-0DC7-6942-ABD4-85ACE352185A}" destId="{429CAF5E-EF14-3B41-AFE5-C8E75FBD17EE}" srcOrd="0" destOrd="0" presId="urn:microsoft.com/office/officeart/2005/8/layout/hierarchy2"/>
    <dgm:cxn modelId="{AAA42165-9EAA-DB4E-A9E2-1DDEBD2E84B4}" type="presOf" srcId="{19FF1E74-06A9-4C45-B190-FA5FFA8BE3FF}" destId="{B8623F4F-E255-5041-8B20-2479FE356E49}" srcOrd="0" destOrd="0" presId="urn:microsoft.com/office/officeart/2005/8/layout/hierarchy2"/>
    <dgm:cxn modelId="{72965466-11B3-8640-A0C4-08A1AEB45610}" srcId="{87DAA29C-121D-2A44-86BB-9A5D6199322C}" destId="{24FEF395-849B-234A-8091-F8E3CFCB8B15}" srcOrd="0" destOrd="0" parTransId="{B8133902-4234-254D-B490-CA5CF925B35E}" sibTransId="{E104D743-131D-0345-B840-6F2A06C030C5}"/>
    <dgm:cxn modelId="{080C2870-8C13-194E-944A-4A40D810F5E9}" srcId="{7A195EEF-ADE5-E548-BD26-022A139FB6B1}" destId="{A36BA9EA-9B04-3347-B801-A3240F15B834}" srcOrd="0" destOrd="0" parTransId="{FA98D6B0-4A2F-9347-AA82-897370FD7865}" sibTransId="{5BD24D5C-16F3-B140-BE01-377ADF7C81F2}"/>
    <dgm:cxn modelId="{3ECDF373-1FAF-3B4B-B77F-0BB883D140E0}" type="presOf" srcId="{EF79E6EC-019A-6D4E-8132-2808EEF50F39}" destId="{1097D5DE-48F2-6940-8C5F-5E24A70A0B0A}" srcOrd="0" destOrd="0" presId="urn:microsoft.com/office/officeart/2005/8/layout/hierarchy2"/>
    <dgm:cxn modelId="{65A30076-FFE1-2B4D-BBDF-D529CC72980B}" type="presOf" srcId="{899EAD46-C632-1047-ABD0-5B93E10DFAAC}" destId="{0523D9B0-C9E0-D848-8E0C-216C6348AD2B}" srcOrd="0" destOrd="0" presId="urn:microsoft.com/office/officeart/2005/8/layout/hierarchy2"/>
    <dgm:cxn modelId="{48609185-E541-A945-AFE8-6A5BA43224F2}" type="presOf" srcId="{83318EAD-080F-654C-A280-0CF6034BCDAE}" destId="{D838EB09-69DA-DD4F-89E6-52DA9E96AB18}" srcOrd="0" destOrd="0" presId="urn:microsoft.com/office/officeart/2005/8/layout/hierarchy2"/>
    <dgm:cxn modelId="{B3987489-D217-7C49-913F-8165115408C0}" type="presOf" srcId="{7A195EEF-ADE5-E548-BD26-022A139FB6B1}" destId="{844D980F-AE2C-C64C-A19C-A7F30DD91F51}" srcOrd="0" destOrd="0" presId="urn:microsoft.com/office/officeart/2005/8/layout/hierarchy2"/>
    <dgm:cxn modelId="{C952A98E-B485-4444-AA8D-9C1F638AA419}" srcId="{19FF1E74-06A9-4C45-B190-FA5FFA8BE3FF}" destId="{EF79E6EC-019A-6D4E-8132-2808EEF50F39}" srcOrd="0" destOrd="0" parTransId="{E003A5A7-0DC7-6942-ABD4-85ACE352185A}" sibTransId="{C3CB4548-F38C-CC4B-9A8F-1F7C27CB31AA}"/>
    <dgm:cxn modelId="{8B8EAA91-E5C4-DF42-8E03-FC7980E94DBE}" type="presOf" srcId="{E003A5A7-0DC7-6942-ABD4-85ACE352185A}" destId="{03185E84-8951-9446-BD65-DB57AD7CA519}" srcOrd="1" destOrd="0" presId="urn:microsoft.com/office/officeart/2005/8/layout/hierarchy2"/>
    <dgm:cxn modelId="{4BD5AF93-549C-B94F-B655-0F7A64CAC09E}" type="presOf" srcId="{FA98D6B0-4A2F-9347-AA82-897370FD7865}" destId="{6B62D768-45EF-E343-AE06-95E938D11C31}" srcOrd="0" destOrd="0" presId="urn:microsoft.com/office/officeart/2005/8/layout/hierarchy2"/>
    <dgm:cxn modelId="{8C4293AA-AD5A-1447-8A41-F7197BFE623D}" srcId="{19FF1E74-06A9-4C45-B190-FA5FFA8BE3FF}" destId="{83318EAD-080F-654C-A280-0CF6034BCDAE}" srcOrd="1" destOrd="0" parTransId="{C7371695-C57D-C041-B925-E77E52CF0993}" sibTransId="{F0E72D67-36B5-EB45-9061-49213801CEF9}"/>
    <dgm:cxn modelId="{1A93A2B3-BB61-D243-8371-0AA747D9D96C}" type="presOf" srcId="{87DAA29C-121D-2A44-86BB-9A5D6199322C}" destId="{4955ECBF-7C7C-5B4E-B62C-6231B81F1F57}" srcOrd="0" destOrd="0" presId="urn:microsoft.com/office/officeart/2005/8/layout/hierarchy2"/>
    <dgm:cxn modelId="{FF8999B6-47B6-B84D-A28E-1732B88D8039}" srcId="{24FEF395-849B-234A-8091-F8E3CFCB8B15}" destId="{19FF1E74-06A9-4C45-B190-FA5FFA8BE3FF}" srcOrd="0" destOrd="0" parTransId="{899EAD46-C632-1047-ABD0-5B93E10DFAAC}" sibTransId="{14D09396-CCC8-5A4F-8BF8-BED661C4C40E}"/>
    <dgm:cxn modelId="{78A62EBD-781E-C64E-8089-7047CD06683E}" type="presOf" srcId="{C7371695-C57D-C041-B925-E77E52CF0993}" destId="{69897690-E926-DB4C-AFBB-B32234D22BCD}" srcOrd="0" destOrd="0" presId="urn:microsoft.com/office/officeart/2005/8/layout/hierarchy2"/>
    <dgm:cxn modelId="{D1DA3FC5-287C-D54B-AA75-64AF0AC6B63B}" type="presOf" srcId="{24FEF395-849B-234A-8091-F8E3CFCB8B15}" destId="{3BD5F8A9-5564-4341-8DBD-4B9BA5EF9034}" srcOrd="0" destOrd="0" presId="urn:microsoft.com/office/officeart/2005/8/layout/hierarchy2"/>
    <dgm:cxn modelId="{3D2037E0-C464-B944-B111-EF068CB83C3D}" type="presOf" srcId="{16FC4E27-75D7-104F-8161-50CEA11FA3F8}" destId="{9CFECF2A-FF80-2143-97B8-208435BF5B18}" srcOrd="1" destOrd="0" presId="urn:microsoft.com/office/officeart/2005/8/layout/hierarchy2"/>
    <dgm:cxn modelId="{3DC45AEF-B2D3-844E-8945-DC35933E2436}" type="presOf" srcId="{A36BA9EA-9B04-3347-B801-A3240F15B834}" destId="{05A04A23-6E2B-BB47-B14C-CE2360731F98}" srcOrd="0" destOrd="0" presId="urn:microsoft.com/office/officeart/2005/8/layout/hierarchy2"/>
    <dgm:cxn modelId="{EBB2BFFA-B5F6-DC4B-A964-0B33C2ADC4B9}" type="presOf" srcId="{16FC4E27-75D7-104F-8161-50CEA11FA3F8}" destId="{594211DF-B1F0-7040-9C18-65AD301DD493}" srcOrd="0" destOrd="0" presId="urn:microsoft.com/office/officeart/2005/8/layout/hierarchy2"/>
    <dgm:cxn modelId="{52A8FDFA-0487-EE40-B740-DD7288B1E363}" type="presParOf" srcId="{4955ECBF-7C7C-5B4E-B62C-6231B81F1F57}" destId="{1E84D694-2421-D549-B655-A9FE70B44CB7}" srcOrd="0" destOrd="0" presId="urn:microsoft.com/office/officeart/2005/8/layout/hierarchy2"/>
    <dgm:cxn modelId="{0E634B09-847A-F941-9F53-7A93B914679E}" type="presParOf" srcId="{1E84D694-2421-D549-B655-A9FE70B44CB7}" destId="{3BD5F8A9-5564-4341-8DBD-4B9BA5EF9034}" srcOrd="0" destOrd="0" presId="urn:microsoft.com/office/officeart/2005/8/layout/hierarchy2"/>
    <dgm:cxn modelId="{B29826EC-14FB-A040-8B5A-1F4684A3BD87}" type="presParOf" srcId="{1E84D694-2421-D549-B655-A9FE70B44CB7}" destId="{8AC521E0-1519-D04B-A4D0-9A35429EF80F}" srcOrd="1" destOrd="0" presId="urn:microsoft.com/office/officeart/2005/8/layout/hierarchy2"/>
    <dgm:cxn modelId="{B22F9FDF-E6F8-B44F-A35C-1E7FB1CE8E5C}" type="presParOf" srcId="{8AC521E0-1519-D04B-A4D0-9A35429EF80F}" destId="{0523D9B0-C9E0-D848-8E0C-216C6348AD2B}" srcOrd="0" destOrd="0" presId="urn:microsoft.com/office/officeart/2005/8/layout/hierarchy2"/>
    <dgm:cxn modelId="{E52ACFF2-5EA1-304A-B8EF-4D283416EC0D}" type="presParOf" srcId="{0523D9B0-C9E0-D848-8E0C-216C6348AD2B}" destId="{1FE68AF5-830E-B044-95F3-3DA5C66A94D2}" srcOrd="0" destOrd="0" presId="urn:microsoft.com/office/officeart/2005/8/layout/hierarchy2"/>
    <dgm:cxn modelId="{921459D6-3C58-7442-8E6D-8084D854070F}" type="presParOf" srcId="{8AC521E0-1519-D04B-A4D0-9A35429EF80F}" destId="{EC6D341D-BBF6-AE4B-A1E5-AD0BB5339C94}" srcOrd="1" destOrd="0" presId="urn:microsoft.com/office/officeart/2005/8/layout/hierarchy2"/>
    <dgm:cxn modelId="{42DBE76F-2A51-2E4D-8F30-3C7DF07273AB}" type="presParOf" srcId="{EC6D341D-BBF6-AE4B-A1E5-AD0BB5339C94}" destId="{B8623F4F-E255-5041-8B20-2479FE356E49}" srcOrd="0" destOrd="0" presId="urn:microsoft.com/office/officeart/2005/8/layout/hierarchy2"/>
    <dgm:cxn modelId="{B503AED4-9397-904C-B508-58B029031B40}" type="presParOf" srcId="{EC6D341D-BBF6-AE4B-A1E5-AD0BB5339C94}" destId="{5EADD738-5489-3343-B3A7-46A12C2B35C4}" srcOrd="1" destOrd="0" presId="urn:microsoft.com/office/officeart/2005/8/layout/hierarchy2"/>
    <dgm:cxn modelId="{FA283DA7-FAD1-944A-99AE-88B03E8A3CD6}" type="presParOf" srcId="{5EADD738-5489-3343-B3A7-46A12C2B35C4}" destId="{429CAF5E-EF14-3B41-AFE5-C8E75FBD17EE}" srcOrd="0" destOrd="0" presId="urn:microsoft.com/office/officeart/2005/8/layout/hierarchy2"/>
    <dgm:cxn modelId="{7AF68854-B18E-E044-9C18-CF491EE48641}" type="presParOf" srcId="{429CAF5E-EF14-3B41-AFE5-C8E75FBD17EE}" destId="{03185E84-8951-9446-BD65-DB57AD7CA519}" srcOrd="0" destOrd="0" presId="urn:microsoft.com/office/officeart/2005/8/layout/hierarchy2"/>
    <dgm:cxn modelId="{7222B46D-150B-C046-8E6F-87D5C3AD48C3}" type="presParOf" srcId="{5EADD738-5489-3343-B3A7-46A12C2B35C4}" destId="{767349A8-20B0-F847-AE77-56BF6D1CEC2E}" srcOrd="1" destOrd="0" presId="urn:microsoft.com/office/officeart/2005/8/layout/hierarchy2"/>
    <dgm:cxn modelId="{0D321A37-99B1-2942-AC65-EEADF6C303EA}" type="presParOf" srcId="{767349A8-20B0-F847-AE77-56BF6D1CEC2E}" destId="{1097D5DE-48F2-6940-8C5F-5E24A70A0B0A}" srcOrd="0" destOrd="0" presId="urn:microsoft.com/office/officeart/2005/8/layout/hierarchy2"/>
    <dgm:cxn modelId="{D9C8B3B6-8BBE-8B42-878B-E8A5A6A6B32E}" type="presParOf" srcId="{767349A8-20B0-F847-AE77-56BF6D1CEC2E}" destId="{7617EA00-9319-B645-94C7-3F75B696C751}" srcOrd="1" destOrd="0" presId="urn:microsoft.com/office/officeart/2005/8/layout/hierarchy2"/>
    <dgm:cxn modelId="{C00FA44E-A23D-7243-BEBD-105D34BCCC7E}" type="presParOf" srcId="{5EADD738-5489-3343-B3A7-46A12C2B35C4}" destId="{69897690-E926-DB4C-AFBB-B32234D22BCD}" srcOrd="2" destOrd="0" presId="urn:microsoft.com/office/officeart/2005/8/layout/hierarchy2"/>
    <dgm:cxn modelId="{9166048E-C75C-1945-B552-B17521B61E46}" type="presParOf" srcId="{69897690-E926-DB4C-AFBB-B32234D22BCD}" destId="{3EFA26F4-CAC7-FA47-862A-779724EC3437}" srcOrd="0" destOrd="0" presId="urn:microsoft.com/office/officeart/2005/8/layout/hierarchy2"/>
    <dgm:cxn modelId="{BD034E9B-F9C8-AC48-8DFA-10A302FE6020}" type="presParOf" srcId="{5EADD738-5489-3343-B3A7-46A12C2B35C4}" destId="{FC1D9F2E-2201-9C45-B574-806DDA430418}" srcOrd="3" destOrd="0" presId="urn:microsoft.com/office/officeart/2005/8/layout/hierarchy2"/>
    <dgm:cxn modelId="{D676F398-F68C-C143-858D-A099D5E788BC}" type="presParOf" srcId="{FC1D9F2E-2201-9C45-B574-806DDA430418}" destId="{D838EB09-69DA-DD4F-89E6-52DA9E96AB18}" srcOrd="0" destOrd="0" presId="urn:microsoft.com/office/officeart/2005/8/layout/hierarchy2"/>
    <dgm:cxn modelId="{E8878375-5C2F-C240-989C-463D1A45CD19}" type="presParOf" srcId="{FC1D9F2E-2201-9C45-B574-806DDA430418}" destId="{AF299DE7-8024-394E-AFC2-5CE10C0735BF}" srcOrd="1" destOrd="0" presId="urn:microsoft.com/office/officeart/2005/8/layout/hierarchy2"/>
    <dgm:cxn modelId="{15518925-46E1-E448-BE25-A141D357F487}" type="presParOf" srcId="{8AC521E0-1519-D04B-A4D0-9A35429EF80F}" destId="{594211DF-B1F0-7040-9C18-65AD301DD493}" srcOrd="2" destOrd="0" presId="urn:microsoft.com/office/officeart/2005/8/layout/hierarchy2"/>
    <dgm:cxn modelId="{FA4A4FD1-66DC-8443-A467-DE3FAB1BB9F4}" type="presParOf" srcId="{594211DF-B1F0-7040-9C18-65AD301DD493}" destId="{9CFECF2A-FF80-2143-97B8-208435BF5B18}" srcOrd="0" destOrd="0" presId="urn:microsoft.com/office/officeart/2005/8/layout/hierarchy2"/>
    <dgm:cxn modelId="{562AC839-F664-B84F-9B9A-11F6994F547C}" type="presParOf" srcId="{8AC521E0-1519-D04B-A4D0-9A35429EF80F}" destId="{DF4931BE-AA42-6144-84F8-CF0B32C123DB}" srcOrd="3" destOrd="0" presId="urn:microsoft.com/office/officeart/2005/8/layout/hierarchy2"/>
    <dgm:cxn modelId="{C8815357-BE9E-7A43-B7C9-3F1D366B6C66}" type="presParOf" srcId="{DF4931BE-AA42-6144-84F8-CF0B32C123DB}" destId="{844D980F-AE2C-C64C-A19C-A7F30DD91F51}" srcOrd="0" destOrd="0" presId="urn:microsoft.com/office/officeart/2005/8/layout/hierarchy2"/>
    <dgm:cxn modelId="{2B945E53-5476-1C4B-B9E0-060EBFA0A163}" type="presParOf" srcId="{DF4931BE-AA42-6144-84F8-CF0B32C123DB}" destId="{302288AE-E250-6D4D-94F6-DFAC72C09B54}" srcOrd="1" destOrd="0" presId="urn:microsoft.com/office/officeart/2005/8/layout/hierarchy2"/>
    <dgm:cxn modelId="{4031808B-FAC6-5D49-9CEE-A5A2C36230EE}" type="presParOf" srcId="{302288AE-E250-6D4D-94F6-DFAC72C09B54}" destId="{6B62D768-45EF-E343-AE06-95E938D11C31}" srcOrd="0" destOrd="0" presId="urn:microsoft.com/office/officeart/2005/8/layout/hierarchy2"/>
    <dgm:cxn modelId="{F2422038-8075-5B49-A2B2-062018AFFACF}" type="presParOf" srcId="{6B62D768-45EF-E343-AE06-95E938D11C31}" destId="{EA5873FD-5396-254C-8860-D0751B66B79C}" srcOrd="0" destOrd="0" presId="urn:microsoft.com/office/officeart/2005/8/layout/hierarchy2"/>
    <dgm:cxn modelId="{3C66A9EB-8946-C844-8B16-1A7513A88733}" type="presParOf" srcId="{302288AE-E250-6D4D-94F6-DFAC72C09B54}" destId="{EC565D73-B5B7-9B4E-9F0B-7B9FEC106113}" srcOrd="1" destOrd="0" presId="urn:microsoft.com/office/officeart/2005/8/layout/hierarchy2"/>
    <dgm:cxn modelId="{174889F9-58F1-1F42-A79D-8C0B0A34E502}" type="presParOf" srcId="{EC565D73-B5B7-9B4E-9F0B-7B9FEC106113}" destId="{05A04A23-6E2B-BB47-B14C-CE2360731F98}" srcOrd="0" destOrd="0" presId="urn:microsoft.com/office/officeart/2005/8/layout/hierarchy2"/>
    <dgm:cxn modelId="{6FD4F8E9-0B94-9746-A90C-30027009C673}" type="presParOf" srcId="{EC565D73-B5B7-9B4E-9F0B-7B9FEC106113}" destId="{7006F949-9184-7F43-8378-624EE7A952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5F8A9-5564-4341-8DBD-4B9BA5EF9034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Que ocurre en la primavera?</a:t>
          </a:r>
        </a:p>
      </dsp:txBody>
      <dsp:txXfrm>
        <a:off x="33423" y="2513495"/>
        <a:ext cx="2075219" cy="1006302"/>
      </dsp:txXfrm>
    </dsp:sp>
    <dsp:sp modelId="{0523D9B0-C9E0-D848-8E0C-216C6348AD2B}">
      <dsp:nvSpPr>
        <dsp:cNvPr id="0" name=""/>
        <dsp:cNvSpPr/>
      </dsp:nvSpPr>
      <dsp:spPr>
        <a:xfrm rot="18770822">
          <a:off x="1938782" y="2537922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36079" y="2524240"/>
        <a:ext cx="62873" cy="62873"/>
      </dsp:txXfrm>
    </dsp:sp>
    <dsp:sp modelId="{B8623F4F-E255-5041-8B20-2479FE356E49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 caen las hojas de los arboles</a:t>
          </a:r>
        </a:p>
      </dsp:txBody>
      <dsp:txXfrm>
        <a:off x="3026390" y="1591555"/>
        <a:ext cx="2075219" cy="1006302"/>
      </dsp:txXfrm>
    </dsp:sp>
    <dsp:sp modelId="{429CAF5E-EF14-3B41-AFE5-C8E75FBD17EE}">
      <dsp:nvSpPr>
        <dsp:cNvPr id="0" name=""/>
        <dsp:cNvSpPr/>
      </dsp:nvSpPr>
      <dsp:spPr>
        <a:xfrm rot="19457599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4155" y="1761065"/>
        <a:ext cx="52654" cy="52654"/>
      </dsp:txXfrm>
    </dsp:sp>
    <dsp:sp modelId="{1097D5DE-48F2-6940-8C5F-5E24A70A0B0A}">
      <dsp:nvSpPr>
        <dsp:cNvPr id="0" name=""/>
        <dsp:cNvSpPr/>
      </dsp:nvSpPr>
      <dsp:spPr>
        <a:xfrm>
          <a:off x="5988050" y="945620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El aire se humedece</a:t>
          </a:r>
        </a:p>
      </dsp:txBody>
      <dsp:txXfrm>
        <a:off x="6019357" y="976927"/>
        <a:ext cx="2075219" cy="1006302"/>
      </dsp:txXfrm>
    </dsp:sp>
    <dsp:sp modelId="{69897690-E926-DB4C-AFBB-B32234D22BCD}">
      <dsp:nvSpPr>
        <dsp:cNvPr id="0" name=""/>
        <dsp:cNvSpPr/>
      </dsp:nvSpPr>
      <dsp:spPr>
        <a:xfrm rot="2142401">
          <a:off x="5033933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4155" y="2375692"/>
        <a:ext cx="52654" cy="52654"/>
      </dsp:txXfrm>
    </dsp:sp>
    <dsp:sp modelId="{D838EB09-69DA-DD4F-89E6-52DA9E96AB18}">
      <dsp:nvSpPr>
        <dsp:cNvPr id="0" name=""/>
        <dsp:cNvSpPr/>
      </dsp:nvSpPr>
      <dsp:spPr>
        <a:xfrm>
          <a:off x="5988050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Las flores se abren</a:t>
          </a:r>
        </a:p>
      </dsp:txBody>
      <dsp:txXfrm>
        <a:off x="6019357" y="2206182"/>
        <a:ext cx="2075219" cy="1006302"/>
      </dsp:txXfrm>
    </dsp:sp>
    <dsp:sp modelId="{594211DF-B1F0-7040-9C18-65AD301DD493}">
      <dsp:nvSpPr>
        <dsp:cNvPr id="0" name=""/>
        <dsp:cNvSpPr/>
      </dsp:nvSpPr>
      <dsp:spPr>
        <a:xfrm rot="2829178">
          <a:off x="1938782" y="3459863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36079" y="3446180"/>
        <a:ext cx="62873" cy="62873"/>
      </dsp:txXfrm>
    </dsp:sp>
    <dsp:sp modelId="{844D980F-AE2C-C64C-A19C-A7F30DD91F51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Brotan nuevas hojas</a:t>
          </a:r>
        </a:p>
      </dsp:txBody>
      <dsp:txXfrm>
        <a:off x="3026390" y="3435436"/>
        <a:ext cx="2075219" cy="1006302"/>
      </dsp:txXfrm>
    </dsp:sp>
    <dsp:sp modelId="{6B62D768-45EF-E343-AE06-95E938D11C31}">
      <dsp:nvSpPr>
        <dsp:cNvPr id="0" name=""/>
        <dsp:cNvSpPr/>
      </dsp:nvSpPr>
      <dsp:spPr>
        <a:xfrm>
          <a:off x="5132916" y="3920833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9105" y="3917209"/>
        <a:ext cx="42756" cy="42756"/>
      </dsp:txXfrm>
    </dsp:sp>
    <dsp:sp modelId="{05A04A23-6E2B-BB47-B14C-CE2360731F98}">
      <dsp:nvSpPr>
        <dsp:cNvPr id="0" name=""/>
        <dsp:cNvSpPr/>
      </dsp:nvSpPr>
      <dsp:spPr>
        <a:xfrm>
          <a:off x="5988050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La temperatura se calientan</a:t>
          </a:r>
        </a:p>
      </dsp:txBody>
      <dsp:txXfrm>
        <a:off x="6019357" y="3435436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60CE-9852-5F53-1AD2-60C80332B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F022FE-EE82-FC20-CE5E-822A0DB4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1EB234-7DDF-606E-085B-41EDEEB7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9C394A-40A6-DE5D-F5E7-A3AAEB36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C8C5A5-9E16-1DED-7704-C931F8E8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69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44538-47C8-E6CB-3B92-327315ED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D1C54A-F366-9F3E-0AEB-044F7C854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72FC7-83AF-0FF2-3EF6-733E67DD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A0B51-EC45-DC02-C760-78ADD71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799C43-923F-EC46-621F-39F8139C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7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3DE88F-9FFE-EA3D-4F11-58FF26D4A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7A663F-5814-9E80-ECA5-E03DE6409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8BB71-5487-C2AD-A4D4-23EC7B1F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0C429D-7A52-6A83-E557-9C402ED3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6233A-F18B-CD59-C108-ADC6C06E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2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16877-3ABB-0D0E-B0AA-D937F6E0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0627C-F453-E8C0-7A5E-0DA64686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C1920-789F-3759-4426-7DB92CEB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8DE55-D6DF-DFF8-CAD4-A366ED69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BDAA2-7681-A96C-33E1-C360F3C2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0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B8E24-992A-CE7B-C6A5-B196DCD8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30A2B9-8BAE-2CCE-EC4C-6CC6CB506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691FE-4284-D11A-0DB3-AD84BB54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1EFB51-FF9B-A8F8-7912-2CDEC56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8B553-6FF4-E015-0D18-A479115C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08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7E2-4E93-4325-BE35-D9AEEF76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8BEC0-D4F8-C490-4C3B-AB349562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DC2E41-631E-6162-EB3E-328F72ED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A62788-E3DE-77F7-9A26-DA6373A2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6AE39-E18C-FAAD-86A5-22F953B9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3402-4961-770F-4DF6-D7A8D6C6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41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CB37B-FDE4-CD7C-3851-768DC6D6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CC3D48-D028-A9A1-BEC7-EF3AA4F92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DF6698-931E-2C43-DA5A-24F00B320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976659-F2A1-CE4F-DF43-DCEC2D58D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71823D-DD27-7D08-B5B5-D4164EB25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0ED97D-CCF7-B3FB-217F-863EF181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9D8D53-B1A7-53B0-66F2-BE4C9980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AF2EE8-64C8-AD86-28A1-80BFB729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16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4E5D6-983A-BF73-7D30-B4FD7FAA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2575D-F118-5B73-E42F-37556FE1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600E02-8A7A-7EE7-1E3C-F1747982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A68448-0EC7-EBE5-2B81-435126A2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74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F46838-A183-2348-83A2-5CFC912E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066258-59F2-5EE7-4C9E-A54529A0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C3613F-C304-8F23-4E78-D01EA2AE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0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55226-4DC3-4A70-4EAE-88861DA1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6A247-2E25-D0E6-885B-7083601B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975AE0-E02C-3854-F4B8-7DBFD9B26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78128B-C445-BBBD-EBD5-8C1B64CC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CBAF61-7F2A-75E8-24A8-B781E01E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DA1826-2D3F-87F6-D630-4F7AA14F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81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F7416-12AC-D62A-0B00-2308A19F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BC633C-F55E-994C-6D2C-A5B43EC52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E9DBE4-C04A-2AD1-FC83-46CEDC98F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1BF8-1D47-BA01-B616-EC649D00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34DF6-595A-808A-9A0C-59D3C38D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DB553E-6FDF-592E-F44C-AD953CC7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04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CDFE6B-5E1E-8E99-FABF-3076DF41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DACF8E-D1DA-05CD-0691-29C66464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024B0-D36D-74A8-94CB-FAB9B9CD6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76764-117F-CA45-BD87-1A6F370D10BC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CA32A-125A-B4F9-D278-3ECCB2A30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E78232-CABB-4BD6-DC6D-74C200328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F185F-16CD-2B46-B5E1-7FD62151A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19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Deshielo" TargetMode="External"/><Relationship Id="rId7" Type="http://schemas.openxmlformats.org/officeDocument/2006/relationships/hyperlink" Target="https://es.m.wikipedia.org/wiki/Met%C3%A1for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m.wikipedia.org/wiki/Migraci%C3%B3n_animal" TargetMode="External"/><Relationship Id="rId5" Type="http://schemas.openxmlformats.org/officeDocument/2006/relationships/hyperlink" Target="https://es.m.wikipedia.org/wiki/Hibernaci%C3%B3n" TargetMode="External"/><Relationship Id="rId4" Type="http://schemas.openxmlformats.org/officeDocument/2006/relationships/hyperlink" Target="https://es.m.wikipedia.org/wiki/Flo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9FC4B9-466F-E3C2-67F2-D4517C43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94"/>
            <a:ext cx="12375444" cy="69809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B2519F-D4DF-FEC8-EE0B-65908ECFA04C}"/>
              </a:ext>
            </a:extLst>
          </p:cNvPr>
          <p:cNvSpPr txBox="1"/>
          <p:nvPr/>
        </p:nvSpPr>
        <p:spPr>
          <a:xfrm>
            <a:off x="4144434" y="129821"/>
            <a:ext cx="339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Rastanty Cortez" panose="020F0502020204030204" pitchFamily="34" charset="0"/>
              </a:rPr>
              <a:t>Buenos días mi nombre es Jordan y hoy vengo a presentar las estaciones del año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332779-044D-4244-5632-735FCC4CF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97" y="2127055"/>
            <a:ext cx="2934405" cy="35848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A51B28-3917-FA6A-342A-738FAA186BF0}"/>
              </a:ext>
            </a:extLst>
          </p:cNvPr>
          <p:cNvSpPr txBox="1"/>
          <p:nvPr/>
        </p:nvSpPr>
        <p:spPr>
          <a:xfrm>
            <a:off x="211666" y="5082949"/>
            <a:ext cx="2709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dirty="0">
                <a:latin typeface="Trade Gothic Inline" panose="020B0504030203020204" pitchFamily="34" charset="0"/>
              </a:rPr>
              <a:t>Tecnología </a:t>
            </a:r>
          </a:p>
          <a:p>
            <a:pPr algn="l"/>
            <a:r>
              <a:rPr lang="es-MX" sz="2400" dirty="0" err="1">
                <a:latin typeface="Trade Gothic Inline" panose="020B0504030203020204" pitchFamily="34" charset="0"/>
              </a:rPr>
              <a:t>Yuritza</a:t>
            </a:r>
            <a:r>
              <a:rPr lang="es-MX" sz="2400" dirty="0">
                <a:latin typeface="Trade Gothic Inline" panose="020B0504030203020204" pitchFamily="34" charset="0"/>
              </a:rPr>
              <a:t> Belem campos Espinoza </a:t>
            </a:r>
          </a:p>
        </p:txBody>
      </p:sp>
    </p:spTree>
    <p:extLst>
      <p:ext uri="{BB962C8B-B14F-4D97-AF65-F5344CB8AC3E}">
        <p14:creationId xmlns:p14="http://schemas.microsoft.com/office/powerpoint/2010/main" val="1118108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C1487E-9F88-25AE-9DDE-8D0FBF1F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61CD243-E755-554A-D30F-DA1F53CC69CC}"/>
              </a:ext>
            </a:extLst>
          </p:cNvPr>
          <p:cNvSpPr txBox="1"/>
          <p:nvPr/>
        </p:nvSpPr>
        <p:spPr>
          <a:xfrm>
            <a:off x="4490156" y="239890"/>
            <a:ext cx="2678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¿Qué son las estaciones del año?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0160B-D0D1-2FEE-66B5-C6DFE861ACDC}"/>
              </a:ext>
            </a:extLst>
          </p:cNvPr>
          <p:cNvSpPr txBox="1"/>
          <p:nvPr/>
        </p:nvSpPr>
        <p:spPr>
          <a:xfrm>
            <a:off x="510822" y="2040840"/>
            <a:ext cx="5937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0" i="0" u="none" strike="noStrike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Trade Gothic Inline" panose="020B0504030203020204" pitchFamily="34" charset="0"/>
              </a:rPr>
              <a:t>Las estaciones son las </a:t>
            </a:r>
            <a:r>
              <a:rPr lang="es-MX" sz="2800" b="0" i="0" u="none" strike="noStrike" dirty="0">
                <a:solidFill>
                  <a:srgbClr val="E2EEFF"/>
                </a:solidFill>
                <a:effectLst/>
                <a:highlight>
                  <a:srgbClr val="3A3F50"/>
                </a:highlight>
                <a:latin typeface="Trade Gothic Inline" panose="020B0504030203020204" pitchFamily="34" charset="0"/>
              </a:rPr>
              <a:t>temporadas del año donde se presentan cambios en el clima y la cantidad de luz del día</a:t>
            </a:r>
            <a:r>
              <a:rPr lang="es-MX" sz="2800" b="0" i="0" u="none" strike="noStrike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Trade Gothic Inline" panose="020B0504030203020204" pitchFamily="34" charset="0"/>
              </a:rPr>
              <a:t>. Las estaciones son el resultado de la órbita de la Tierra alrededor del Sol. A medida que la Tierra </a:t>
            </a:r>
            <a:r>
              <a:rPr lang="es-MX" sz="2800" b="0" i="0" u="none" strike="noStrike" dirty="0" err="1">
                <a:solidFill>
                  <a:srgbClr val="BFBFBF"/>
                </a:solidFill>
                <a:effectLst/>
                <a:highlight>
                  <a:srgbClr val="1F1F1F"/>
                </a:highlight>
                <a:latin typeface="Trade Gothic Inline" panose="020B0504030203020204" pitchFamily="34" charset="0"/>
              </a:rPr>
              <a:t>orbita</a:t>
            </a:r>
            <a:r>
              <a:rPr lang="es-MX" sz="2800" b="0" i="0" u="none" strike="noStrike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Trade Gothic Inline" panose="020B0504030203020204" pitchFamily="34" charset="0"/>
              </a:rPr>
              <a:t> el Sol, también gira en su propio eje.</a:t>
            </a:r>
            <a:endParaRPr lang="es-MX" sz="2800" dirty="0">
              <a:latin typeface="Trade Gothic Inline" panose="020B0504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45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A9C98F-593F-D7AA-66C5-8EA518AE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86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452AD6-D45B-9BB5-1E47-71D4487D4385}"/>
              </a:ext>
            </a:extLst>
          </p:cNvPr>
          <p:cNvSpPr txBox="1"/>
          <p:nvPr/>
        </p:nvSpPr>
        <p:spPr>
          <a:xfrm>
            <a:off x="4659488" y="263877"/>
            <a:ext cx="332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Georgia Pro" panose="020F0502020204030204" pitchFamily="34" charset="0"/>
              </a:rPr>
              <a:t>La primavera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F40C37-61E8-2152-7C58-0A535D690F89}"/>
              </a:ext>
            </a:extLst>
          </p:cNvPr>
          <p:cNvSpPr txBox="1"/>
          <p:nvPr/>
        </p:nvSpPr>
        <p:spPr>
          <a:xfrm>
            <a:off x="5180219" y="225369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795366-515E-C804-8DF5-5BAFE3E7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09" y="1090143"/>
            <a:ext cx="3015292" cy="272550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C55454-A1F6-A1D2-802F-6F01F7D4BDD6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FDB83B-0A51-BE74-C239-A8D800170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208" y="1497868"/>
            <a:ext cx="4806244" cy="30261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45105D-5299-54EE-0538-24BB4E74D0D9}"/>
              </a:ext>
            </a:extLst>
          </p:cNvPr>
          <p:cNvSpPr txBox="1"/>
          <p:nvPr/>
        </p:nvSpPr>
        <p:spPr>
          <a:xfrm>
            <a:off x="4356851" y="1252752"/>
            <a:ext cx="2931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0" i="0" u="none" strike="noStrike" dirty="0">
                <a:solidFill>
                  <a:srgbClr val="BDC1C6"/>
                </a:solidFill>
                <a:effectLst/>
                <a:highlight>
                  <a:srgbClr val="1F1F1F"/>
                </a:highlight>
                <a:latin typeface="-apple-system"/>
              </a:rPr>
              <a:t>Estación del año que, astronómicamente, comienza en el equinoccio del mismo nombre y termina en el solsticio de verano.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1286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2DCBD-01BA-0278-2FC9-7C5C831F19CD}"/>
              </a:ext>
            </a:extLst>
          </p:cNvPr>
          <p:cNvSpPr txBox="1"/>
          <p:nvPr/>
        </p:nvSpPr>
        <p:spPr>
          <a:xfrm>
            <a:off x="4363156" y="-589844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Cavolini" panose="020B0604020202020204" pitchFamily="34" charset="0"/>
                <a:cs typeface="Cavolini" panose="020B0604020202020204" pitchFamily="34" charset="0"/>
              </a:rPr>
              <a:t>Que ocurre en la primavera?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33A957-3A1F-83F5-1149-8B0A55A96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32FDC7E-6751-A194-28A9-7A29C6CCA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269897"/>
              </p:ext>
            </p:extLst>
          </p:nvPr>
        </p:nvGraphicFramePr>
        <p:xfrm>
          <a:off x="1933222" y="338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927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2BBF05-DEF9-5EE6-9EDC-90E8B245E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596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B11727-5886-A555-52AA-A88F2AEB89A8}"/>
              </a:ext>
            </a:extLst>
          </p:cNvPr>
          <p:cNvSpPr txBox="1"/>
          <p:nvPr/>
        </p:nvSpPr>
        <p:spPr>
          <a:xfrm>
            <a:off x="4292600" y="0"/>
            <a:ext cx="2734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Cavolini" panose="03000502040302020204" pitchFamily="66" charset="0"/>
                <a:cs typeface="Cavolini" panose="03000502040302020204" pitchFamily="66" charset="0"/>
              </a:rPr>
              <a:t>Importancia de la primavera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BA834E-6271-8318-E6B8-49FED47DE174}"/>
              </a:ext>
            </a:extLst>
          </p:cNvPr>
          <p:cNvSpPr txBox="1"/>
          <p:nvPr/>
        </p:nvSpPr>
        <p:spPr>
          <a:xfrm>
            <a:off x="1962895" y="2277778"/>
            <a:ext cx="4217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u="none" strike="noStrike" dirty="0">
                <a:effectLst/>
                <a:latin typeface="Baskerville Old Face" panose="020F0502020204030204" pitchFamily="34" charset="0"/>
              </a:rPr>
              <a:t>tener un clima templado, el </a:t>
            </a:r>
            <a:r>
              <a:rPr lang="es-MX" sz="2400" b="0" i="0" u="none" strike="noStrike" dirty="0" err="1">
                <a:effectLst/>
                <a:latin typeface="Baskerville Old Face" panose="020F0502020204030204" pitchFamily="34" charset="0"/>
              </a:rPr>
              <a:t>reverdecimiento</a:t>
            </a:r>
            <a:r>
              <a:rPr lang="es-MX" sz="2400" b="0" i="0" u="none" strike="noStrike" dirty="0">
                <a:effectLst/>
                <a:latin typeface="Baskerville Old Face" panose="020F0502020204030204" pitchFamily="34" charset="0"/>
              </a:rPr>
              <a:t> de una gran cantidad de especies vegetales, el inicio de la floración de muchas de ellas y un incremento en la actividad de varios animales que salen del letargo que mantuvieron durante los meses fríos del invierno.</a:t>
            </a:r>
            <a:endParaRPr lang="es-MX" sz="2400" dirty="0">
              <a:latin typeface="Baskerville Old Face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F58E64-1DEC-FEC9-510E-49C6CC80BDA7}"/>
              </a:ext>
            </a:extLst>
          </p:cNvPr>
          <p:cNvSpPr txBox="1"/>
          <p:nvPr/>
        </p:nvSpPr>
        <p:spPr>
          <a:xfrm>
            <a:off x="5180219" y="22122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888F0D-01EB-A2A2-EF1C-B19FD67D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47" y="342018"/>
            <a:ext cx="3245964" cy="53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02FE36-6F4D-D726-9669-13839C56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88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4C22D2-D7ED-11BA-4075-A78D3D386DB4}"/>
              </a:ext>
            </a:extLst>
          </p:cNvPr>
          <p:cNvSpPr txBox="1"/>
          <p:nvPr/>
        </p:nvSpPr>
        <p:spPr>
          <a:xfrm>
            <a:off x="4969933" y="1862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ierstadt Display" panose="020F0502020204030204" pitchFamily="34" charset="0"/>
              </a:rPr>
              <a:t>Ejemplos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EF551F-4D70-E077-89BE-403D23DFC662}"/>
              </a:ext>
            </a:extLst>
          </p:cNvPr>
          <p:cNvSpPr txBox="1"/>
          <p:nvPr/>
        </p:nvSpPr>
        <p:spPr>
          <a:xfrm>
            <a:off x="5235436" y="22122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3B8007-5178-23C1-F10F-4AEBF59D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1" y="1485900"/>
            <a:ext cx="3689350" cy="3886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2FEE5B-D634-F83D-32E9-A886F9812138}"/>
              </a:ext>
            </a:extLst>
          </p:cNvPr>
          <p:cNvSpPr txBox="1"/>
          <p:nvPr/>
        </p:nvSpPr>
        <p:spPr>
          <a:xfrm>
            <a:off x="523804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4563D46-EAA3-2AD4-A074-4F202F08F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961" y="2006606"/>
            <a:ext cx="3749536" cy="32273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A9DEF4B-303D-F05E-E819-B17650CEBD50}"/>
              </a:ext>
            </a:extLst>
          </p:cNvPr>
          <p:cNvSpPr txBox="1"/>
          <p:nvPr/>
        </p:nvSpPr>
        <p:spPr>
          <a:xfrm>
            <a:off x="5242339" y="222608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D038ED9-FFC4-0062-2CA6-B54559808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608" y="1145647"/>
            <a:ext cx="2853450" cy="52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3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36B16F-381C-37A8-4A07-CE580AA87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26C28-1EFB-BC91-6833-FFF3EFC91E59}"/>
              </a:ext>
            </a:extLst>
          </p:cNvPr>
          <p:cNvSpPr txBox="1"/>
          <p:nvPr/>
        </p:nvSpPr>
        <p:spPr>
          <a:xfrm>
            <a:off x="3261108" y="612844"/>
            <a:ext cx="5149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u="none" strike="noStrike" dirty="0">
                <a:effectLst/>
                <a:latin typeface="Broadway" pitchFamily="82" charset="77"/>
              </a:rPr>
              <a:t>Esta temporada se identifica tradicionalmente con el renacimiento de la naturaleza, un aumento de las temperaturas medias, el </a:t>
            </a:r>
            <a:r>
              <a:rPr lang="es-MX" sz="2400" b="0" i="0" u="none" strike="noStrike" dirty="0">
                <a:effectLst/>
                <a:latin typeface="Broadway" pitchFamily="82" charset="77"/>
                <a:hlinkClick r:id="rId3" tooltip="Deshie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deshielo</a:t>
            </a:r>
            <a:r>
              <a:rPr lang="es-MX" sz="2400" b="0" i="0" u="none" strike="noStrike" dirty="0">
                <a:effectLst/>
                <a:latin typeface="Broadway" pitchFamily="82" charset="77"/>
              </a:rPr>
              <a:t>, la </a:t>
            </a:r>
            <a:r>
              <a:rPr lang="es-MX" sz="2400" b="0" i="0" u="none" strike="noStrike" dirty="0">
                <a:effectLst/>
                <a:latin typeface="Broadway" pitchFamily="82" charset="77"/>
                <a:hlinkClick r:id="rId4" tooltip="Fl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floración de las plantas</a:t>
            </a:r>
            <a:r>
              <a:rPr lang="es-MX" sz="2400" b="0" i="0" u="none" strike="noStrike" dirty="0">
                <a:effectLst/>
                <a:latin typeface="Broadway" pitchFamily="82" charset="77"/>
              </a:rPr>
              <a:t>, el despertar de los animales en </a:t>
            </a:r>
            <a:r>
              <a:rPr lang="es-MX" sz="2400" b="0" i="0" u="none" strike="noStrike" dirty="0">
                <a:effectLst/>
                <a:latin typeface="Broadway" pitchFamily="82" charset="77"/>
                <a:hlinkClick r:id="rId5" tooltip="Hibernac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hibernación</a:t>
            </a:r>
            <a:r>
              <a:rPr lang="es-MX" sz="2400" b="0" i="0" u="none" strike="noStrike" dirty="0">
                <a:effectLst/>
                <a:latin typeface="Broadway" pitchFamily="82" charset="77"/>
              </a:rPr>
              <a:t> y el regreso de las </a:t>
            </a:r>
            <a:r>
              <a:rPr lang="es-MX" sz="2400" b="0" i="0" u="none" strike="noStrike" dirty="0">
                <a:effectLst/>
                <a:latin typeface="Broadway" pitchFamily="82" charset="77"/>
                <a:hlinkClick r:id="rId6" tooltip="Migración anim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especies migratorias</a:t>
            </a:r>
            <a:r>
              <a:rPr lang="es-MX" sz="2400" b="0" i="0" u="none" strike="noStrike" dirty="0">
                <a:effectLst/>
                <a:latin typeface="Broadway" pitchFamily="82" charset="77"/>
              </a:rPr>
              <a:t>. Estas características han hecho que sea usada como una </a:t>
            </a:r>
            <a:r>
              <a:rPr lang="es-MX" sz="2400" b="0" i="0" u="none" strike="noStrike" dirty="0">
                <a:effectLst/>
                <a:latin typeface="Broadway" pitchFamily="82" charset="77"/>
                <a:hlinkClick r:id="rId7" tooltip="Metáf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metáfora</a:t>
            </a:r>
            <a:r>
              <a:rPr lang="es-MX" sz="2400" b="0" i="0" u="none" strike="noStrike" dirty="0">
                <a:effectLst/>
                <a:latin typeface="Broadway" pitchFamily="82" charset="77"/>
              </a:rPr>
              <a:t> de la renovación de la vida o de su primer desarrollo.</a:t>
            </a:r>
            <a:endParaRPr lang="es-MX" sz="2400" dirty="0">
              <a:latin typeface="Broadway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548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2E79E9-7E9F-0314-1B1C-DDD95DBE1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4" b="1793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CB9A09-3098-978F-E7B6-8AF6B37DF5ED}"/>
              </a:ext>
            </a:extLst>
          </p:cNvPr>
          <p:cNvSpPr txBox="1"/>
          <p:nvPr/>
        </p:nvSpPr>
        <p:spPr>
          <a:xfrm>
            <a:off x="4377267" y="214489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Arial Rounded MT Bold" panose="020F0704030504030204" pitchFamily="34" charset="77"/>
              </a:rPr>
              <a:t>Muchas gracias por su atención y espero y les sirva</a:t>
            </a:r>
          </a:p>
        </p:txBody>
      </p:sp>
    </p:spTree>
    <p:extLst>
      <p:ext uri="{BB962C8B-B14F-4D97-AF65-F5344CB8AC3E}">
        <p14:creationId xmlns:p14="http://schemas.microsoft.com/office/powerpoint/2010/main" val="357839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</cp:revision>
  <dcterms:created xsi:type="dcterms:W3CDTF">2024-03-22T17:06:33Z</dcterms:created>
  <dcterms:modified xsi:type="dcterms:W3CDTF">2024-03-22T17:47:36Z</dcterms:modified>
</cp:coreProperties>
</file>