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249"/>
    <a:srgbClr val="BBA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7:30:46.373"/>
    </inkml:context>
    <inkml:brush xml:id="br0">
      <inkml:brushProperty name="width" value="0.35" units="cm"/>
      <inkml:brushProperty name="height" value="0.35" units="cm"/>
      <inkml:brushProperty name="color" value="#CBB59A"/>
    </inkml:brush>
  </inkml:definitions>
  <inkml:trace contextRef="#ctx0" brushRef="#br0">151 677 24575,'-21'-88'0,"1"1"0,-1-1 0,0 0 0,4 7 0,0-1 0,1 1 0,-1-1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C220F-300D-0E8F-98DC-9001B2162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0EE333-F912-5776-2FF5-4908FA2F8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129B46-23A1-2F97-3EAA-9BC1C227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D72-1529-B749-93BD-9E2A5371D124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FA5CC0-0A77-18CF-ED7B-8029F006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28CD3B-0581-9DD1-0B9C-87FDD5F1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6EEC-7D3D-604E-9EEB-1D5F400C95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75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1959C-14E6-AD49-9EFF-0E3094D0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E8EA81-F0E6-C14C-9DF1-D5609CE1E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310CD7-DABF-A7FE-B709-AEB90BD5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D72-1529-B749-93BD-9E2A5371D124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80EF22-07EE-BC7D-267F-DCD0C20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2F60C0-9CE0-BBBE-9548-9FD7A251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6EEC-7D3D-604E-9EEB-1D5F400C95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333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A44454-4727-2915-6D3C-062C94FA0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2D73A8-9A92-2D35-1AB3-FE385F3C0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A4C163-25C3-C26E-1507-D76D229D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D72-1529-B749-93BD-9E2A5371D124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8ACDB-EC76-75DB-AE5F-6494EE9C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C21E49-785E-E9EB-94FC-BE576817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6EEC-7D3D-604E-9EEB-1D5F400C95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34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C737E-E70E-1E70-51BC-5CE24A7F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E46B6F-9BF9-EEC0-4313-CDAAFAC3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758B4-3936-F702-417F-AF762F02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D72-1529-B749-93BD-9E2A5371D124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8ECAE2-1024-2199-D631-C7F7A1E68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64F5F7-EED6-4876-707E-AEDA3A79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6EEC-7D3D-604E-9EEB-1D5F400C95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799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C349F-F896-09D0-AB63-B7D56EC3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6411BD-78A7-00CA-05E3-6F9183FCB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28E5B-6FE6-E185-45A6-944F11E26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D72-1529-B749-93BD-9E2A5371D124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892A7-DF33-D158-7F56-A139F276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8B332F-F2BA-AD8A-C2B2-AEEBC1AA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6EEC-7D3D-604E-9EEB-1D5F400C95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519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1AA92-CD4A-79BF-2F79-87530F45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351FA3-6F87-56D9-2EF1-64BEB1C3E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D06FDB-F000-29BE-135C-27A4E0D23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D6C27E-EA27-7A8E-4046-813424AB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D72-1529-B749-93BD-9E2A5371D124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E6346E-A242-4492-0472-810D227C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3E9FD-A84A-BC02-2298-94325C10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6EEC-7D3D-604E-9EEB-1D5F400C95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6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1ED68-0A0F-7630-E922-BCB750A0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544B4C-270D-93E0-4DE6-869637DD4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36B8C-ED94-C894-E0EB-C3C998436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C9D709-1C05-4651-817E-437138534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E89194-78A8-D642-97A6-133E36CEF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F36D55-0940-1741-4819-36E98AC8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D72-1529-B749-93BD-9E2A5371D124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255071-D03A-FE60-D4AF-A2347F42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D389EAE-FC0A-8B73-F248-8C195FE0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6EEC-7D3D-604E-9EEB-1D5F400C95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47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A8905-C5D2-3E72-6869-889205DE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F3DAF3-7C35-5B5A-3733-25EF99C3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D72-1529-B749-93BD-9E2A5371D124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03A87D-C234-4A64-B3CB-B3ADE035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33A325-2A25-7C9D-9165-10720CB4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6EEC-7D3D-604E-9EEB-1D5F400C95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51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8B8F39-FAFA-D666-DDB3-1CB419C0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D72-1529-B749-93BD-9E2A5371D124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C902B1-1A1D-C0BF-3415-83144546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464550-A5B4-99D8-EEA7-3A0C4245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6EEC-7D3D-604E-9EEB-1D5F400C95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17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8C7BF-4124-2800-2D69-B8F404015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3ACAB5-19F2-1EEA-5715-09674EDBF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08C2C5-48E6-10C0-C5A0-0E527AA03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987497-B8E1-76CC-D93E-3B1950C4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D72-1529-B749-93BD-9E2A5371D124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7434A3-EDB8-E9DF-CC75-51BDBFFF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77BE45-BEAF-D881-A5BD-C5C6CE3B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6EEC-7D3D-604E-9EEB-1D5F400C95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3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4DCE1-2442-3E03-B1A3-E6C44B8F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6F1878-DE67-51AC-9020-8D2C7EEC7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F81420-A6E1-A009-0262-BD81AC873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A70783-9A7A-E2DF-4BFF-A7641C5F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2D72-1529-B749-93BD-9E2A5371D124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24FA75-016B-DE08-0818-0C817899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7BF810-3E90-4DF9-3FB7-87A745E7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6EEC-7D3D-604E-9EEB-1D5F400C95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470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77DBB5-1E9C-80EC-28CE-FEDB62B5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5AB0C0-707B-1F3B-F73A-87D39975E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F1257A-D0FB-12E7-0A48-E1D5DE629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7C2D72-1529-B749-93BD-9E2A5371D124}" type="datetimeFigureOut">
              <a:rPr lang="es-MX" smtClean="0"/>
              <a:t>21/03/24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EF3713-082D-8B23-F481-9C427A8B0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F6261-B17F-9018-4A39-5778294FC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A76EEC-7D3D-604E-9EEB-1D5F400C95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66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8073B-5E4F-B6F5-7ED7-117E109D0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5EFAFA-2A33-1AB3-7503-F4A7DB31C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69435B-1BD6-754F-C857-B0560AE59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03" y="0"/>
            <a:ext cx="12192000" cy="68396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3B94FB6F-3D27-CC56-D800-B4ED1696F216}"/>
                  </a:ext>
                </a:extLst>
              </p14:cNvPr>
              <p14:cNvContentPartPr/>
              <p14:nvPr/>
            </p14:nvContentPartPr>
            <p14:xfrm>
              <a:off x="617039" y="441432"/>
              <a:ext cx="54360" cy="24408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3B94FB6F-3D27-CC56-D800-B4ED1696F2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399" y="378432"/>
                <a:ext cx="180000" cy="36972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CuadroTexto 18">
            <a:extLst>
              <a:ext uri="{FF2B5EF4-FFF2-40B4-BE49-F238E27FC236}">
                <a16:creationId xmlns:a16="http://schemas.microsoft.com/office/drawing/2014/main" id="{3B4B40FB-6D88-D128-E4CD-00E4D0BD8DC0}"/>
              </a:ext>
            </a:extLst>
          </p:cNvPr>
          <p:cNvSpPr txBox="1"/>
          <p:nvPr/>
        </p:nvSpPr>
        <p:spPr>
          <a:xfrm>
            <a:off x="3255432" y="685512"/>
            <a:ext cx="10460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5400" dirty="0">
                <a:solidFill>
                  <a:srgbClr val="BBA790"/>
                </a:solidFill>
                <a:latin typeface="Algerian" pitchFamily="82" charset="77"/>
              </a:rPr>
              <a:t>Sobre los </a:t>
            </a:r>
            <a:r>
              <a:rPr lang="es-MX" sz="5400" dirty="0" err="1">
                <a:solidFill>
                  <a:srgbClr val="BBA790"/>
                </a:solidFill>
                <a:latin typeface="Algerian" pitchFamily="82" charset="77"/>
              </a:rPr>
              <a:t>GachaTubers</a:t>
            </a:r>
            <a:endParaRPr lang="es-MX" sz="5400" dirty="0">
              <a:solidFill>
                <a:srgbClr val="BBA790"/>
              </a:solidFill>
              <a:latin typeface="Algerian" pitchFamily="82" charset="77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A3248B7-4272-9E63-9C7B-13A13FF8E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4" y="1600200"/>
            <a:ext cx="1981955" cy="2847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CDA7356-2D4B-6547-3C65-7428B401C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63" y="2020208"/>
            <a:ext cx="2199233" cy="2199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5A80FBD-6076-997F-EECB-F74BBA1565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75" y="1986532"/>
            <a:ext cx="2174719" cy="2314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B9AFB7B-AD23-3071-06DC-DE5EE2C2F9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32" y="4570004"/>
            <a:ext cx="3939110" cy="22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0643605-E7AF-3695-78C4-F5C161317A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38" y="2605338"/>
            <a:ext cx="3520925" cy="2099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91FE0FD-553E-76B9-734C-DA2A440C34E5}"/>
              </a:ext>
            </a:extLst>
          </p:cNvPr>
          <p:cNvSpPr txBox="1"/>
          <p:nvPr/>
        </p:nvSpPr>
        <p:spPr>
          <a:xfrm rot="16200000">
            <a:off x="-1517957" y="2613945"/>
            <a:ext cx="35628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500" dirty="0">
                <a:solidFill>
                  <a:srgbClr val="786249"/>
                </a:solidFill>
                <a:latin typeface="Aharoni" panose="020F0502020204030204" pitchFamily="34" charset="0"/>
              </a:rPr>
              <a:t>Ana Paulina </a:t>
            </a:r>
            <a:r>
              <a:rPr lang="es-MX" sz="1500" dirty="0" err="1">
                <a:solidFill>
                  <a:srgbClr val="786249"/>
                </a:solidFill>
                <a:latin typeface="Aharoni" panose="020F0502020204030204" pitchFamily="34" charset="0"/>
              </a:rPr>
              <a:t>Orrantia</a:t>
            </a:r>
            <a:r>
              <a:rPr lang="es-MX" sz="1500" dirty="0">
                <a:solidFill>
                  <a:srgbClr val="786249"/>
                </a:solidFill>
                <a:latin typeface="Aharoni" panose="020F0502020204030204" pitchFamily="34" charset="0"/>
              </a:rPr>
              <a:t> Cabrera</a:t>
            </a:r>
          </a:p>
        </p:txBody>
      </p:sp>
    </p:spTree>
    <p:extLst>
      <p:ext uri="{BB962C8B-B14F-4D97-AF65-F5344CB8AC3E}">
        <p14:creationId xmlns:p14="http://schemas.microsoft.com/office/powerpoint/2010/main" val="1719053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F7DD8-04CA-9B6C-5C32-F752B627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DF6D173-8AA5-E008-B9B8-57A0A1E31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44544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ADA3F5E-1593-6840-E3E0-DD7DEE9BB4B0}"/>
              </a:ext>
            </a:extLst>
          </p:cNvPr>
          <p:cNvSpPr txBox="1"/>
          <p:nvPr/>
        </p:nvSpPr>
        <p:spPr>
          <a:xfrm>
            <a:off x="998919" y="215566"/>
            <a:ext cx="411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000" dirty="0">
                <a:solidFill>
                  <a:schemeClr val="bg1"/>
                </a:solidFill>
                <a:latin typeface="Algerian" pitchFamily="82" charset="77"/>
              </a:rPr>
              <a:t>Valeria </a:t>
            </a:r>
            <a:r>
              <a:rPr lang="es-MX" sz="4000" dirty="0" err="1">
                <a:solidFill>
                  <a:schemeClr val="bg1"/>
                </a:solidFill>
                <a:latin typeface="Algerian" pitchFamily="82" charset="77"/>
              </a:rPr>
              <a:t>Gtz</a:t>
            </a:r>
            <a:endParaRPr lang="es-MX" sz="4000" dirty="0">
              <a:solidFill>
                <a:schemeClr val="bg1"/>
              </a:solidFill>
              <a:latin typeface="Algerian" pitchFamily="8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DCF491-E68C-450C-CC4D-EE5C3AF49B43}"/>
              </a:ext>
            </a:extLst>
          </p:cNvPr>
          <p:cNvSpPr txBox="1"/>
          <p:nvPr/>
        </p:nvSpPr>
        <p:spPr>
          <a:xfrm>
            <a:off x="416604" y="1594148"/>
            <a:ext cx="6543440" cy="1477328"/>
          </a:xfrm>
          <a:prstGeom prst="rect">
            <a:avLst/>
          </a:prstGeom>
          <a:solidFill>
            <a:schemeClr val="bg1"/>
          </a:solidFill>
          <a:ln>
            <a:solidFill>
              <a:srgbClr val="BBA79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MX" b="0" i="0" u="none" strike="noStrike" dirty="0">
                <a:solidFill>
                  <a:srgbClr val="786249"/>
                </a:solidFill>
                <a:effectLst/>
                <a:highlight>
                  <a:srgbClr val="FFFFFF"/>
                </a:highlight>
                <a:latin typeface="Google Sans"/>
              </a:rPr>
              <a:t>Valeria </a:t>
            </a:r>
            <a:r>
              <a:rPr lang="es-MX" b="0" i="0" u="none" strike="noStrike" dirty="0" err="1">
                <a:solidFill>
                  <a:srgbClr val="786249"/>
                </a:solidFill>
                <a:effectLst/>
                <a:highlight>
                  <a:srgbClr val="FFFFFF"/>
                </a:highlight>
                <a:latin typeface="Google Sans"/>
              </a:rPr>
              <a:t>Gtz</a:t>
            </a:r>
            <a:r>
              <a:rPr lang="es-MX" b="0" i="0" u="none" strike="noStrike" dirty="0">
                <a:solidFill>
                  <a:srgbClr val="786249"/>
                </a:solidFill>
                <a:effectLst/>
                <a:highlight>
                  <a:srgbClr val="FFFFFF"/>
                </a:highlight>
                <a:latin typeface="Google Sans"/>
              </a:rPr>
              <a:t> tiene actualmente 20 años, ya que es considerada la mejor </a:t>
            </a:r>
            <a:r>
              <a:rPr lang="es-MX" b="0" i="0" u="none" strike="noStrike" dirty="0" err="1">
                <a:solidFill>
                  <a:srgbClr val="786249"/>
                </a:solidFill>
                <a:effectLst/>
                <a:highlight>
                  <a:srgbClr val="FFFFFF"/>
                </a:highlight>
                <a:latin typeface="Google Sans"/>
              </a:rPr>
              <a:t>gachatuber</a:t>
            </a:r>
            <a:r>
              <a:rPr lang="es-MX" b="0" i="0" u="none" strike="noStrike" dirty="0">
                <a:solidFill>
                  <a:srgbClr val="786249"/>
                </a:solidFill>
                <a:effectLst/>
                <a:highlight>
                  <a:srgbClr val="FFFFFF"/>
                </a:highlight>
                <a:latin typeface="Google Sans"/>
              </a:rPr>
              <a:t> 2024 del mundo, ya que sube contenido parecido a una serie o película con voces humanas, ya que su increíble creatividad la ha llevado a tener 1.2 millones de suscriptores en YouTube.</a:t>
            </a:r>
            <a:endParaRPr lang="es-MX" dirty="0">
              <a:solidFill>
                <a:srgbClr val="786249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1781AC-0417-B18D-1A4E-29A822845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81" y="3264067"/>
            <a:ext cx="2358285" cy="3387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6334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FE389-1B94-FDDF-1F95-146B76B6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261CB28-0322-6B1B-583A-FECA487EA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147"/>
            <a:ext cx="13274500" cy="7104147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3F6DF2-4F25-D587-73A9-BA98976E0DEB}"/>
              </a:ext>
            </a:extLst>
          </p:cNvPr>
          <p:cNvSpPr txBox="1"/>
          <p:nvPr/>
        </p:nvSpPr>
        <p:spPr>
          <a:xfrm>
            <a:off x="838200" y="-19596"/>
            <a:ext cx="6032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400" dirty="0">
                <a:solidFill>
                  <a:schemeClr val="bg1"/>
                </a:solidFill>
                <a:latin typeface="Algerian" pitchFamily="82" charset="77"/>
              </a:rPr>
              <a:t>El clan gacha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9B77C4-3B40-C481-EC7D-92B43C918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58" y="3429000"/>
            <a:ext cx="5172205" cy="2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6690FEF-3A39-DB5A-B25C-149120CDC329}"/>
              </a:ext>
            </a:extLst>
          </p:cNvPr>
          <p:cNvSpPr txBox="1"/>
          <p:nvPr/>
        </p:nvSpPr>
        <p:spPr>
          <a:xfrm>
            <a:off x="1177963" y="1475244"/>
            <a:ext cx="5844390" cy="1200329"/>
          </a:xfrm>
          <a:prstGeom prst="rect">
            <a:avLst/>
          </a:prstGeom>
          <a:solidFill>
            <a:schemeClr val="bg1"/>
          </a:solidFill>
          <a:ln w="3175">
            <a:solidFill>
              <a:srgbClr val="78624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MX" dirty="0">
                <a:solidFill>
                  <a:srgbClr val="786249"/>
                </a:solidFill>
              </a:rPr>
              <a:t>El clan gacha es un increíble YouTuber anónimo ya que hace anuncios sobre la plataforma </a:t>
            </a:r>
            <a:r>
              <a:rPr lang="es-MX" dirty="0" err="1">
                <a:solidFill>
                  <a:srgbClr val="786249"/>
                </a:solidFill>
              </a:rPr>
              <a:t>Lunime</a:t>
            </a:r>
            <a:r>
              <a:rPr lang="es-MX" dirty="0">
                <a:solidFill>
                  <a:srgbClr val="786249"/>
                </a:solidFill>
              </a:rPr>
              <a:t> para anunciar los eventos más grandes a los demás </a:t>
            </a:r>
            <a:r>
              <a:rPr lang="es-MX" dirty="0" err="1">
                <a:solidFill>
                  <a:srgbClr val="786249"/>
                </a:solidFill>
              </a:rPr>
              <a:t>gachatubers</a:t>
            </a:r>
            <a:r>
              <a:rPr lang="es-MX" dirty="0">
                <a:solidFill>
                  <a:srgbClr val="786249"/>
                </a:solidFill>
              </a:rPr>
              <a:t>, tiene más de 1 millón de suscriptores en YouTube</a:t>
            </a:r>
          </a:p>
        </p:txBody>
      </p:sp>
    </p:spTree>
    <p:extLst>
      <p:ext uri="{BB962C8B-B14F-4D97-AF65-F5344CB8AC3E}">
        <p14:creationId xmlns:p14="http://schemas.microsoft.com/office/powerpoint/2010/main" val="3595760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37190-34AE-9D82-0E7F-0FCCB10C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C674E9E-77A7-9345-C223-54521D8BF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845"/>
            <a:ext cx="12333041" cy="7108846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68A3DFF-01BE-9DAA-B7CC-A96BF24AEF47}"/>
              </a:ext>
            </a:extLst>
          </p:cNvPr>
          <p:cNvSpPr txBox="1"/>
          <p:nvPr/>
        </p:nvSpPr>
        <p:spPr>
          <a:xfrm>
            <a:off x="1146237" y="11182"/>
            <a:ext cx="465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000" dirty="0" err="1">
                <a:solidFill>
                  <a:schemeClr val="bg1"/>
                </a:solidFill>
                <a:latin typeface="Algerian" pitchFamily="82" charset="77"/>
              </a:rPr>
              <a:t>Emma_0wo</a:t>
            </a:r>
            <a:r>
              <a:rPr lang="es-MX" sz="4000" dirty="0">
                <a:solidFill>
                  <a:schemeClr val="bg1"/>
                </a:solidFill>
                <a:latin typeface="Algerian" pitchFamily="82" charset="77"/>
              </a:rPr>
              <a:t> 🩵💫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BE17C6-0E71-9953-69F7-7E414E859BFB}"/>
              </a:ext>
            </a:extLst>
          </p:cNvPr>
          <p:cNvSpPr txBox="1"/>
          <p:nvPr/>
        </p:nvSpPr>
        <p:spPr>
          <a:xfrm>
            <a:off x="1146237" y="1305967"/>
            <a:ext cx="5303370" cy="1477328"/>
          </a:xfrm>
          <a:prstGeom prst="rect">
            <a:avLst/>
          </a:prstGeom>
          <a:solidFill>
            <a:schemeClr val="bg1"/>
          </a:solidFill>
          <a:ln>
            <a:solidFill>
              <a:srgbClr val="BBA79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MX" dirty="0">
                <a:solidFill>
                  <a:srgbClr val="786249"/>
                </a:solidFill>
              </a:rPr>
              <a:t>Emma es una </a:t>
            </a:r>
            <a:r>
              <a:rPr lang="es-MX" dirty="0" err="1">
                <a:solidFill>
                  <a:srgbClr val="786249"/>
                </a:solidFill>
              </a:rPr>
              <a:t>gachatuber</a:t>
            </a:r>
            <a:r>
              <a:rPr lang="es-MX" dirty="0">
                <a:solidFill>
                  <a:srgbClr val="786249"/>
                </a:solidFill>
              </a:rPr>
              <a:t> amante del azul cielo muy talentosa usando la plataforma Gacha Life y Gacha Life 2 ya que su encanto tierno, cautiva la mirada de todos los espectadores ya va para lograr muchas cosas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AD3D9E-2398-EC8E-3F53-785F33BC0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6" y="3038725"/>
            <a:ext cx="2779681" cy="3563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F19882D-67A2-9D76-4596-26BFECE3B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20" y="3565412"/>
            <a:ext cx="4562399" cy="2510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9415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223BC-3F00-4F04-AFE3-1AE09BCD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2DB8ADF-79DE-0F2F-D206-BC6CEA1E0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537"/>
            <a:ext cx="12192000" cy="7500626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B2F94E8-8037-E498-ACD0-17C73B061C9A}"/>
              </a:ext>
            </a:extLst>
          </p:cNvPr>
          <p:cNvSpPr txBox="1"/>
          <p:nvPr/>
        </p:nvSpPr>
        <p:spPr>
          <a:xfrm>
            <a:off x="996825" y="0"/>
            <a:ext cx="527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000" dirty="0">
                <a:solidFill>
                  <a:schemeClr val="bg1"/>
                </a:solidFill>
                <a:latin typeface="Algerian" pitchFamily="82" charset="77"/>
              </a:rPr>
              <a:t>Brisa’s Game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78428C5-AD66-4D10-A133-50E56C99B6B7}"/>
              </a:ext>
            </a:extLst>
          </p:cNvPr>
          <p:cNvSpPr txBox="1"/>
          <p:nvPr/>
        </p:nvSpPr>
        <p:spPr>
          <a:xfrm>
            <a:off x="838200" y="1501815"/>
            <a:ext cx="5636310" cy="1015663"/>
          </a:xfrm>
          <a:prstGeom prst="rect">
            <a:avLst/>
          </a:prstGeom>
          <a:solidFill>
            <a:schemeClr val="bg1"/>
          </a:solidFill>
          <a:ln>
            <a:solidFill>
              <a:srgbClr val="78624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MX" sz="2000" dirty="0">
                <a:solidFill>
                  <a:srgbClr val="786249"/>
                </a:solidFill>
              </a:rPr>
              <a:t>Brisa es una chica de 21 años muy talentosa acerca de las animaciones profesionales </a:t>
            </a:r>
            <a:r>
              <a:rPr lang="es-MX" sz="2000" dirty="0" err="1">
                <a:solidFill>
                  <a:srgbClr val="786249"/>
                </a:solidFill>
              </a:rPr>
              <a:t>edits</a:t>
            </a:r>
            <a:r>
              <a:rPr lang="es-MX" sz="2000" dirty="0">
                <a:solidFill>
                  <a:srgbClr val="786249"/>
                </a:solidFill>
              </a:rPr>
              <a:t> en </a:t>
            </a:r>
            <a:r>
              <a:rPr lang="es-MX" sz="2000" dirty="0" err="1">
                <a:solidFill>
                  <a:srgbClr val="786249"/>
                </a:solidFill>
              </a:rPr>
              <a:t>Lunime</a:t>
            </a:r>
            <a:r>
              <a:rPr lang="es-MX" sz="2000" dirty="0">
                <a:solidFill>
                  <a:srgbClr val="786249"/>
                </a:solidFill>
              </a:rPr>
              <a:t>, talentosa en editar y dibujar.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282C04-356C-C077-B56A-C6E94034A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05" y="3049505"/>
            <a:ext cx="3199994" cy="3405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9646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03306-E7D1-7600-C825-AC32BB33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4C84999-9848-0311-A902-14C35034A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44" y="-144538"/>
            <a:ext cx="12192000" cy="7147075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1A9CF85-FD0E-7C77-BF05-1D8A4F48DEA2}"/>
              </a:ext>
            </a:extLst>
          </p:cNvPr>
          <p:cNvSpPr txBox="1"/>
          <p:nvPr/>
        </p:nvSpPr>
        <p:spPr>
          <a:xfrm>
            <a:off x="838200" y="11182"/>
            <a:ext cx="429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000" dirty="0" err="1">
                <a:solidFill>
                  <a:schemeClr val="bg1"/>
                </a:solidFill>
                <a:latin typeface="Algerian" pitchFamily="82" charset="77"/>
              </a:rPr>
              <a:t>Itzzins_0wo</a:t>
            </a:r>
            <a:endParaRPr lang="es-MX" sz="4000" dirty="0">
              <a:solidFill>
                <a:schemeClr val="bg1"/>
              </a:solidFill>
              <a:latin typeface="Algerian" pitchFamily="8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1708AB-7892-3E15-E260-5F0F3C26D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3" y="3575874"/>
            <a:ext cx="2710215" cy="2711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51736DD-8C97-89E5-7173-D1DC5AF17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05" y="3527644"/>
            <a:ext cx="5102702" cy="2855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1D09AE-EA8F-CA10-D87A-7CD41B92584F}"/>
              </a:ext>
            </a:extLst>
          </p:cNvPr>
          <p:cNvSpPr txBox="1"/>
          <p:nvPr/>
        </p:nvSpPr>
        <p:spPr>
          <a:xfrm>
            <a:off x="755277" y="1305967"/>
            <a:ext cx="5340723" cy="1554272"/>
          </a:xfrm>
          <a:prstGeom prst="rect">
            <a:avLst/>
          </a:prstGeom>
          <a:solidFill>
            <a:schemeClr val="bg1"/>
          </a:solidFill>
          <a:ln>
            <a:solidFill>
              <a:srgbClr val="78624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MX" sz="1900" dirty="0" err="1">
                <a:solidFill>
                  <a:srgbClr val="786249"/>
                </a:solidFill>
              </a:rPr>
              <a:t>Itzzins_0wo</a:t>
            </a:r>
            <a:r>
              <a:rPr lang="es-MX" sz="1900" dirty="0">
                <a:solidFill>
                  <a:srgbClr val="786249"/>
                </a:solidFill>
              </a:rPr>
              <a:t> es un canal conformado por 2 </a:t>
            </a:r>
            <a:r>
              <a:rPr lang="es-MX" sz="1900" dirty="0" err="1">
                <a:solidFill>
                  <a:srgbClr val="786249"/>
                </a:solidFill>
              </a:rPr>
              <a:t>gachatubers</a:t>
            </a:r>
            <a:r>
              <a:rPr lang="es-MX" sz="1900" dirty="0">
                <a:solidFill>
                  <a:srgbClr val="786249"/>
                </a:solidFill>
              </a:rPr>
              <a:t>, Itzel e Inés, ya que ambas son extremadamente creativas y talentosas en crear anime o contenido japonés basado en mangas románticos etc. </a:t>
            </a:r>
          </a:p>
        </p:txBody>
      </p:sp>
    </p:spTree>
    <p:extLst>
      <p:ext uri="{BB962C8B-B14F-4D97-AF65-F5344CB8AC3E}">
        <p14:creationId xmlns:p14="http://schemas.microsoft.com/office/powerpoint/2010/main" val="236762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INEI Office</dc:creator>
  <cp:lastModifiedBy>INEI Office</cp:lastModifiedBy>
  <cp:revision>2</cp:revision>
  <dcterms:created xsi:type="dcterms:W3CDTF">2024-03-21T17:29:48Z</dcterms:created>
  <dcterms:modified xsi:type="dcterms:W3CDTF">2024-03-22T02:14:49Z</dcterms:modified>
</cp:coreProperties>
</file>