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7" r:id="rId3"/>
    <p:sldId id="269" r:id="rId4"/>
    <p:sldId id="268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F47AE-3BFE-8EC2-D059-E3562D978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1D2F23-979E-F886-48DA-67911B0EB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954B82-73AC-AC01-FF4B-7A328B14F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8AEA21-96F3-6E3E-9C65-900231594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08E2AD-AA5F-FEC6-AF8D-D028D59D2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30361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06378-84D2-CE51-1589-64958D49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234DF7-972C-8495-D951-085814F8B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EFDC88-311C-722F-2240-517A9E4BE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841A37-C76C-E128-78AD-BDA49D279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C41657-E979-BDD0-8901-45B475C54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41427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1791AF-6EAE-EA2A-13B2-1F6F7F8539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1E00F9-2E56-2519-86F5-D7F4A19AC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1A417-E0AF-6446-EFAD-62C9CC9C2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2569F5-C3DA-F5E7-F355-5801390B7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4CE3-7002-50A8-CDD0-0881051E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15825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809A7-84D1-4DF2-A858-6D09BF1FB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84801B-5314-0CA0-1208-907570775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FECA35-090E-BF94-9111-715AE6A81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0301EB-3BFC-66A7-450D-BA35160EE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D33089-E5C1-CF0A-5986-60FCE11BD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63459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2BFE0D-349A-0083-960A-A0917B80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1D2646-089A-C104-901E-22F3F6E79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B3FBE6-038D-9A2D-9AFE-E4F33D21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2DED4-D840-14B1-170F-0034CA7FA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2F79A2-5C11-E3A2-4EF1-0C28C874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60005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22A5D-94FB-C890-7E39-FC35B54F8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FC83FD-EA0C-4803-45B8-F05B40690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9B24E9-B329-3D35-2472-415F87301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56B7E0-75AB-2B6A-C7B7-4570D8BE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714588-DACD-3715-A8D2-913D6AD90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61ED21-9318-4FF2-BA46-79E8504F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8105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C80D8C-042D-3539-3B7F-75EABC11B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DFD539-AB66-F29A-6563-3A1446E23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DCE5A3-E027-E7FE-F5E5-10021DEF5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3A33A69-CC17-110A-B6B6-56D74ECAB6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138475-2573-4423-C68F-3B20C6E10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D11B30D-0D49-B2AC-5C46-80D2E35E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C30BB16-1D43-08B6-D26A-2633AA07A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A4D767-5E62-331D-4FD7-5AE5B5844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83301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833B9-8F9C-0C62-E35E-1396D0C94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C13AF2-4305-E953-03B3-B7B44165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1097940-0FFB-D992-A2BE-B0F78D54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7AC5A3E-AD92-4F5E-EF49-2C0D6DB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9579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B10598-E09B-68FD-5F81-2ACA6A32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36B906-C4AC-FF32-FEFB-BC585C7F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5C9C37-5A3D-AD5A-2C0B-8074BAC41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90037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04B49-76FB-C66F-E4C8-43A8C2AB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35BF52-0133-B26E-DCE2-0AF0B8A4F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2FFB56-D747-4947-72A3-753FF2787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9047C9-9667-0AE6-0858-32B87931A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145444-C914-0429-72F3-390A90968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B1874D-0A3C-6FDF-A8F2-0F0C7EC1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69397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9D16F-1034-0444-5F33-7A81E00A8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A49598E-59A8-D84C-A991-3E5820AB5F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7D77DE-657C-534D-A414-5E8AAF6E5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FCB282-0F11-BF3A-01D0-C03F33B9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F2ED40-D8D5-8AD5-ED9A-02DD33C7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8A7D0E-95DA-0719-3D0E-4044316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50950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EA7FE1-77F5-A987-6C1E-19A276C10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694150-73C0-FF98-B4CF-E9E6D8D31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904D0-55D4-F2D0-D858-8DB8929CBA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4333E-310B-BD41-8573-35A95F936210}" type="datetimeFigureOut">
              <a:rPr lang="es-US" smtClean="0"/>
              <a:t>2/28/2024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FE3109-269F-468B-8010-4AB0E7A54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E4C035-42A1-5D86-C638-90B77652DD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858E1-1CE5-2343-851B-92AE85096FF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858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A9250EF-C1C3-D7C9-F8EA-A552F7820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F46C79A-1EB7-FADD-1DFB-F87F27A17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08945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>
                <a:solidFill>
                  <a:srgbClr val="FFFFFF"/>
                </a:solidFill>
              </a:rPr>
              <a:t>GEOGRAFÍA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A15D85-74F4-2F05-599F-C444E42DF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Nombres de alumno: Brayan Obed Cruz López </a:t>
            </a:r>
          </a:p>
          <a:p>
            <a:pPr algn="ctr"/>
            <a:r>
              <a:rPr lang="en-US">
                <a:solidFill>
                  <a:srgbClr val="FFFFFF"/>
                </a:solidFill>
              </a:rPr>
              <a:t>Nombres de materia: GEOGRAFIA</a:t>
            </a:r>
          </a:p>
        </p:txBody>
      </p:sp>
    </p:spTree>
    <p:extLst>
      <p:ext uri="{BB962C8B-B14F-4D97-AF65-F5344CB8AC3E}">
        <p14:creationId xmlns:p14="http://schemas.microsoft.com/office/powerpoint/2010/main" val="92907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72A29A7-7BC5-13A7-A627-14D2CCEBA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7903"/>
            <a:ext cx="12191999" cy="37200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C5275F-0746-8629-1A36-A74247619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18" y="150979"/>
            <a:ext cx="7614094" cy="1098839"/>
          </a:xfrm>
        </p:spPr>
        <p:txBody>
          <a:bodyPr>
            <a:normAutofit/>
          </a:bodyPr>
          <a:lstStyle/>
          <a:p>
            <a:r>
              <a:rPr lang="es-US"/>
              <a:t>¿Qué es?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BD0A3E-6D0F-F0E2-4040-0A6F48573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314406"/>
            <a:ext cx="10607032" cy="4775245"/>
          </a:xfrm>
        </p:spPr>
        <p:txBody>
          <a:bodyPr/>
          <a:lstStyle/>
          <a:p>
            <a:r>
              <a:rPr lang="es-US"/>
              <a:t>La fosa de las Marianas es una depresión del fondo marino que se encuentra en el océano pacíficos occidental, a unos 200 kilómetros al este de las islas Marianas, y es el área más profunda conocida de los océanos de la  tierra.  Tiene  forma de media luna y mide unos 2550 km de largo por unos 70 km de ancho</a:t>
            </a:r>
          </a:p>
        </p:txBody>
      </p:sp>
    </p:spTree>
    <p:extLst>
      <p:ext uri="{BB962C8B-B14F-4D97-AF65-F5344CB8AC3E}">
        <p14:creationId xmlns:p14="http://schemas.microsoft.com/office/powerpoint/2010/main" val="209737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BC2DFB-078C-B734-C9EF-9BC0D0802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9F8217-884A-393B-5DA3-FD8B6F61E5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CFB5C88-7F5D-75DF-995A-A96F6A830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049"/>
            <a:ext cx="11811888" cy="678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E7C95-5D09-4306-2181-898DA8A35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883A07-6CE0-4C08-EB38-6D6EEB024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513913A-E33C-A460-C478-988358A89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853" y="-48684"/>
            <a:ext cx="12192000" cy="690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3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CB320-72DA-5E3A-AA21-BDA9D4A1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CEBC03-C113-8E84-46B7-DD7F0D9ECC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9B7D74B-6E89-99A9-2A34-28F277505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69"/>
            <a:ext cx="12192000" cy="690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1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DA02E-E12C-E268-0E18-B17A985E1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3C0FD3-095E-56BA-4A0F-4ACA1683C1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430273C-7E7B-329D-964F-6DEC6FF28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1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4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DD05F-7A5A-F4B2-C737-4189656B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858F13-4A70-1690-754D-4FAFA98AE7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82D1530-10F4-E097-8D78-1C01B4F27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06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30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GEOGRAFÍA</vt:lpstr>
      <vt:lpstr>¿Qué 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MARIA HERMELINDA LOPEZ CAMPOS</dc:creator>
  <cp:lastModifiedBy>MARIA HERMELINDA LOPEZ CAMPOS</cp:lastModifiedBy>
  <cp:revision>1</cp:revision>
  <dcterms:created xsi:type="dcterms:W3CDTF">2024-02-23T02:03:25Z</dcterms:created>
  <dcterms:modified xsi:type="dcterms:W3CDTF">2024-02-29T02:37:57Z</dcterms:modified>
</cp:coreProperties>
</file>