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2578" y="12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0AD67-4DF3-4FC3-8166-E2D8BA2F4D3C}" type="datetimeFigureOut">
              <a:rPr lang="es-MX" smtClean="0"/>
              <a:t>14/03/2024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522DD-91B0-43AC-B196-FF8B36654F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5586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0AD67-4DF3-4FC3-8166-E2D8BA2F4D3C}" type="datetimeFigureOut">
              <a:rPr lang="es-MX" smtClean="0"/>
              <a:t>14/03/2024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522DD-91B0-43AC-B196-FF8B36654F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7290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0AD67-4DF3-4FC3-8166-E2D8BA2F4D3C}" type="datetimeFigureOut">
              <a:rPr lang="es-MX" smtClean="0"/>
              <a:t>14/03/2024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522DD-91B0-43AC-B196-FF8B36654F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3420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0AD67-4DF3-4FC3-8166-E2D8BA2F4D3C}" type="datetimeFigureOut">
              <a:rPr lang="es-MX" smtClean="0"/>
              <a:t>14/03/2024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522DD-91B0-43AC-B196-FF8B36654F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9836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0AD67-4DF3-4FC3-8166-E2D8BA2F4D3C}" type="datetimeFigureOut">
              <a:rPr lang="es-MX" smtClean="0"/>
              <a:t>14/03/2024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522DD-91B0-43AC-B196-FF8B36654F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6012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0AD67-4DF3-4FC3-8166-E2D8BA2F4D3C}" type="datetimeFigureOut">
              <a:rPr lang="es-MX" smtClean="0"/>
              <a:t>14/03/2024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522DD-91B0-43AC-B196-FF8B36654F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1042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0AD67-4DF3-4FC3-8166-E2D8BA2F4D3C}" type="datetimeFigureOut">
              <a:rPr lang="es-MX" smtClean="0"/>
              <a:t>14/03/2024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522DD-91B0-43AC-B196-FF8B36654F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1746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0AD67-4DF3-4FC3-8166-E2D8BA2F4D3C}" type="datetimeFigureOut">
              <a:rPr lang="es-MX" smtClean="0"/>
              <a:t>14/03/2024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522DD-91B0-43AC-B196-FF8B36654F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083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0AD67-4DF3-4FC3-8166-E2D8BA2F4D3C}" type="datetimeFigureOut">
              <a:rPr lang="es-MX" smtClean="0"/>
              <a:t>14/03/2024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522DD-91B0-43AC-B196-FF8B36654F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3792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0AD67-4DF3-4FC3-8166-E2D8BA2F4D3C}" type="datetimeFigureOut">
              <a:rPr lang="es-MX" smtClean="0"/>
              <a:t>14/03/2024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522DD-91B0-43AC-B196-FF8B36654F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096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0AD67-4DF3-4FC3-8166-E2D8BA2F4D3C}" type="datetimeFigureOut">
              <a:rPr lang="es-MX" smtClean="0"/>
              <a:t>14/03/2024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522DD-91B0-43AC-B196-FF8B36654F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5919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0AD67-4DF3-4FC3-8166-E2D8BA2F4D3C}" type="datetimeFigureOut">
              <a:rPr lang="es-MX" smtClean="0"/>
              <a:t>14/03/2024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522DD-91B0-43AC-B196-FF8B36654F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057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4223" t="16100" r="3511" b="18650"/>
          <a:stretch/>
        </p:blipFill>
        <p:spPr>
          <a:xfrm>
            <a:off x="0" y="0"/>
            <a:ext cx="5454869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t="20750" r="3778" b="8601"/>
          <a:stretch/>
        </p:blipFill>
        <p:spPr>
          <a:xfrm>
            <a:off x="6931842" y="0"/>
            <a:ext cx="52539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46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4133" t="2050" r="8133" b="19500"/>
          <a:stretch/>
        </p:blipFill>
        <p:spPr>
          <a:xfrm rot="16200000">
            <a:off x="2021964" y="-2021964"/>
            <a:ext cx="6858000" cy="1090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2422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Chanel Elizondo</dc:creator>
  <cp:lastModifiedBy>Chanel Elizondo</cp:lastModifiedBy>
  <cp:revision>1</cp:revision>
  <dcterms:created xsi:type="dcterms:W3CDTF">2024-03-15T03:38:01Z</dcterms:created>
  <dcterms:modified xsi:type="dcterms:W3CDTF">2024-03-15T03:38:12Z</dcterms:modified>
</cp:coreProperties>
</file>