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57" r:id="rId7"/>
    <p:sldId id="26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D862E-041A-4818-9EFD-B0D98DE3C6EE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6C0DE924-91A5-4E43-A11F-3904DCA968DB}">
      <dgm:prSet phldrT="[Texto]" custT="1"/>
      <dgm:spPr>
        <a:solidFill>
          <a:schemeClr val="accent4"/>
        </a:solidFill>
      </dgm:spPr>
      <dgm:t>
        <a:bodyPr/>
        <a:lstStyle/>
        <a:p>
          <a:r>
            <a:rPr lang="es-MX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PRIMERA GUERRA MUNDIAL</a:t>
          </a:r>
        </a:p>
        <a:p>
          <a:r>
            <a:rPr lang="es-MX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(1914-1918)</a:t>
          </a:r>
        </a:p>
      </dgm:t>
    </dgm:pt>
    <dgm:pt modelId="{4C5800B3-6B05-4B3E-9FCB-632023BC64C6}" type="parTrans" cxnId="{9D30DD23-7EF6-4F47-B50C-946486E82CA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6EE98A-61FE-4395-8622-85FCDA8F0776}" type="sibTrans" cxnId="{9D30DD23-7EF6-4F47-B50C-946486E82CA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EB9531-29C8-4C96-8890-4691B169713D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CAUSAS</a:t>
          </a:r>
        </a:p>
      </dgm:t>
    </dgm:pt>
    <dgm:pt modelId="{90B992E5-BF25-4357-8FF3-38C1BDD8F4A9}" type="parTrans" cxnId="{E1FA284D-0843-46DD-99DC-F11DAA8EAA3B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DC8638-0265-41B4-9089-1F4CBE88B0CF}" type="sibTrans" cxnId="{E1FA284D-0843-46DD-99DC-F11DAA8EAA3B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08C537-ADFD-4671-A0F2-8137BF66AB58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CARACTERÍSTICAS</a:t>
          </a:r>
        </a:p>
      </dgm:t>
    </dgm:pt>
    <dgm:pt modelId="{89F045DE-105C-4171-82FF-FE4927F5E830}" type="parTrans" cxnId="{A1AF1F79-7CFD-446C-AC9C-14B989A4FF5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A7D57B-08A8-4714-8077-86BE0B50FEB6}" type="sibTrans" cxnId="{A1AF1F79-7CFD-446C-AC9C-14B989A4FF5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465E3-37F7-45FC-982E-AF335E29ED9D}">
      <dgm:prSet phldrT="[Texto]"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¿CÓMO ESTALLÓ?</a:t>
          </a:r>
        </a:p>
      </dgm:t>
    </dgm:pt>
    <dgm:pt modelId="{75A0E038-F5B1-4894-9377-3DC812CAE17F}" type="parTrans" cxnId="{A5987C50-41D2-4BDF-91AA-8C6C96FEEFF1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FE4B3-B246-4A91-86EC-466EE7BC64D3}" type="sibTrans" cxnId="{A5987C50-41D2-4BDF-91AA-8C6C96FEEFF1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BDDAD5-BDCB-4805-9E80-5AC182F5D8D3}">
      <dgm:prSet custT="1"/>
      <dgm:spPr/>
      <dgm:t>
        <a:bodyPr/>
        <a:lstStyle/>
        <a:p>
          <a:r>
            <a:rPr lang="es-MX" sz="1800" dirty="0">
              <a:latin typeface="Arial" panose="020B0604020202020204" pitchFamily="34" charset="0"/>
              <a:cs typeface="Arial" panose="020B0604020202020204" pitchFamily="34" charset="0"/>
            </a:rPr>
            <a:t>FASES</a:t>
          </a:r>
        </a:p>
      </dgm:t>
    </dgm:pt>
    <dgm:pt modelId="{68DE26EF-D7DD-4CF4-9274-C127217B4087}" type="parTrans" cxnId="{32DF7C06-2918-4413-8CB3-111E13AAFB1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C5C2CB-1E02-4CFE-B988-7C8E6D237684}" type="sibTrans" cxnId="{32DF7C06-2918-4413-8CB3-111E13AAFB1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8E434F-467E-4610-B9D9-A8C6BA3B5F0A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EQUILIBRIO (1917)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Y FIN DE LA GUERRA (1918)</a:t>
          </a:r>
        </a:p>
      </dgm:t>
    </dgm:pt>
    <dgm:pt modelId="{96E83925-C41B-4A23-8CBE-BD63C01DD300}" type="parTrans" cxnId="{C5F256ED-1D19-4BDD-AB4B-91DD68AA91F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DABDAC-05B9-45BA-9205-A0B29179214D}" type="sibTrans" cxnId="{C5F256ED-1D19-4BDD-AB4B-91DD68AA91F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AEDE25-6C51-4A57-9FDC-C8972188BA06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GUERRA DE POSICIONES </a:t>
          </a:r>
          <a:r>
            <a:rPr lang="es-MX" sz="1600">
              <a:latin typeface="Arial" panose="020B0604020202020204" pitchFamily="34" charset="0"/>
              <a:cs typeface="Arial" panose="020B0604020202020204" pitchFamily="34" charset="0"/>
            </a:rPr>
            <a:t>(1915-1916)</a:t>
          </a:r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187D44-8008-4439-AD6E-4E251EF7C6BA}" type="parTrans" cxnId="{34DB22EE-3C92-4CB7-97E2-EACE2DE8A18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9B48F2-8687-487C-BF91-E5C7B3B761A0}" type="sibTrans" cxnId="{34DB22EE-3C92-4CB7-97E2-EACE2DE8A18E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82EE94-4B61-480E-90E9-4D325A3B7B24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GUERRA DE MOVIMIENTOS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(1914)</a:t>
          </a:r>
        </a:p>
      </dgm:t>
    </dgm:pt>
    <dgm:pt modelId="{8ACFB0BD-B572-42F3-876D-B516878562BA}" type="parTrans" cxnId="{A4754EC7-ADBF-41F1-B045-0A5CD8C12D5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321A36-A0FE-4466-BBAA-A178C7F1E90D}" type="sibTrans" cxnId="{A4754EC7-ADBF-41F1-B045-0A5CD8C12D50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414C9F-6CF0-42DC-A2B8-69D399A1FDA2}">
      <dgm:prSet custT="1"/>
      <dgm:spPr/>
      <dgm:t>
        <a:bodyPr/>
        <a:lstStyle/>
        <a:p>
          <a:pPr algn="ctr"/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ASESINATO DE FRANCISCO FERNANDO DE AUSTRIA, HEREDERO, EN SARAJEVO</a:t>
          </a:r>
        </a:p>
      </dgm:t>
    </dgm:pt>
    <dgm:pt modelId="{CC3F474C-E998-4116-A6CC-6011075AACDC}" type="parTrans" cxnId="{F5DAA464-EFDB-4732-86CC-B1693CD4565D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C62358-C35A-4A4B-A115-C4A76C6E220B}" type="sibTrans" cxnId="{F5DAA464-EFDB-4732-86CC-B1693CD4565D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95346A-1993-41AE-814B-0A8EBD6ADDD4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GRANEXTENSIÓN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(Muchos países)</a:t>
          </a:r>
        </a:p>
      </dgm:t>
    </dgm:pt>
    <dgm:pt modelId="{97952874-02F2-422E-86E6-ABBDEA3A0973}" type="parTrans" cxnId="{193ADE64-C3F8-4F94-9946-D068A5F44E8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997CCA-E028-420B-8D14-71FBFC4A1FEC}" type="sibTrans" cxnId="{193ADE64-C3F8-4F94-9946-D068A5F44E8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A34893-D8EB-4958-88EE-F884420F3342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GRAN DURACIÓN</a:t>
          </a:r>
        </a:p>
      </dgm:t>
    </dgm:pt>
    <dgm:pt modelId="{909AE35A-1EFB-40F8-9D62-9C1A1923769A}" type="parTrans" cxnId="{F2200781-5F00-41C5-AD2B-49C23DFE4A37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2003AD-A51A-47D8-A8DD-0D8BB85BD061}" type="sibTrans" cxnId="{F2200781-5F00-41C5-AD2B-49C23DFE4A37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8C421B-7D72-42BB-9A8E-FD980CE66EBC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USO DE LA PROPAGANDA</a:t>
          </a:r>
        </a:p>
      </dgm:t>
    </dgm:pt>
    <dgm:pt modelId="{6328BE63-FE96-48D8-B190-94E37F3DF477}" type="parTrans" cxnId="{D9E356AF-6C72-4820-8677-F3F337077F85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4756B8-CE0D-445F-BE54-482AAE8FE7A1}" type="sibTrans" cxnId="{D9E356AF-6C72-4820-8677-F3F337077F85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6F0472-BC1B-430F-B5A2-6EB27C7C4630}">
      <dgm:prSet custT="1"/>
      <dgm:spPr/>
      <dgm:t>
        <a:bodyPr/>
        <a:lstStyle/>
        <a:p>
          <a:pPr>
            <a:buNone/>
          </a:pPr>
          <a:r>
            <a:rPr lang="es-MX" sz="1600" b="1" dirty="0">
              <a:latin typeface="Arial" panose="020B0604020202020204" pitchFamily="34" charset="0"/>
              <a:cs typeface="Arial" panose="020B0604020202020204" pitchFamily="34" charset="0"/>
            </a:rPr>
            <a:t>ALIANZAS </a:t>
          </a:r>
        </a:p>
        <a:p>
          <a:pPr>
            <a:buNone/>
          </a:pPr>
          <a:r>
            <a:rPr lang="es-MX" sz="1600" b="1" dirty="0">
              <a:latin typeface="Arial" panose="020B0604020202020204" pitchFamily="34" charset="0"/>
              <a:cs typeface="Arial" panose="020B0604020202020204" pitchFamily="34" charset="0"/>
            </a:rPr>
            <a:t>MILITARES</a:t>
          </a:r>
        </a:p>
        <a:p>
          <a:pPr>
            <a:buFont typeface="Arial" panose="020B0604020202020204" pitchFamily="34" charset="0"/>
            <a:buChar char="•"/>
          </a:pPr>
          <a:r>
            <a:rPr lang="es-MX" sz="1500" dirty="0">
              <a:latin typeface="Arial" panose="020B0604020202020204" pitchFamily="34" charset="0"/>
              <a:cs typeface="Arial" panose="020B0604020202020204" pitchFamily="34" charset="0"/>
            </a:rPr>
            <a:t>Triple Alianza</a:t>
          </a:r>
        </a:p>
        <a:p>
          <a:pPr>
            <a:buFont typeface="Arial" panose="020B0604020202020204" pitchFamily="34" charset="0"/>
            <a:buChar char="•"/>
          </a:pPr>
          <a:r>
            <a:rPr lang="es-MX" sz="1500" dirty="0">
              <a:latin typeface="Arial" panose="020B0604020202020204" pitchFamily="34" charset="0"/>
              <a:cs typeface="Arial" panose="020B0604020202020204" pitchFamily="34" charset="0"/>
            </a:rPr>
            <a:t>Triple Entente</a:t>
          </a:r>
        </a:p>
        <a:p>
          <a:pPr>
            <a:buFont typeface="Arial" panose="020B0604020202020204" pitchFamily="34" charset="0"/>
            <a:buChar char="•"/>
          </a:pPr>
          <a:endParaRPr lang="es-MX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9A13BD-4905-4EA1-A601-D9169A732671}" type="parTrans" cxnId="{279CC283-C58E-45DD-8329-7906E65A101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3D62FA-F0E6-402E-8052-4803011809B5}" type="sibTrans" cxnId="{279CC283-C58E-45DD-8329-7906E65A101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5578BC-9D25-4AE3-A4F3-9D7E8269088D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CARRERA DE ARMAMENTOS</a:t>
          </a:r>
        </a:p>
      </dgm:t>
    </dgm:pt>
    <dgm:pt modelId="{7E9A47AC-5AF5-4D06-9A46-6934D535B8C7}" type="parTrans" cxnId="{452016E3-E421-48B5-9140-42279D6F619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5BF121-3EDA-4BDA-A4DA-250A08BEF842}" type="sibTrans" cxnId="{452016E3-E421-48B5-9140-42279D6F6194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E4A634-5216-4F81-8A6E-F6318C5D33B6}">
      <dgm:prSet custT="1"/>
      <dgm:spPr/>
      <dgm:t>
        <a:bodyPr/>
        <a:lstStyle/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NACIONALISMO</a:t>
          </a:r>
        </a:p>
        <a:p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RADICAL(Polonia, Balcanes, Alsacia y Lorena)</a:t>
          </a:r>
        </a:p>
        <a:p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D61BDF-331B-46A5-A986-3FCBC4B2993C}" type="parTrans" cxnId="{EACAF0C0-4B56-42C3-BCE0-32B5043BE8C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A30508-6F37-423E-95C8-7C22D1AB1C09}" type="sibTrans" cxnId="{EACAF0C0-4B56-42C3-BCE0-32B5043BE8C9}">
      <dgm:prSet/>
      <dgm:spPr/>
      <dgm:t>
        <a:bodyPr/>
        <a:lstStyle/>
        <a:p>
          <a:endParaRPr lang="es-MX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BC538A-AEE4-4622-873D-AFABA2A97B4A}" type="pres">
      <dgm:prSet presAssocID="{5AAD862E-041A-4818-9EFD-B0D98DE3C6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59D92D0-BFC4-4D2E-A869-4E0B1311B907}" type="pres">
      <dgm:prSet presAssocID="{6C0DE924-91A5-4E43-A11F-3904DCA968DB}" presName="hierRoot1" presStyleCnt="0">
        <dgm:presLayoutVars>
          <dgm:hierBranch val="init"/>
        </dgm:presLayoutVars>
      </dgm:prSet>
      <dgm:spPr/>
    </dgm:pt>
    <dgm:pt modelId="{84217840-2CB2-47A9-B50C-92E2E1F57040}" type="pres">
      <dgm:prSet presAssocID="{6C0DE924-91A5-4E43-A11F-3904DCA968DB}" presName="rootComposite1" presStyleCnt="0"/>
      <dgm:spPr/>
    </dgm:pt>
    <dgm:pt modelId="{BCD8CBFD-33BB-4E6F-8F73-3972BA2D0529}" type="pres">
      <dgm:prSet presAssocID="{6C0DE924-91A5-4E43-A11F-3904DCA968DB}" presName="rootText1" presStyleLbl="node0" presStyleIdx="0" presStyleCnt="1" custScaleX="330064">
        <dgm:presLayoutVars>
          <dgm:chPref val="3"/>
        </dgm:presLayoutVars>
      </dgm:prSet>
      <dgm:spPr/>
    </dgm:pt>
    <dgm:pt modelId="{F94C5734-92EE-4E1F-9FAC-24A2D37EB291}" type="pres">
      <dgm:prSet presAssocID="{6C0DE924-91A5-4E43-A11F-3904DCA968DB}" presName="rootConnector1" presStyleLbl="node1" presStyleIdx="0" presStyleCnt="0"/>
      <dgm:spPr/>
    </dgm:pt>
    <dgm:pt modelId="{0D7D1A03-AB83-48C6-A6E1-65640C1DBFD5}" type="pres">
      <dgm:prSet presAssocID="{6C0DE924-91A5-4E43-A11F-3904DCA968DB}" presName="hierChild2" presStyleCnt="0"/>
      <dgm:spPr/>
    </dgm:pt>
    <dgm:pt modelId="{531FAA4A-355B-4546-9B08-A6A68898CD89}" type="pres">
      <dgm:prSet presAssocID="{90B992E5-BF25-4357-8FF3-38C1BDD8F4A9}" presName="Name37" presStyleLbl="parChTrans1D2" presStyleIdx="0" presStyleCnt="4"/>
      <dgm:spPr/>
    </dgm:pt>
    <dgm:pt modelId="{DBD913C8-2303-4F38-A68D-8DFED618CD78}" type="pres">
      <dgm:prSet presAssocID="{3EEB9531-29C8-4C96-8890-4691B169713D}" presName="hierRoot2" presStyleCnt="0">
        <dgm:presLayoutVars>
          <dgm:hierBranch val="init"/>
        </dgm:presLayoutVars>
      </dgm:prSet>
      <dgm:spPr/>
    </dgm:pt>
    <dgm:pt modelId="{7F3B21FE-FF88-4455-B115-C1C330C0F77B}" type="pres">
      <dgm:prSet presAssocID="{3EEB9531-29C8-4C96-8890-4691B169713D}" presName="rootComposite" presStyleCnt="0"/>
      <dgm:spPr/>
    </dgm:pt>
    <dgm:pt modelId="{661D1DB7-EE95-4E0B-AB54-664BB26075AB}" type="pres">
      <dgm:prSet presAssocID="{3EEB9531-29C8-4C96-8890-4691B169713D}" presName="rootText" presStyleLbl="node2" presStyleIdx="0" presStyleCnt="4" custLinFactNeighborX="-73403" custLinFactNeighborY="-3414">
        <dgm:presLayoutVars>
          <dgm:chPref val="3"/>
        </dgm:presLayoutVars>
      </dgm:prSet>
      <dgm:spPr/>
    </dgm:pt>
    <dgm:pt modelId="{0E98C203-B990-4BDF-BF79-3EC396B62861}" type="pres">
      <dgm:prSet presAssocID="{3EEB9531-29C8-4C96-8890-4691B169713D}" presName="rootConnector" presStyleLbl="node2" presStyleIdx="0" presStyleCnt="4"/>
      <dgm:spPr/>
    </dgm:pt>
    <dgm:pt modelId="{0B0EE31A-8A1E-4BAC-B922-F86C12494BE3}" type="pres">
      <dgm:prSet presAssocID="{3EEB9531-29C8-4C96-8890-4691B169713D}" presName="hierChild4" presStyleCnt="0"/>
      <dgm:spPr/>
    </dgm:pt>
    <dgm:pt modelId="{A33A1179-84CE-4729-95B9-DA3E55296316}" type="pres">
      <dgm:prSet presAssocID="{E59A13BD-4905-4EA1-A601-D9169A732671}" presName="Name37" presStyleLbl="parChTrans1D3" presStyleIdx="0" presStyleCnt="10"/>
      <dgm:spPr/>
    </dgm:pt>
    <dgm:pt modelId="{06CC0B0A-4A6F-46FC-BD7F-D2CD469EF2B7}" type="pres">
      <dgm:prSet presAssocID="{BF6F0472-BC1B-430F-B5A2-6EB27C7C4630}" presName="hierRoot2" presStyleCnt="0">
        <dgm:presLayoutVars>
          <dgm:hierBranch val="init"/>
        </dgm:presLayoutVars>
      </dgm:prSet>
      <dgm:spPr/>
    </dgm:pt>
    <dgm:pt modelId="{B8596DC5-C7BE-4A7C-817D-F3B8A53F3FDC}" type="pres">
      <dgm:prSet presAssocID="{BF6F0472-BC1B-430F-B5A2-6EB27C7C4630}" presName="rootComposite" presStyleCnt="0"/>
      <dgm:spPr/>
    </dgm:pt>
    <dgm:pt modelId="{153D9476-6E14-4E64-9714-8D0E79CA84FE}" type="pres">
      <dgm:prSet presAssocID="{BF6F0472-BC1B-430F-B5A2-6EB27C7C4630}" presName="rootText" presStyleLbl="node3" presStyleIdx="0" presStyleCnt="10" custScaleX="126274" custScaleY="214001" custLinFactNeighborX="-40923" custLinFactNeighborY="-10818">
        <dgm:presLayoutVars>
          <dgm:chPref val="3"/>
        </dgm:presLayoutVars>
      </dgm:prSet>
      <dgm:spPr/>
    </dgm:pt>
    <dgm:pt modelId="{1F331392-3CCE-4803-AF30-2FA0E7C3205F}" type="pres">
      <dgm:prSet presAssocID="{BF6F0472-BC1B-430F-B5A2-6EB27C7C4630}" presName="rootConnector" presStyleLbl="node3" presStyleIdx="0" presStyleCnt="10"/>
      <dgm:spPr/>
    </dgm:pt>
    <dgm:pt modelId="{6B0F1AA2-AB44-4AF4-8010-96D092A6B8B9}" type="pres">
      <dgm:prSet presAssocID="{BF6F0472-BC1B-430F-B5A2-6EB27C7C4630}" presName="hierChild4" presStyleCnt="0"/>
      <dgm:spPr/>
    </dgm:pt>
    <dgm:pt modelId="{183CCAA4-ADA2-41FC-A8E0-1690A438D878}" type="pres">
      <dgm:prSet presAssocID="{BF6F0472-BC1B-430F-B5A2-6EB27C7C4630}" presName="hierChild5" presStyleCnt="0"/>
      <dgm:spPr/>
    </dgm:pt>
    <dgm:pt modelId="{6D02D75C-62DB-4D4B-8C37-6C6077DBB3F5}" type="pres">
      <dgm:prSet presAssocID="{7E9A47AC-5AF5-4D06-9A46-6934D535B8C7}" presName="Name37" presStyleLbl="parChTrans1D3" presStyleIdx="1" presStyleCnt="10"/>
      <dgm:spPr/>
    </dgm:pt>
    <dgm:pt modelId="{55EA8963-812C-463C-B35E-7A234E69D191}" type="pres">
      <dgm:prSet presAssocID="{865578BC-9D25-4AE3-A4F3-9D7E8269088D}" presName="hierRoot2" presStyleCnt="0">
        <dgm:presLayoutVars>
          <dgm:hierBranch val="init"/>
        </dgm:presLayoutVars>
      </dgm:prSet>
      <dgm:spPr/>
    </dgm:pt>
    <dgm:pt modelId="{096029C7-26C2-45C4-B1E1-BA5CBF2724C0}" type="pres">
      <dgm:prSet presAssocID="{865578BC-9D25-4AE3-A4F3-9D7E8269088D}" presName="rootComposite" presStyleCnt="0"/>
      <dgm:spPr/>
    </dgm:pt>
    <dgm:pt modelId="{9DCCCE24-867C-42EE-9A79-12B5F46F9C9B}" type="pres">
      <dgm:prSet presAssocID="{865578BC-9D25-4AE3-A4F3-9D7E8269088D}" presName="rootText" presStyleLbl="node3" presStyleIdx="1" presStyleCnt="10" custScaleX="150272" custLinFactNeighborX="-40757" custLinFactNeighborY="-8535">
        <dgm:presLayoutVars>
          <dgm:chPref val="3"/>
        </dgm:presLayoutVars>
      </dgm:prSet>
      <dgm:spPr/>
    </dgm:pt>
    <dgm:pt modelId="{D7572642-B821-4661-8FBE-B3394B2BB464}" type="pres">
      <dgm:prSet presAssocID="{865578BC-9D25-4AE3-A4F3-9D7E8269088D}" presName="rootConnector" presStyleLbl="node3" presStyleIdx="1" presStyleCnt="10"/>
      <dgm:spPr/>
    </dgm:pt>
    <dgm:pt modelId="{FD1791D4-5C7E-4647-89DC-5454AEC6382A}" type="pres">
      <dgm:prSet presAssocID="{865578BC-9D25-4AE3-A4F3-9D7E8269088D}" presName="hierChild4" presStyleCnt="0"/>
      <dgm:spPr/>
    </dgm:pt>
    <dgm:pt modelId="{6A6B51CC-EA1C-481E-9B5C-85E01EA477C8}" type="pres">
      <dgm:prSet presAssocID="{865578BC-9D25-4AE3-A4F3-9D7E8269088D}" presName="hierChild5" presStyleCnt="0"/>
      <dgm:spPr/>
    </dgm:pt>
    <dgm:pt modelId="{86F11A21-D92C-4205-9D1B-C77835FB9A42}" type="pres">
      <dgm:prSet presAssocID="{68D61BDF-331B-46A5-A986-3FCBC4B2993C}" presName="Name37" presStyleLbl="parChTrans1D3" presStyleIdx="2" presStyleCnt="10"/>
      <dgm:spPr/>
    </dgm:pt>
    <dgm:pt modelId="{275947AF-1AC6-46AC-81EC-DF0CF49A2EFD}" type="pres">
      <dgm:prSet presAssocID="{86E4A634-5216-4F81-8A6E-F6318C5D33B6}" presName="hierRoot2" presStyleCnt="0">
        <dgm:presLayoutVars>
          <dgm:hierBranch val="init"/>
        </dgm:presLayoutVars>
      </dgm:prSet>
      <dgm:spPr/>
    </dgm:pt>
    <dgm:pt modelId="{A591F4C8-B369-4632-B5C2-291D16ABF81F}" type="pres">
      <dgm:prSet presAssocID="{86E4A634-5216-4F81-8A6E-F6318C5D33B6}" presName="rootComposite" presStyleCnt="0"/>
      <dgm:spPr/>
    </dgm:pt>
    <dgm:pt modelId="{FC996226-4583-49C4-BC49-6C4296A39A78}" type="pres">
      <dgm:prSet presAssocID="{86E4A634-5216-4F81-8A6E-F6318C5D33B6}" presName="rootText" presStyleLbl="node3" presStyleIdx="2" presStyleCnt="10" custScaleX="137548" custScaleY="142918" custLinFactNeighborX="-35276" custLinFactNeighborY="3414">
        <dgm:presLayoutVars>
          <dgm:chPref val="3"/>
        </dgm:presLayoutVars>
      </dgm:prSet>
      <dgm:spPr/>
    </dgm:pt>
    <dgm:pt modelId="{20767882-3B9E-4A26-B3EB-DDE0D5FC34C8}" type="pres">
      <dgm:prSet presAssocID="{86E4A634-5216-4F81-8A6E-F6318C5D33B6}" presName="rootConnector" presStyleLbl="node3" presStyleIdx="2" presStyleCnt="10"/>
      <dgm:spPr/>
    </dgm:pt>
    <dgm:pt modelId="{4E3B6F53-E85D-4228-9E25-30B20D4D1348}" type="pres">
      <dgm:prSet presAssocID="{86E4A634-5216-4F81-8A6E-F6318C5D33B6}" presName="hierChild4" presStyleCnt="0"/>
      <dgm:spPr/>
    </dgm:pt>
    <dgm:pt modelId="{202EB557-4E30-438C-B609-AEFC6B1455DE}" type="pres">
      <dgm:prSet presAssocID="{86E4A634-5216-4F81-8A6E-F6318C5D33B6}" presName="hierChild5" presStyleCnt="0"/>
      <dgm:spPr/>
    </dgm:pt>
    <dgm:pt modelId="{78A61790-F0AD-4F12-B59A-6A7A2BDD2603}" type="pres">
      <dgm:prSet presAssocID="{3EEB9531-29C8-4C96-8890-4691B169713D}" presName="hierChild5" presStyleCnt="0"/>
      <dgm:spPr/>
    </dgm:pt>
    <dgm:pt modelId="{837BC77A-0D46-49A0-B1D7-BC79DE367DEB}" type="pres">
      <dgm:prSet presAssocID="{89F045DE-105C-4171-82FF-FE4927F5E830}" presName="Name37" presStyleLbl="parChTrans1D2" presStyleIdx="1" presStyleCnt="4"/>
      <dgm:spPr/>
    </dgm:pt>
    <dgm:pt modelId="{2824DF61-D8EF-4C58-8139-28479F5A3BC2}" type="pres">
      <dgm:prSet presAssocID="{EE08C537-ADFD-4671-A0F2-8137BF66AB58}" presName="hierRoot2" presStyleCnt="0">
        <dgm:presLayoutVars>
          <dgm:hierBranch val="init"/>
        </dgm:presLayoutVars>
      </dgm:prSet>
      <dgm:spPr/>
    </dgm:pt>
    <dgm:pt modelId="{0C4E852C-09E0-4223-8020-06F4A62B0581}" type="pres">
      <dgm:prSet presAssocID="{EE08C537-ADFD-4671-A0F2-8137BF66AB58}" presName="rootComposite" presStyleCnt="0"/>
      <dgm:spPr/>
    </dgm:pt>
    <dgm:pt modelId="{54F33F22-F421-423B-8039-D3AED3E7FB61}" type="pres">
      <dgm:prSet presAssocID="{EE08C537-ADFD-4671-A0F2-8137BF66AB58}" presName="rootText" presStyleLbl="node2" presStyleIdx="1" presStyleCnt="4" custScaleX="152732" custLinFactNeighborY="-3676">
        <dgm:presLayoutVars>
          <dgm:chPref val="3"/>
        </dgm:presLayoutVars>
      </dgm:prSet>
      <dgm:spPr/>
    </dgm:pt>
    <dgm:pt modelId="{783F56CE-CB5A-43FE-8F69-FACD625D7910}" type="pres">
      <dgm:prSet presAssocID="{EE08C537-ADFD-4671-A0F2-8137BF66AB58}" presName="rootConnector" presStyleLbl="node2" presStyleIdx="1" presStyleCnt="4"/>
      <dgm:spPr/>
    </dgm:pt>
    <dgm:pt modelId="{F886095E-7B71-4663-B5F8-A7240B6A833C}" type="pres">
      <dgm:prSet presAssocID="{EE08C537-ADFD-4671-A0F2-8137BF66AB58}" presName="hierChild4" presStyleCnt="0"/>
      <dgm:spPr/>
    </dgm:pt>
    <dgm:pt modelId="{E8EFBE2B-376B-42E3-92C1-128F24EDBFA2}" type="pres">
      <dgm:prSet presAssocID="{97952874-02F2-422E-86E6-ABBDEA3A0973}" presName="Name37" presStyleLbl="parChTrans1D3" presStyleIdx="3" presStyleCnt="10"/>
      <dgm:spPr/>
    </dgm:pt>
    <dgm:pt modelId="{61583CDF-ADDD-4452-AEA0-1F84416438A7}" type="pres">
      <dgm:prSet presAssocID="{CA95346A-1993-41AE-814B-0A8EBD6ADDD4}" presName="hierRoot2" presStyleCnt="0">
        <dgm:presLayoutVars>
          <dgm:hierBranch val="init"/>
        </dgm:presLayoutVars>
      </dgm:prSet>
      <dgm:spPr/>
    </dgm:pt>
    <dgm:pt modelId="{91C853A4-019B-4868-A124-732162EA729B}" type="pres">
      <dgm:prSet presAssocID="{CA95346A-1993-41AE-814B-0A8EBD6ADDD4}" presName="rootComposite" presStyleCnt="0"/>
      <dgm:spPr/>
    </dgm:pt>
    <dgm:pt modelId="{CC1C93FB-8954-4383-9640-305545F2F6D7}" type="pres">
      <dgm:prSet presAssocID="{CA95346A-1993-41AE-814B-0A8EBD6ADDD4}" presName="rootText" presStyleLbl="node3" presStyleIdx="3" presStyleCnt="10" custScaleX="171362" custScaleY="139690">
        <dgm:presLayoutVars>
          <dgm:chPref val="3"/>
        </dgm:presLayoutVars>
      </dgm:prSet>
      <dgm:spPr/>
    </dgm:pt>
    <dgm:pt modelId="{52F4626F-7EF6-4B97-BD66-C4BDD7E86B8E}" type="pres">
      <dgm:prSet presAssocID="{CA95346A-1993-41AE-814B-0A8EBD6ADDD4}" presName="rootConnector" presStyleLbl="node3" presStyleIdx="3" presStyleCnt="10"/>
      <dgm:spPr/>
    </dgm:pt>
    <dgm:pt modelId="{1769B494-4990-4416-AB10-2E80280A6DA0}" type="pres">
      <dgm:prSet presAssocID="{CA95346A-1993-41AE-814B-0A8EBD6ADDD4}" presName="hierChild4" presStyleCnt="0"/>
      <dgm:spPr/>
    </dgm:pt>
    <dgm:pt modelId="{70EA6D51-ADE7-4E97-BFE0-E5D669A02931}" type="pres">
      <dgm:prSet presAssocID="{CA95346A-1993-41AE-814B-0A8EBD6ADDD4}" presName="hierChild5" presStyleCnt="0"/>
      <dgm:spPr/>
    </dgm:pt>
    <dgm:pt modelId="{6B559C1D-DF35-4803-A30F-A92B6A58D675}" type="pres">
      <dgm:prSet presAssocID="{909AE35A-1EFB-40F8-9D62-9C1A1923769A}" presName="Name37" presStyleLbl="parChTrans1D3" presStyleIdx="4" presStyleCnt="10"/>
      <dgm:spPr/>
    </dgm:pt>
    <dgm:pt modelId="{126FCB85-863B-45E9-B686-900016CF0C55}" type="pres">
      <dgm:prSet presAssocID="{20A34893-D8EB-4958-88EE-F884420F3342}" presName="hierRoot2" presStyleCnt="0">
        <dgm:presLayoutVars>
          <dgm:hierBranch val="init"/>
        </dgm:presLayoutVars>
      </dgm:prSet>
      <dgm:spPr/>
    </dgm:pt>
    <dgm:pt modelId="{B28EAFF7-7CFC-4ECB-B92D-43134C6AB812}" type="pres">
      <dgm:prSet presAssocID="{20A34893-D8EB-4958-88EE-F884420F3342}" presName="rootComposite" presStyleCnt="0"/>
      <dgm:spPr/>
    </dgm:pt>
    <dgm:pt modelId="{22F84632-F80F-4123-A857-175D2DB43339}" type="pres">
      <dgm:prSet presAssocID="{20A34893-D8EB-4958-88EE-F884420F3342}" presName="rootText" presStyleLbl="node3" presStyleIdx="4" presStyleCnt="10" custLinFactNeighborX="854" custLinFactNeighborY="5121">
        <dgm:presLayoutVars>
          <dgm:chPref val="3"/>
        </dgm:presLayoutVars>
      </dgm:prSet>
      <dgm:spPr/>
    </dgm:pt>
    <dgm:pt modelId="{F88DC5D6-83F5-412E-929E-D1A17C2F37B3}" type="pres">
      <dgm:prSet presAssocID="{20A34893-D8EB-4958-88EE-F884420F3342}" presName="rootConnector" presStyleLbl="node3" presStyleIdx="4" presStyleCnt="10"/>
      <dgm:spPr/>
    </dgm:pt>
    <dgm:pt modelId="{9B7A2D92-7CF4-4AFA-9806-6465500B48C3}" type="pres">
      <dgm:prSet presAssocID="{20A34893-D8EB-4958-88EE-F884420F3342}" presName="hierChild4" presStyleCnt="0"/>
      <dgm:spPr/>
    </dgm:pt>
    <dgm:pt modelId="{0FDA61B5-94FB-4616-9E45-0497D29C56AB}" type="pres">
      <dgm:prSet presAssocID="{20A34893-D8EB-4958-88EE-F884420F3342}" presName="hierChild5" presStyleCnt="0"/>
      <dgm:spPr/>
    </dgm:pt>
    <dgm:pt modelId="{C4A4EBBE-4C4B-4C25-A14B-68F9995B80FC}" type="pres">
      <dgm:prSet presAssocID="{6328BE63-FE96-48D8-B190-94E37F3DF477}" presName="Name37" presStyleLbl="parChTrans1D3" presStyleIdx="5" presStyleCnt="10"/>
      <dgm:spPr/>
    </dgm:pt>
    <dgm:pt modelId="{27314C47-8FB1-436F-BAEB-6B9218AD91DE}" type="pres">
      <dgm:prSet presAssocID="{7A8C421B-7D72-42BB-9A8E-FD980CE66EBC}" presName="hierRoot2" presStyleCnt="0">
        <dgm:presLayoutVars>
          <dgm:hierBranch val="init"/>
        </dgm:presLayoutVars>
      </dgm:prSet>
      <dgm:spPr/>
    </dgm:pt>
    <dgm:pt modelId="{B3FA31BC-2388-4ACA-81E2-282353E5441D}" type="pres">
      <dgm:prSet presAssocID="{7A8C421B-7D72-42BB-9A8E-FD980CE66EBC}" presName="rootComposite" presStyleCnt="0"/>
      <dgm:spPr/>
    </dgm:pt>
    <dgm:pt modelId="{02D2CA43-8641-4D61-8EDF-24C75776A0FE}" type="pres">
      <dgm:prSet presAssocID="{7A8C421B-7D72-42BB-9A8E-FD980CE66EBC}" presName="rootText" presStyleLbl="node3" presStyleIdx="5" presStyleCnt="10" custScaleX="135046">
        <dgm:presLayoutVars>
          <dgm:chPref val="3"/>
        </dgm:presLayoutVars>
      </dgm:prSet>
      <dgm:spPr/>
    </dgm:pt>
    <dgm:pt modelId="{7FE79216-3A2A-4EF5-A0F9-3265FB5696AF}" type="pres">
      <dgm:prSet presAssocID="{7A8C421B-7D72-42BB-9A8E-FD980CE66EBC}" presName="rootConnector" presStyleLbl="node3" presStyleIdx="5" presStyleCnt="10"/>
      <dgm:spPr/>
    </dgm:pt>
    <dgm:pt modelId="{4FC5B7DA-2C2E-4044-80F6-DC0ED9C9830D}" type="pres">
      <dgm:prSet presAssocID="{7A8C421B-7D72-42BB-9A8E-FD980CE66EBC}" presName="hierChild4" presStyleCnt="0"/>
      <dgm:spPr/>
    </dgm:pt>
    <dgm:pt modelId="{13336A2C-1944-4617-A933-A626DB6EA838}" type="pres">
      <dgm:prSet presAssocID="{7A8C421B-7D72-42BB-9A8E-FD980CE66EBC}" presName="hierChild5" presStyleCnt="0"/>
      <dgm:spPr/>
    </dgm:pt>
    <dgm:pt modelId="{C2EFC3AB-F96D-484F-8999-7E58FFCDBDA7}" type="pres">
      <dgm:prSet presAssocID="{EE08C537-ADFD-4671-A0F2-8137BF66AB58}" presName="hierChild5" presStyleCnt="0"/>
      <dgm:spPr/>
    </dgm:pt>
    <dgm:pt modelId="{37FB2157-2480-499C-BFF6-1BEEE7EB176B}" type="pres">
      <dgm:prSet presAssocID="{75A0E038-F5B1-4894-9377-3DC812CAE17F}" presName="Name37" presStyleLbl="parChTrans1D2" presStyleIdx="2" presStyleCnt="4"/>
      <dgm:spPr/>
    </dgm:pt>
    <dgm:pt modelId="{12C63216-9F34-4FBF-9BD0-F629829438CA}" type="pres">
      <dgm:prSet presAssocID="{C07465E3-37F7-45FC-982E-AF335E29ED9D}" presName="hierRoot2" presStyleCnt="0">
        <dgm:presLayoutVars>
          <dgm:hierBranch val="init"/>
        </dgm:presLayoutVars>
      </dgm:prSet>
      <dgm:spPr/>
    </dgm:pt>
    <dgm:pt modelId="{FEF484BC-53FB-47E3-BCDA-F5A66A721F01}" type="pres">
      <dgm:prSet presAssocID="{C07465E3-37F7-45FC-982E-AF335E29ED9D}" presName="rootComposite" presStyleCnt="0"/>
      <dgm:spPr/>
    </dgm:pt>
    <dgm:pt modelId="{795F0D48-6DE0-4A09-8DFF-61C92B1BAF25}" type="pres">
      <dgm:prSet presAssocID="{C07465E3-37F7-45FC-982E-AF335E29ED9D}" presName="rootText" presStyleLbl="node2" presStyleIdx="2" presStyleCnt="4" custScaleX="162394" custLinFactNeighborX="23779" custLinFactNeighborY="-2113">
        <dgm:presLayoutVars>
          <dgm:chPref val="3"/>
        </dgm:presLayoutVars>
      </dgm:prSet>
      <dgm:spPr/>
    </dgm:pt>
    <dgm:pt modelId="{364CA378-2CC3-492A-864C-3CAD13B5E8B4}" type="pres">
      <dgm:prSet presAssocID="{C07465E3-37F7-45FC-982E-AF335E29ED9D}" presName="rootConnector" presStyleLbl="node2" presStyleIdx="2" presStyleCnt="4"/>
      <dgm:spPr/>
    </dgm:pt>
    <dgm:pt modelId="{2D4C24A1-850E-4523-8F22-6120697BEF35}" type="pres">
      <dgm:prSet presAssocID="{C07465E3-37F7-45FC-982E-AF335E29ED9D}" presName="hierChild4" presStyleCnt="0"/>
      <dgm:spPr/>
    </dgm:pt>
    <dgm:pt modelId="{9DE9F2B6-065A-4D1D-A30C-F68E0848D179}" type="pres">
      <dgm:prSet presAssocID="{CC3F474C-E998-4116-A6CC-6011075AACDC}" presName="Name37" presStyleLbl="parChTrans1D3" presStyleIdx="6" presStyleCnt="10"/>
      <dgm:spPr/>
    </dgm:pt>
    <dgm:pt modelId="{5157E332-9490-423D-BA4B-6A013D697B69}" type="pres">
      <dgm:prSet presAssocID="{0D414C9F-6CF0-42DC-A2B8-69D399A1FDA2}" presName="hierRoot2" presStyleCnt="0">
        <dgm:presLayoutVars>
          <dgm:hierBranch val="init"/>
        </dgm:presLayoutVars>
      </dgm:prSet>
      <dgm:spPr/>
    </dgm:pt>
    <dgm:pt modelId="{E75F5E54-CD66-41C5-AF6B-967C3225AE2D}" type="pres">
      <dgm:prSet presAssocID="{0D414C9F-6CF0-42DC-A2B8-69D399A1FDA2}" presName="rootComposite" presStyleCnt="0"/>
      <dgm:spPr/>
    </dgm:pt>
    <dgm:pt modelId="{7A0751E5-2A54-414C-ADD0-B06B84E3B4DE}" type="pres">
      <dgm:prSet presAssocID="{0D414C9F-6CF0-42DC-A2B8-69D399A1FDA2}" presName="rootText" presStyleLbl="node3" presStyleIdx="6" presStyleCnt="10" custScaleX="196676" custScaleY="257369" custLinFactNeighborX="21010" custLinFactNeighborY="-2440">
        <dgm:presLayoutVars>
          <dgm:chPref val="3"/>
        </dgm:presLayoutVars>
      </dgm:prSet>
      <dgm:spPr/>
    </dgm:pt>
    <dgm:pt modelId="{61626982-0A83-45E4-9120-0F3D574C92F8}" type="pres">
      <dgm:prSet presAssocID="{0D414C9F-6CF0-42DC-A2B8-69D399A1FDA2}" presName="rootConnector" presStyleLbl="node3" presStyleIdx="6" presStyleCnt="10"/>
      <dgm:spPr/>
    </dgm:pt>
    <dgm:pt modelId="{48EDB0D6-44BB-4511-891E-C2BAFC583622}" type="pres">
      <dgm:prSet presAssocID="{0D414C9F-6CF0-42DC-A2B8-69D399A1FDA2}" presName="hierChild4" presStyleCnt="0"/>
      <dgm:spPr/>
    </dgm:pt>
    <dgm:pt modelId="{967A36F5-C25C-4D67-907B-22106E393A5D}" type="pres">
      <dgm:prSet presAssocID="{0D414C9F-6CF0-42DC-A2B8-69D399A1FDA2}" presName="hierChild5" presStyleCnt="0"/>
      <dgm:spPr/>
    </dgm:pt>
    <dgm:pt modelId="{EB7D122E-FFF7-4288-A6F6-A416EBD60D7F}" type="pres">
      <dgm:prSet presAssocID="{C07465E3-37F7-45FC-982E-AF335E29ED9D}" presName="hierChild5" presStyleCnt="0"/>
      <dgm:spPr/>
    </dgm:pt>
    <dgm:pt modelId="{A202CE3D-C0FC-41B0-8F73-825048D2F926}" type="pres">
      <dgm:prSet presAssocID="{68DE26EF-D7DD-4CF4-9274-C127217B4087}" presName="Name37" presStyleLbl="parChTrans1D2" presStyleIdx="3" presStyleCnt="4"/>
      <dgm:spPr/>
    </dgm:pt>
    <dgm:pt modelId="{21B912FF-F985-4FE1-8B45-FF2CAF632C18}" type="pres">
      <dgm:prSet presAssocID="{43BDDAD5-BDCB-4805-9E80-5AC182F5D8D3}" presName="hierRoot2" presStyleCnt="0">
        <dgm:presLayoutVars>
          <dgm:hierBranch val="init"/>
        </dgm:presLayoutVars>
      </dgm:prSet>
      <dgm:spPr/>
    </dgm:pt>
    <dgm:pt modelId="{241BF708-8335-4731-AFD7-9AEE776155B7}" type="pres">
      <dgm:prSet presAssocID="{43BDDAD5-BDCB-4805-9E80-5AC182F5D8D3}" presName="rootComposite" presStyleCnt="0"/>
      <dgm:spPr/>
    </dgm:pt>
    <dgm:pt modelId="{269A0867-1A47-4BDB-A15D-29E6FC3A2B6B}" type="pres">
      <dgm:prSet presAssocID="{43BDDAD5-BDCB-4805-9E80-5AC182F5D8D3}" presName="rootText" presStyleLbl="node2" presStyleIdx="3" presStyleCnt="4" custLinFactNeighborX="26752" custLinFactNeighborY="-3939">
        <dgm:presLayoutVars>
          <dgm:chPref val="3"/>
        </dgm:presLayoutVars>
      </dgm:prSet>
      <dgm:spPr/>
    </dgm:pt>
    <dgm:pt modelId="{96B9E138-DE74-4B98-AEB9-B207900002C2}" type="pres">
      <dgm:prSet presAssocID="{43BDDAD5-BDCB-4805-9E80-5AC182F5D8D3}" presName="rootConnector" presStyleLbl="node2" presStyleIdx="3" presStyleCnt="4"/>
      <dgm:spPr/>
    </dgm:pt>
    <dgm:pt modelId="{721FE883-C339-4A8E-8CB5-06F175012B43}" type="pres">
      <dgm:prSet presAssocID="{43BDDAD5-BDCB-4805-9E80-5AC182F5D8D3}" presName="hierChild4" presStyleCnt="0"/>
      <dgm:spPr/>
    </dgm:pt>
    <dgm:pt modelId="{2FF9AC71-23A3-418E-90E7-E958F54BFECA}" type="pres">
      <dgm:prSet presAssocID="{96E83925-C41B-4A23-8CBE-BD63C01DD300}" presName="Name37" presStyleLbl="parChTrans1D3" presStyleIdx="7" presStyleCnt="10"/>
      <dgm:spPr/>
    </dgm:pt>
    <dgm:pt modelId="{26769897-F765-4F59-B8C2-CE10E22C7294}" type="pres">
      <dgm:prSet presAssocID="{AD8E434F-467E-4610-B9D9-A8C6BA3B5F0A}" presName="hierRoot2" presStyleCnt="0">
        <dgm:presLayoutVars>
          <dgm:hierBranch val="init"/>
        </dgm:presLayoutVars>
      </dgm:prSet>
      <dgm:spPr/>
    </dgm:pt>
    <dgm:pt modelId="{A45C6C54-FC74-4B94-966A-40F1C3DCBA41}" type="pres">
      <dgm:prSet presAssocID="{AD8E434F-467E-4610-B9D9-A8C6BA3B5F0A}" presName="rootComposite" presStyleCnt="0"/>
      <dgm:spPr/>
    </dgm:pt>
    <dgm:pt modelId="{7C22A055-ADD5-43E5-A540-6B1A68BF7E6C}" type="pres">
      <dgm:prSet presAssocID="{AD8E434F-467E-4610-B9D9-A8C6BA3B5F0A}" presName="rootText" presStyleLbl="node3" presStyleIdx="7" presStyleCnt="10" custScaleY="228502" custLinFactX="22169" custLinFactNeighborX="100000" custLinFactNeighborY="-13256">
        <dgm:presLayoutVars>
          <dgm:chPref val="3"/>
        </dgm:presLayoutVars>
      </dgm:prSet>
      <dgm:spPr/>
    </dgm:pt>
    <dgm:pt modelId="{636458CF-B818-4EF5-8ED0-DA666B3B5FDE}" type="pres">
      <dgm:prSet presAssocID="{AD8E434F-467E-4610-B9D9-A8C6BA3B5F0A}" presName="rootConnector" presStyleLbl="node3" presStyleIdx="7" presStyleCnt="10"/>
      <dgm:spPr/>
    </dgm:pt>
    <dgm:pt modelId="{ED9A08D5-57E1-422F-827D-55E652E7BEDC}" type="pres">
      <dgm:prSet presAssocID="{AD8E434F-467E-4610-B9D9-A8C6BA3B5F0A}" presName="hierChild4" presStyleCnt="0"/>
      <dgm:spPr/>
    </dgm:pt>
    <dgm:pt modelId="{976A5FDB-7EAA-46D8-B187-D3A6795801ED}" type="pres">
      <dgm:prSet presAssocID="{AD8E434F-467E-4610-B9D9-A8C6BA3B5F0A}" presName="hierChild5" presStyleCnt="0"/>
      <dgm:spPr/>
    </dgm:pt>
    <dgm:pt modelId="{4067E991-C794-4F35-95F4-41B4A5044704}" type="pres">
      <dgm:prSet presAssocID="{83187D44-8008-4439-AD6E-4E251EF7C6BA}" presName="Name37" presStyleLbl="parChTrans1D3" presStyleIdx="8" presStyleCnt="10"/>
      <dgm:spPr/>
    </dgm:pt>
    <dgm:pt modelId="{3D618AF9-2270-4FDA-8FEE-D93B2451AAEC}" type="pres">
      <dgm:prSet presAssocID="{91AEDE25-6C51-4A57-9FDC-C8972188BA06}" presName="hierRoot2" presStyleCnt="0">
        <dgm:presLayoutVars>
          <dgm:hierBranch val="init"/>
        </dgm:presLayoutVars>
      </dgm:prSet>
      <dgm:spPr/>
    </dgm:pt>
    <dgm:pt modelId="{22200B25-F4CD-49AD-9AFD-F5E64A2DB3B3}" type="pres">
      <dgm:prSet presAssocID="{91AEDE25-6C51-4A57-9FDC-C8972188BA06}" presName="rootComposite" presStyleCnt="0"/>
      <dgm:spPr/>
    </dgm:pt>
    <dgm:pt modelId="{9AE37900-567E-4886-8FF2-37201D056BC6}" type="pres">
      <dgm:prSet presAssocID="{91AEDE25-6C51-4A57-9FDC-C8972188BA06}" presName="rootText" presStyleLbl="node3" presStyleIdx="8" presStyleCnt="10" custLinFactX="21467" custLinFactNeighborX="100000" custLinFactNeighborY="-14787">
        <dgm:presLayoutVars>
          <dgm:chPref val="3"/>
        </dgm:presLayoutVars>
      </dgm:prSet>
      <dgm:spPr/>
    </dgm:pt>
    <dgm:pt modelId="{788A0FB4-EEA4-4669-852F-C5CB37384AB1}" type="pres">
      <dgm:prSet presAssocID="{91AEDE25-6C51-4A57-9FDC-C8972188BA06}" presName="rootConnector" presStyleLbl="node3" presStyleIdx="8" presStyleCnt="10"/>
      <dgm:spPr/>
    </dgm:pt>
    <dgm:pt modelId="{0706B707-5EE3-4655-96A7-6E22C921E1DD}" type="pres">
      <dgm:prSet presAssocID="{91AEDE25-6C51-4A57-9FDC-C8972188BA06}" presName="hierChild4" presStyleCnt="0"/>
      <dgm:spPr/>
    </dgm:pt>
    <dgm:pt modelId="{7D92960A-8445-40AB-9D0C-FDA26A8C5146}" type="pres">
      <dgm:prSet presAssocID="{91AEDE25-6C51-4A57-9FDC-C8972188BA06}" presName="hierChild5" presStyleCnt="0"/>
      <dgm:spPr/>
    </dgm:pt>
    <dgm:pt modelId="{8C33497B-5F22-45EE-AA1A-CE277587D8BB}" type="pres">
      <dgm:prSet presAssocID="{8ACFB0BD-B572-42F3-876D-B516878562BA}" presName="Name37" presStyleLbl="parChTrans1D3" presStyleIdx="9" presStyleCnt="10"/>
      <dgm:spPr/>
    </dgm:pt>
    <dgm:pt modelId="{536F58F9-B876-4136-B441-C43F058C5D1E}" type="pres">
      <dgm:prSet presAssocID="{8682EE94-4B61-480E-90E9-4D325A3B7B24}" presName="hierRoot2" presStyleCnt="0">
        <dgm:presLayoutVars>
          <dgm:hierBranch val="init"/>
        </dgm:presLayoutVars>
      </dgm:prSet>
      <dgm:spPr/>
    </dgm:pt>
    <dgm:pt modelId="{0060C2BF-57E5-42A8-89EB-7445EA4040C4}" type="pres">
      <dgm:prSet presAssocID="{8682EE94-4B61-480E-90E9-4D325A3B7B24}" presName="rootComposite" presStyleCnt="0"/>
      <dgm:spPr/>
    </dgm:pt>
    <dgm:pt modelId="{9BB72B63-0945-41FF-91E3-97B39D819C91}" type="pres">
      <dgm:prSet presAssocID="{8682EE94-4B61-480E-90E9-4D325A3B7B24}" presName="rootText" presStyleLbl="node3" presStyleIdx="9" presStyleCnt="10" custScaleY="157178" custLinFactX="19354" custLinFactNeighborX="100000" custLinFactNeighborY="-6337">
        <dgm:presLayoutVars>
          <dgm:chPref val="3"/>
        </dgm:presLayoutVars>
      </dgm:prSet>
      <dgm:spPr/>
    </dgm:pt>
    <dgm:pt modelId="{E7349F23-53AC-447B-9D56-D17A6582F862}" type="pres">
      <dgm:prSet presAssocID="{8682EE94-4B61-480E-90E9-4D325A3B7B24}" presName="rootConnector" presStyleLbl="node3" presStyleIdx="9" presStyleCnt="10"/>
      <dgm:spPr/>
    </dgm:pt>
    <dgm:pt modelId="{6A8CC9C9-F819-4D46-AA05-8AF5DBF3A26C}" type="pres">
      <dgm:prSet presAssocID="{8682EE94-4B61-480E-90E9-4D325A3B7B24}" presName="hierChild4" presStyleCnt="0"/>
      <dgm:spPr/>
    </dgm:pt>
    <dgm:pt modelId="{46FBEBB4-0A60-4A0E-8227-61017E7AD343}" type="pres">
      <dgm:prSet presAssocID="{8682EE94-4B61-480E-90E9-4D325A3B7B24}" presName="hierChild5" presStyleCnt="0"/>
      <dgm:spPr/>
    </dgm:pt>
    <dgm:pt modelId="{5A66A9AA-38C9-4BAD-817A-04E277C15C49}" type="pres">
      <dgm:prSet presAssocID="{43BDDAD5-BDCB-4805-9E80-5AC182F5D8D3}" presName="hierChild5" presStyleCnt="0"/>
      <dgm:spPr/>
    </dgm:pt>
    <dgm:pt modelId="{46385CCE-23C7-4B14-B546-E2591702F888}" type="pres">
      <dgm:prSet presAssocID="{6C0DE924-91A5-4E43-A11F-3904DCA968DB}" presName="hierChild3" presStyleCnt="0"/>
      <dgm:spPr/>
    </dgm:pt>
  </dgm:ptLst>
  <dgm:cxnLst>
    <dgm:cxn modelId="{32DF7C06-2918-4413-8CB3-111E13AAFB10}" srcId="{6C0DE924-91A5-4E43-A11F-3904DCA968DB}" destId="{43BDDAD5-BDCB-4805-9E80-5AC182F5D8D3}" srcOrd="3" destOrd="0" parTransId="{68DE26EF-D7DD-4CF4-9274-C127217B4087}" sibTransId="{2EC5C2CB-1E02-4CFE-B988-7C8E6D237684}"/>
    <dgm:cxn modelId="{34696811-DC36-49F1-9BBC-0F8497D52F3C}" type="presOf" srcId="{3EEB9531-29C8-4C96-8890-4691B169713D}" destId="{661D1DB7-EE95-4E0B-AB54-664BB26075AB}" srcOrd="0" destOrd="0" presId="urn:microsoft.com/office/officeart/2005/8/layout/orgChart1"/>
    <dgm:cxn modelId="{1EC90016-073D-43A2-A676-4E2A490470E7}" type="presOf" srcId="{91AEDE25-6C51-4A57-9FDC-C8972188BA06}" destId="{9AE37900-567E-4886-8FF2-37201D056BC6}" srcOrd="0" destOrd="0" presId="urn:microsoft.com/office/officeart/2005/8/layout/orgChart1"/>
    <dgm:cxn modelId="{3FCF8F19-D1D4-48F7-A7EA-7F905B8BF1F3}" type="presOf" srcId="{20A34893-D8EB-4958-88EE-F884420F3342}" destId="{F88DC5D6-83F5-412E-929E-D1A17C2F37B3}" srcOrd="1" destOrd="0" presId="urn:microsoft.com/office/officeart/2005/8/layout/orgChart1"/>
    <dgm:cxn modelId="{87657E22-FC39-442A-9857-2C365B6981DD}" type="presOf" srcId="{CA95346A-1993-41AE-814B-0A8EBD6ADDD4}" destId="{52F4626F-7EF6-4B97-BD66-C4BDD7E86B8E}" srcOrd="1" destOrd="0" presId="urn:microsoft.com/office/officeart/2005/8/layout/orgChart1"/>
    <dgm:cxn modelId="{9D30DD23-7EF6-4F47-B50C-946486E82CA9}" srcId="{5AAD862E-041A-4818-9EFD-B0D98DE3C6EE}" destId="{6C0DE924-91A5-4E43-A11F-3904DCA968DB}" srcOrd="0" destOrd="0" parTransId="{4C5800B3-6B05-4B3E-9FCB-632023BC64C6}" sibTransId="{CC6EE98A-61FE-4395-8622-85FCDA8F0776}"/>
    <dgm:cxn modelId="{AE9FF126-1AED-4250-93E9-43C3F1663FC7}" type="presOf" srcId="{EE08C537-ADFD-4671-A0F2-8137BF66AB58}" destId="{783F56CE-CB5A-43FE-8F69-FACD625D7910}" srcOrd="1" destOrd="0" presId="urn:microsoft.com/office/officeart/2005/8/layout/orgChart1"/>
    <dgm:cxn modelId="{941CEF27-F69E-4B3B-8D49-9C610838B7CD}" type="presOf" srcId="{BF6F0472-BC1B-430F-B5A2-6EB27C7C4630}" destId="{1F331392-3CCE-4803-AF30-2FA0E7C3205F}" srcOrd="1" destOrd="0" presId="urn:microsoft.com/office/officeart/2005/8/layout/orgChart1"/>
    <dgm:cxn modelId="{9823A433-540B-4562-AEA2-88F4B1C7EABA}" type="presOf" srcId="{43BDDAD5-BDCB-4805-9E80-5AC182F5D8D3}" destId="{269A0867-1A47-4BDB-A15D-29E6FC3A2B6B}" srcOrd="0" destOrd="0" presId="urn:microsoft.com/office/officeart/2005/8/layout/orgChart1"/>
    <dgm:cxn modelId="{6467CC35-F46D-44B8-9809-13C0099A97F9}" type="presOf" srcId="{20A34893-D8EB-4958-88EE-F884420F3342}" destId="{22F84632-F80F-4123-A857-175D2DB43339}" srcOrd="0" destOrd="0" presId="urn:microsoft.com/office/officeart/2005/8/layout/orgChart1"/>
    <dgm:cxn modelId="{0C39CA37-7BB3-4BFA-842E-8C1E4422F3AB}" type="presOf" srcId="{8682EE94-4B61-480E-90E9-4D325A3B7B24}" destId="{9BB72B63-0945-41FF-91E3-97B39D819C91}" srcOrd="0" destOrd="0" presId="urn:microsoft.com/office/officeart/2005/8/layout/orgChart1"/>
    <dgm:cxn modelId="{4F99F93C-3AC9-4155-BB34-38C98F4A67A3}" type="presOf" srcId="{0D414C9F-6CF0-42DC-A2B8-69D399A1FDA2}" destId="{7A0751E5-2A54-414C-ADD0-B06B84E3B4DE}" srcOrd="0" destOrd="0" presId="urn:microsoft.com/office/officeart/2005/8/layout/orgChart1"/>
    <dgm:cxn modelId="{352AC75D-8740-47DE-9D78-F5B3C0F1B047}" type="presOf" srcId="{68DE26EF-D7DD-4CF4-9274-C127217B4087}" destId="{A202CE3D-C0FC-41B0-8F73-825048D2F926}" srcOrd="0" destOrd="0" presId="urn:microsoft.com/office/officeart/2005/8/layout/orgChart1"/>
    <dgm:cxn modelId="{C23D6564-0686-4357-9C5F-E93B1EF8F550}" type="presOf" srcId="{6C0DE924-91A5-4E43-A11F-3904DCA968DB}" destId="{F94C5734-92EE-4E1F-9FAC-24A2D37EB291}" srcOrd="1" destOrd="0" presId="urn:microsoft.com/office/officeart/2005/8/layout/orgChart1"/>
    <dgm:cxn modelId="{F5DAA464-EFDB-4732-86CC-B1693CD4565D}" srcId="{C07465E3-37F7-45FC-982E-AF335E29ED9D}" destId="{0D414C9F-6CF0-42DC-A2B8-69D399A1FDA2}" srcOrd="0" destOrd="0" parTransId="{CC3F474C-E998-4116-A6CC-6011075AACDC}" sibTransId="{50C62358-C35A-4A4B-A115-C4A76C6E220B}"/>
    <dgm:cxn modelId="{193ADE64-C3F8-4F94-9946-D068A5F44E84}" srcId="{EE08C537-ADFD-4671-A0F2-8137BF66AB58}" destId="{CA95346A-1993-41AE-814B-0A8EBD6ADDD4}" srcOrd="0" destOrd="0" parTransId="{97952874-02F2-422E-86E6-ABBDEA3A0973}" sibTransId="{C6997CCA-E028-420B-8D14-71FBFC4A1FEC}"/>
    <dgm:cxn modelId="{23090F46-2F13-41D6-AAB5-5323BF914679}" type="presOf" srcId="{8ACFB0BD-B572-42F3-876D-B516878562BA}" destId="{8C33497B-5F22-45EE-AA1A-CE277587D8BB}" srcOrd="0" destOrd="0" presId="urn:microsoft.com/office/officeart/2005/8/layout/orgChart1"/>
    <dgm:cxn modelId="{E1FA284D-0843-46DD-99DC-F11DAA8EAA3B}" srcId="{6C0DE924-91A5-4E43-A11F-3904DCA968DB}" destId="{3EEB9531-29C8-4C96-8890-4691B169713D}" srcOrd="0" destOrd="0" parTransId="{90B992E5-BF25-4357-8FF3-38C1BDD8F4A9}" sibTransId="{1CDC8638-0265-41B4-9089-1F4CBE88B0CF}"/>
    <dgm:cxn modelId="{A5987C50-41D2-4BDF-91AA-8C6C96FEEFF1}" srcId="{6C0DE924-91A5-4E43-A11F-3904DCA968DB}" destId="{C07465E3-37F7-45FC-982E-AF335E29ED9D}" srcOrd="2" destOrd="0" parTransId="{75A0E038-F5B1-4894-9377-3DC812CAE17F}" sibTransId="{72BFE4B3-B246-4A91-86EC-466EE7BC64D3}"/>
    <dgm:cxn modelId="{F9FC1F51-A49D-4159-BB8F-416C2F9EA156}" type="presOf" srcId="{75A0E038-F5B1-4894-9377-3DC812CAE17F}" destId="{37FB2157-2480-499C-BFF6-1BEEE7EB176B}" srcOrd="0" destOrd="0" presId="urn:microsoft.com/office/officeart/2005/8/layout/orgChart1"/>
    <dgm:cxn modelId="{F25B8E71-5428-4E8F-943D-84B399D16EB5}" type="presOf" srcId="{7A8C421B-7D72-42BB-9A8E-FD980CE66EBC}" destId="{02D2CA43-8641-4D61-8EDF-24C75776A0FE}" srcOrd="0" destOrd="0" presId="urn:microsoft.com/office/officeart/2005/8/layout/orgChart1"/>
    <dgm:cxn modelId="{8633DB51-CFEF-4EDB-9C96-FAE7B73EADCF}" type="presOf" srcId="{909AE35A-1EFB-40F8-9D62-9C1A1923769A}" destId="{6B559C1D-DF35-4803-A30F-A92B6A58D675}" srcOrd="0" destOrd="0" presId="urn:microsoft.com/office/officeart/2005/8/layout/orgChart1"/>
    <dgm:cxn modelId="{86B82078-4332-45BE-9369-E9A8258DD964}" type="presOf" srcId="{EE08C537-ADFD-4671-A0F2-8137BF66AB58}" destId="{54F33F22-F421-423B-8039-D3AED3E7FB61}" srcOrd="0" destOrd="0" presId="urn:microsoft.com/office/officeart/2005/8/layout/orgChart1"/>
    <dgm:cxn modelId="{5A009B78-90CF-41F9-94CA-E04EEB929458}" type="presOf" srcId="{865578BC-9D25-4AE3-A4F3-9D7E8269088D}" destId="{D7572642-B821-4661-8FBE-B3394B2BB464}" srcOrd="1" destOrd="0" presId="urn:microsoft.com/office/officeart/2005/8/layout/orgChart1"/>
    <dgm:cxn modelId="{A1AF1F79-7CFD-446C-AC9C-14B989A4FF5E}" srcId="{6C0DE924-91A5-4E43-A11F-3904DCA968DB}" destId="{EE08C537-ADFD-4671-A0F2-8137BF66AB58}" srcOrd="1" destOrd="0" parTransId="{89F045DE-105C-4171-82FF-FE4927F5E830}" sibTransId="{1FA7D57B-08A8-4714-8077-86BE0B50FEB6}"/>
    <dgm:cxn modelId="{FDFAB65A-3030-462A-9956-84C74F6A38BE}" type="presOf" srcId="{C07465E3-37F7-45FC-982E-AF335E29ED9D}" destId="{795F0D48-6DE0-4A09-8DFF-61C92B1BAF25}" srcOrd="0" destOrd="0" presId="urn:microsoft.com/office/officeart/2005/8/layout/orgChart1"/>
    <dgm:cxn modelId="{DED42E7B-4B3D-4E47-BECC-D47FD3184B5F}" type="presOf" srcId="{6328BE63-FE96-48D8-B190-94E37F3DF477}" destId="{C4A4EBBE-4C4B-4C25-A14B-68F9995B80FC}" srcOrd="0" destOrd="0" presId="urn:microsoft.com/office/officeart/2005/8/layout/orgChart1"/>
    <dgm:cxn modelId="{67BF5C7C-43D0-4040-B040-FC3031148910}" type="presOf" srcId="{0D414C9F-6CF0-42DC-A2B8-69D399A1FDA2}" destId="{61626982-0A83-45E4-9120-0F3D574C92F8}" srcOrd="1" destOrd="0" presId="urn:microsoft.com/office/officeart/2005/8/layout/orgChart1"/>
    <dgm:cxn modelId="{F2200781-5F00-41C5-AD2B-49C23DFE4A37}" srcId="{EE08C537-ADFD-4671-A0F2-8137BF66AB58}" destId="{20A34893-D8EB-4958-88EE-F884420F3342}" srcOrd="1" destOrd="0" parTransId="{909AE35A-1EFB-40F8-9D62-9C1A1923769A}" sibTransId="{212003AD-A51A-47D8-A8DD-0D8BB85BD061}"/>
    <dgm:cxn modelId="{279CC283-C58E-45DD-8329-7906E65A1014}" srcId="{3EEB9531-29C8-4C96-8890-4691B169713D}" destId="{BF6F0472-BC1B-430F-B5A2-6EB27C7C4630}" srcOrd="0" destOrd="0" parTransId="{E59A13BD-4905-4EA1-A601-D9169A732671}" sibTransId="{7F3D62FA-F0E6-402E-8052-4803011809B5}"/>
    <dgm:cxn modelId="{4A93F186-BD44-4528-AB63-47BA5C7DF6C5}" type="presOf" srcId="{43BDDAD5-BDCB-4805-9E80-5AC182F5D8D3}" destId="{96B9E138-DE74-4B98-AEB9-B207900002C2}" srcOrd="1" destOrd="0" presId="urn:microsoft.com/office/officeart/2005/8/layout/orgChart1"/>
    <dgm:cxn modelId="{0EDD0E88-1735-4954-80B3-A802FFD791C2}" type="presOf" srcId="{C07465E3-37F7-45FC-982E-AF335E29ED9D}" destId="{364CA378-2CC3-492A-864C-3CAD13B5E8B4}" srcOrd="1" destOrd="0" presId="urn:microsoft.com/office/officeart/2005/8/layout/orgChart1"/>
    <dgm:cxn modelId="{F641198A-8867-4C71-9F2E-1ACA60574A73}" type="presOf" srcId="{CA95346A-1993-41AE-814B-0A8EBD6ADDD4}" destId="{CC1C93FB-8954-4383-9640-305545F2F6D7}" srcOrd="0" destOrd="0" presId="urn:microsoft.com/office/officeart/2005/8/layout/orgChart1"/>
    <dgm:cxn modelId="{715EF894-1D7D-4C04-AE91-725D36988F61}" type="presOf" srcId="{90B992E5-BF25-4357-8FF3-38C1BDD8F4A9}" destId="{531FAA4A-355B-4546-9B08-A6A68898CD89}" srcOrd="0" destOrd="0" presId="urn:microsoft.com/office/officeart/2005/8/layout/orgChart1"/>
    <dgm:cxn modelId="{49BA3C98-C152-49B5-84CE-5082326F6C49}" type="presOf" srcId="{91AEDE25-6C51-4A57-9FDC-C8972188BA06}" destId="{788A0FB4-EEA4-4669-852F-C5CB37384AB1}" srcOrd="1" destOrd="0" presId="urn:microsoft.com/office/officeart/2005/8/layout/orgChart1"/>
    <dgm:cxn modelId="{611F839D-9B58-4D84-A19D-C138725D61DF}" type="presOf" srcId="{97952874-02F2-422E-86E6-ABBDEA3A0973}" destId="{E8EFBE2B-376B-42E3-92C1-128F24EDBFA2}" srcOrd="0" destOrd="0" presId="urn:microsoft.com/office/officeart/2005/8/layout/orgChart1"/>
    <dgm:cxn modelId="{7C76EA9F-DBFB-4854-A418-A9AEF6530683}" type="presOf" srcId="{E59A13BD-4905-4EA1-A601-D9169A732671}" destId="{A33A1179-84CE-4729-95B9-DA3E55296316}" srcOrd="0" destOrd="0" presId="urn:microsoft.com/office/officeart/2005/8/layout/orgChart1"/>
    <dgm:cxn modelId="{DCE397A0-C5F9-4B8F-9DB5-79F8F5045BA9}" type="presOf" srcId="{86E4A634-5216-4F81-8A6E-F6318C5D33B6}" destId="{FC996226-4583-49C4-BC49-6C4296A39A78}" srcOrd="0" destOrd="0" presId="urn:microsoft.com/office/officeart/2005/8/layout/orgChart1"/>
    <dgm:cxn modelId="{00A6CBA6-D363-48E2-ADBE-F4F5833F7DE1}" type="presOf" srcId="{86E4A634-5216-4F81-8A6E-F6318C5D33B6}" destId="{20767882-3B9E-4A26-B3EB-DDE0D5FC34C8}" srcOrd="1" destOrd="0" presId="urn:microsoft.com/office/officeart/2005/8/layout/orgChart1"/>
    <dgm:cxn modelId="{0B4288A9-E404-420A-92CE-AB773D8DAB70}" type="presOf" srcId="{AD8E434F-467E-4610-B9D9-A8C6BA3B5F0A}" destId="{7C22A055-ADD5-43E5-A540-6B1A68BF7E6C}" srcOrd="0" destOrd="0" presId="urn:microsoft.com/office/officeart/2005/8/layout/orgChart1"/>
    <dgm:cxn modelId="{2E94A8AB-F196-4D7E-B773-1EE14FD41B61}" type="presOf" srcId="{7A8C421B-7D72-42BB-9A8E-FD980CE66EBC}" destId="{7FE79216-3A2A-4EF5-A0F9-3265FB5696AF}" srcOrd="1" destOrd="0" presId="urn:microsoft.com/office/officeart/2005/8/layout/orgChart1"/>
    <dgm:cxn modelId="{68B52DAD-D21F-4E5F-BC8C-BD694A0147C2}" type="presOf" srcId="{68D61BDF-331B-46A5-A986-3FCBC4B2993C}" destId="{86F11A21-D92C-4205-9D1B-C77835FB9A42}" srcOrd="0" destOrd="0" presId="urn:microsoft.com/office/officeart/2005/8/layout/orgChart1"/>
    <dgm:cxn modelId="{D9E356AF-6C72-4820-8677-F3F337077F85}" srcId="{EE08C537-ADFD-4671-A0F2-8137BF66AB58}" destId="{7A8C421B-7D72-42BB-9A8E-FD980CE66EBC}" srcOrd="2" destOrd="0" parTransId="{6328BE63-FE96-48D8-B190-94E37F3DF477}" sibTransId="{3F4756B8-CE0D-445F-BE54-482AAE8FE7A1}"/>
    <dgm:cxn modelId="{6557E0B3-29CE-4742-85E0-05E62F0F430C}" type="presOf" srcId="{5AAD862E-041A-4818-9EFD-B0D98DE3C6EE}" destId="{01BC538A-AEE4-4622-873D-AFABA2A97B4A}" srcOrd="0" destOrd="0" presId="urn:microsoft.com/office/officeart/2005/8/layout/orgChart1"/>
    <dgm:cxn modelId="{EFCD6EB4-1AFC-421D-86D7-3900DF2832DB}" type="presOf" srcId="{CC3F474C-E998-4116-A6CC-6011075AACDC}" destId="{9DE9F2B6-065A-4D1D-A30C-F68E0848D179}" srcOrd="0" destOrd="0" presId="urn:microsoft.com/office/officeart/2005/8/layout/orgChart1"/>
    <dgm:cxn modelId="{043F38BA-F745-4D39-931E-013F1164934A}" type="presOf" srcId="{7E9A47AC-5AF5-4D06-9A46-6934D535B8C7}" destId="{6D02D75C-62DB-4D4B-8C37-6C6077DBB3F5}" srcOrd="0" destOrd="0" presId="urn:microsoft.com/office/officeart/2005/8/layout/orgChart1"/>
    <dgm:cxn modelId="{EACAF0C0-4B56-42C3-BCE0-32B5043BE8C9}" srcId="{3EEB9531-29C8-4C96-8890-4691B169713D}" destId="{86E4A634-5216-4F81-8A6E-F6318C5D33B6}" srcOrd="2" destOrd="0" parTransId="{68D61BDF-331B-46A5-A986-3FCBC4B2993C}" sibTransId="{00A30508-6F37-423E-95C8-7C22D1AB1C09}"/>
    <dgm:cxn modelId="{A4754EC7-ADBF-41F1-B045-0A5CD8C12D50}" srcId="{43BDDAD5-BDCB-4805-9E80-5AC182F5D8D3}" destId="{8682EE94-4B61-480E-90E9-4D325A3B7B24}" srcOrd="2" destOrd="0" parTransId="{8ACFB0BD-B572-42F3-876D-B516878562BA}" sibTransId="{72321A36-A0FE-4466-BBAA-A178C7F1E90D}"/>
    <dgm:cxn modelId="{1A3A4FD4-4CE7-4387-9DAE-36AB7E4B68B2}" type="presOf" srcId="{3EEB9531-29C8-4C96-8890-4691B169713D}" destId="{0E98C203-B990-4BDF-BF79-3EC396B62861}" srcOrd="1" destOrd="0" presId="urn:microsoft.com/office/officeart/2005/8/layout/orgChart1"/>
    <dgm:cxn modelId="{4882BFD9-5DCF-4200-82A7-7C2F74FC73B0}" type="presOf" srcId="{83187D44-8008-4439-AD6E-4E251EF7C6BA}" destId="{4067E991-C794-4F35-95F4-41B4A5044704}" srcOrd="0" destOrd="0" presId="urn:microsoft.com/office/officeart/2005/8/layout/orgChart1"/>
    <dgm:cxn modelId="{D6C76EDC-37FA-4974-9716-F8D59A10EE19}" type="presOf" srcId="{6C0DE924-91A5-4E43-A11F-3904DCA968DB}" destId="{BCD8CBFD-33BB-4E6F-8F73-3972BA2D0529}" srcOrd="0" destOrd="0" presId="urn:microsoft.com/office/officeart/2005/8/layout/orgChart1"/>
    <dgm:cxn modelId="{501926DF-A2DC-4198-A5CD-ED9AD58C0B54}" type="presOf" srcId="{AD8E434F-467E-4610-B9D9-A8C6BA3B5F0A}" destId="{636458CF-B818-4EF5-8ED0-DA666B3B5FDE}" srcOrd="1" destOrd="0" presId="urn:microsoft.com/office/officeart/2005/8/layout/orgChart1"/>
    <dgm:cxn modelId="{1B335BE0-078C-448A-8CC6-8D937F5D2D20}" type="presOf" srcId="{865578BC-9D25-4AE3-A4F3-9D7E8269088D}" destId="{9DCCCE24-867C-42EE-9A79-12B5F46F9C9B}" srcOrd="0" destOrd="0" presId="urn:microsoft.com/office/officeart/2005/8/layout/orgChart1"/>
    <dgm:cxn modelId="{185D6BE0-156A-4723-8596-26B4EE934C7C}" type="presOf" srcId="{8682EE94-4B61-480E-90E9-4D325A3B7B24}" destId="{E7349F23-53AC-447B-9D56-D17A6582F862}" srcOrd="1" destOrd="0" presId="urn:microsoft.com/office/officeart/2005/8/layout/orgChart1"/>
    <dgm:cxn modelId="{452016E3-E421-48B5-9140-42279D6F6194}" srcId="{3EEB9531-29C8-4C96-8890-4691B169713D}" destId="{865578BC-9D25-4AE3-A4F3-9D7E8269088D}" srcOrd="1" destOrd="0" parTransId="{7E9A47AC-5AF5-4D06-9A46-6934D535B8C7}" sibTransId="{EA5BF121-3EDA-4BDA-A4DA-250A08BEF842}"/>
    <dgm:cxn modelId="{6624B2E4-A6B3-4918-8EEB-D969AC804280}" type="presOf" srcId="{BF6F0472-BC1B-430F-B5A2-6EB27C7C4630}" destId="{153D9476-6E14-4E64-9714-8D0E79CA84FE}" srcOrd="0" destOrd="0" presId="urn:microsoft.com/office/officeart/2005/8/layout/orgChart1"/>
    <dgm:cxn modelId="{3D64E1E9-5F1F-42F0-A78F-4DD035763221}" type="presOf" srcId="{96E83925-C41B-4A23-8CBE-BD63C01DD300}" destId="{2FF9AC71-23A3-418E-90E7-E958F54BFECA}" srcOrd="0" destOrd="0" presId="urn:microsoft.com/office/officeart/2005/8/layout/orgChart1"/>
    <dgm:cxn modelId="{C5F256ED-1D19-4BDD-AB4B-91DD68AA91F4}" srcId="{43BDDAD5-BDCB-4805-9E80-5AC182F5D8D3}" destId="{AD8E434F-467E-4610-B9D9-A8C6BA3B5F0A}" srcOrd="0" destOrd="0" parTransId="{96E83925-C41B-4A23-8CBE-BD63C01DD300}" sibTransId="{1CDABDAC-05B9-45BA-9205-A0B29179214D}"/>
    <dgm:cxn modelId="{34DB22EE-3C92-4CB7-97E2-EACE2DE8A18E}" srcId="{43BDDAD5-BDCB-4805-9E80-5AC182F5D8D3}" destId="{91AEDE25-6C51-4A57-9FDC-C8972188BA06}" srcOrd="1" destOrd="0" parTransId="{83187D44-8008-4439-AD6E-4E251EF7C6BA}" sibTransId="{169B48F2-8687-487C-BF91-E5C7B3B761A0}"/>
    <dgm:cxn modelId="{4221DFEF-69A2-4DCB-B98A-974ADBD6D67D}" type="presOf" srcId="{89F045DE-105C-4171-82FF-FE4927F5E830}" destId="{837BC77A-0D46-49A0-B1D7-BC79DE367DEB}" srcOrd="0" destOrd="0" presId="urn:microsoft.com/office/officeart/2005/8/layout/orgChart1"/>
    <dgm:cxn modelId="{D8B5691B-D9DA-4387-8D90-09220ABA20A8}" type="presParOf" srcId="{01BC538A-AEE4-4622-873D-AFABA2A97B4A}" destId="{359D92D0-BFC4-4D2E-A869-4E0B1311B907}" srcOrd="0" destOrd="0" presId="urn:microsoft.com/office/officeart/2005/8/layout/orgChart1"/>
    <dgm:cxn modelId="{71E793E4-91F3-4364-ACE3-2DE70E28A46D}" type="presParOf" srcId="{359D92D0-BFC4-4D2E-A869-4E0B1311B907}" destId="{84217840-2CB2-47A9-B50C-92E2E1F57040}" srcOrd="0" destOrd="0" presId="urn:microsoft.com/office/officeart/2005/8/layout/orgChart1"/>
    <dgm:cxn modelId="{35BC1D1C-BB7D-4221-A734-874347FFE4F8}" type="presParOf" srcId="{84217840-2CB2-47A9-B50C-92E2E1F57040}" destId="{BCD8CBFD-33BB-4E6F-8F73-3972BA2D0529}" srcOrd="0" destOrd="0" presId="urn:microsoft.com/office/officeart/2005/8/layout/orgChart1"/>
    <dgm:cxn modelId="{F6A931EE-3E2D-40E8-B0AC-CCE8B8A8CCE8}" type="presParOf" srcId="{84217840-2CB2-47A9-B50C-92E2E1F57040}" destId="{F94C5734-92EE-4E1F-9FAC-24A2D37EB291}" srcOrd="1" destOrd="0" presId="urn:microsoft.com/office/officeart/2005/8/layout/orgChart1"/>
    <dgm:cxn modelId="{38ABFCBB-4553-4EBE-80A8-B1FDA3C68B73}" type="presParOf" srcId="{359D92D0-BFC4-4D2E-A869-4E0B1311B907}" destId="{0D7D1A03-AB83-48C6-A6E1-65640C1DBFD5}" srcOrd="1" destOrd="0" presId="urn:microsoft.com/office/officeart/2005/8/layout/orgChart1"/>
    <dgm:cxn modelId="{AB1210EC-D1E4-42CE-9542-B2890B7C4A2D}" type="presParOf" srcId="{0D7D1A03-AB83-48C6-A6E1-65640C1DBFD5}" destId="{531FAA4A-355B-4546-9B08-A6A68898CD89}" srcOrd="0" destOrd="0" presId="urn:microsoft.com/office/officeart/2005/8/layout/orgChart1"/>
    <dgm:cxn modelId="{78117A4E-918A-4E8E-9C26-B6D1C7883798}" type="presParOf" srcId="{0D7D1A03-AB83-48C6-A6E1-65640C1DBFD5}" destId="{DBD913C8-2303-4F38-A68D-8DFED618CD78}" srcOrd="1" destOrd="0" presId="urn:microsoft.com/office/officeart/2005/8/layout/orgChart1"/>
    <dgm:cxn modelId="{AF7A2AF5-B5C3-4A51-95B6-30E6D0F3884D}" type="presParOf" srcId="{DBD913C8-2303-4F38-A68D-8DFED618CD78}" destId="{7F3B21FE-FF88-4455-B115-C1C330C0F77B}" srcOrd="0" destOrd="0" presId="urn:microsoft.com/office/officeart/2005/8/layout/orgChart1"/>
    <dgm:cxn modelId="{FB176150-4829-4B17-8E67-53387BDFE6C9}" type="presParOf" srcId="{7F3B21FE-FF88-4455-B115-C1C330C0F77B}" destId="{661D1DB7-EE95-4E0B-AB54-664BB26075AB}" srcOrd="0" destOrd="0" presId="urn:microsoft.com/office/officeart/2005/8/layout/orgChart1"/>
    <dgm:cxn modelId="{788A1EC4-5A1D-4791-A4D7-0FAF8AA3A73F}" type="presParOf" srcId="{7F3B21FE-FF88-4455-B115-C1C330C0F77B}" destId="{0E98C203-B990-4BDF-BF79-3EC396B62861}" srcOrd="1" destOrd="0" presId="urn:microsoft.com/office/officeart/2005/8/layout/orgChart1"/>
    <dgm:cxn modelId="{818E7764-5D74-4CFC-88AA-53BF4C46629D}" type="presParOf" srcId="{DBD913C8-2303-4F38-A68D-8DFED618CD78}" destId="{0B0EE31A-8A1E-4BAC-B922-F86C12494BE3}" srcOrd="1" destOrd="0" presId="urn:microsoft.com/office/officeart/2005/8/layout/orgChart1"/>
    <dgm:cxn modelId="{03E50673-F280-42BF-954E-08944130AD37}" type="presParOf" srcId="{0B0EE31A-8A1E-4BAC-B922-F86C12494BE3}" destId="{A33A1179-84CE-4729-95B9-DA3E55296316}" srcOrd="0" destOrd="0" presId="urn:microsoft.com/office/officeart/2005/8/layout/orgChart1"/>
    <dgm:cxn modelId="{6E729605-548D-486E-A515-658912564C82}" type="presParOf" srcId="{0B0EE31A-8A1E-4BAC-B922-F86C12494BE3}" destId="{06CC0B0A-4A6F-46FC-BD7F-D2CD469EF2B7}" srcOrd="1" destOrd="0" presId="urn:microsoft.com/office/officeart/2005/8/layout/orgChart1"/>
    <dgm:cxn modelId="{BDD45B4F-F682-48CC-A887-668F2B7BA15C}" type="presParOf" srcId="{06CC0B0A-4A6F-46FC-BD7F-D2CD469EF2B7}" destId="{B8596DC5-C7BE-4A7C-817D-F3B8A53F3FDC}" srcOrd="0" destOrd="0" presId="urn:microsoft.com/office/officeart/2005/8/layout/orgChart1"/>
    <dgm:cxn modelId="{8D638D91-D4D5-49FB-9873-D2E62D101D40}" type="presParOf" srcId="{B8596DC5-C7BE-4A7C-817D-F3B8A53F3FDC}" destId="{153D9476-6E14-4E64-9714-8D0E79CA84FE}" srcOrd="0" destOrd="0" presId="urn:microsoft.com/office/officeart/2005/8/layout/orgChart1"/>
    <dgm:cxn modelId="{64845495-A1E2-4EEF-8041-5FCB640ABF1F}" type="presParOf" srcId="{B8596DC5-C7BE-4A7C-817D-F3B8A53F3FDC}" destId="{1F331392-3CCE-4803-AF30-2FA0E7C3205F}" srcOrd="1" destOrd="0" presId="urn:microsoft.com/office/officeart/2005/8/layout/orgChart1"/>
    <dgm:cxn modelId="{BBABD7E8-82ED-4E94-8932-955747CE7134}" type="presParOf" srcId="{06CC0B0A-4A6F-46FC-BD7F-D2CD469EF2B7}" destId="{6B0F1AA2-AB44-4AF4-8010-96D092A6B8B9}" srcOrd="1" destOrd="0" presId="urn:microsoft.com/office/officeart/2005/8/layout/orgChart1"/>
    <dgm:cxn modelId="{1B8FB792-67CF-4B7C-AAC7-44A8A40BF901}" type="presParOf" srcId="{06CC0B0A-4A6F-46FC-BD7F-D2CD469EF2B7}" destId="{183CCAA4-ADA2-41FC-A8E0-1690A438D878}" srcOrd="2" destOrd="0" presId="urn:microsoft.com/office/officeart/2005/8/layout/orgChart1"/>
    <dgm:cxn modelId="{D615C26E-315D-4ED4-BF97-55F505C8EC95}" type="presParOf" srcId="{0B0EE31A-8A1E-4BAC-B922-F86C12494BE3}" destId="{6D02D75C-62DB-4D4B-8C37-6C6077DBB3F5}" srcOrd="2" destOrd="0" presId="urn:microsoft.com/office/officeart/2005/8/layout/orgChart1"/>
    <dgm:cxn modelId="{27B88715-81BD-4890-B41B-A0FC8C3E10C3}" type="presParOf" srcId="{0B0EE31A-8A1E-4BAC-B922-F86C12494BE3}" destId="{55EA8963-812C-463C-B35E-7A234E69D191}" srcOrd="3" destOrd="0" presId="urn:microsoft.com/office/officeart/2005/8/layout/orgChart1"/>
    <dgm:cxn modelId="{EB3D1119-FE62-4AB6-874A-26A57CC40B61}" type="presParOf" srcId="{55EA8963-812C-463C-B35E-7A234E69D191}" destId="{096029C7-26C2-45C4-B1E1-BA5CBF2724C0}" srcOrd="0" destOrd="0" presId="urn:microsoft.com/office/officeart/2005/8/layout/orgChart1"/>
    <dgm:cxn modelId="{550101BA-5B3E-43CD-B5DA-08AC8003B5D5}" type="presParOf" srcId="{096029C7-26C2-45C4-B1E1-BA5CBF2724C0}" destId="{9DCCCE24-867C-42EE-9A79-12B5F46F9C9B}" srcOrd="0" destOrd="0" presId="urn:microsoft.com/office/officeart/2005/8/layout/orgChart1"/>
    <dgm:cxn modelId="{69737FA7-52BB-4302-9050-234368B14800}" type="presParOf" srcId="{096029C7-26C2-45C4-B1E1-BA5CBF2724C0}" destId="{D7572642-B821-4661-8FBE-B3394B2BB464}" srcOrd="1" destOrd="0" presId="urn:microsoft.com/office/officeart/2005/8/layout/orgChart1"/>
    <dgm:cxn modelId="{0E8137F4-6ABF-4B21-98BE-C5361982F11C}" type="presParOf" srcId="{55EA8963-812C-463C-B35E-7A234E69D191}" destId="{FD1791D4-5C7E-4647-89DC-5454AEC6382A}" srcOrd="1" destOrd="0" presId="urn:microsoft.com/office/officeart/2005/8/layout/orgChart1"/>
    <dgm:cxn modelId="{AB9285A9-6153-4764-AB6D-0144A9CB55CD}" type="presParOf" srcId="{55EA8963-812C-463C-B35E-7A234E69D191}" destId="{6A6B51CC-EA1C-481E-9B5C-85E01EA477C8}" srcOrd="2" destOrd="0" presId="urn:microsoft.com/office/officeart/2005/8/layout/orgChart1"/>
    <dgm:cxn modelId="{86BC0315-1ADE-40BD-BE36-CAF8FC831048}" type="presParOf" srcId="{0B0EE31A-8A1E-4BAC-B922-F86C12494BE3}" destId="{86F11A21-D92C-4205-9D1B-C77835FB9A42}" srcOrd="4" destOrd="0" presId="urn:microsoft.com/office/officeart/2005/8/layout/orgChart1"/>
    <dgm:cxn modelId="{F65BF4C7-1FE5-44A7-895E-EDCDCCCB7A1D}" type="presParOf" srcId="{0B0EE31A-8A1E-4BAC-B922-F86C12494BE3}" destId="{275947AF-1AC6-46AC-81EC-DF0CF49A2EFD}" srcOrd="5" destOrd="0" presId="urn:microsoft.com/office/officeart/2005/8/layout/orgChart1"/>
    <dgm:cxn modelId="{509EA3B7-E306-429A-9484-C653695E018E}" type="presParOf" srcId="{275947AF-1AC6-46AC-81EC-DF0CF49A2EFD}" destId="{A591F4C8-B369-4632-B5C2-291D16ABF81F}" srcOrd="0" destOrd="0" presId="urn:microsoft.com/office/officeart/2005/8/layout/orgChart1"/>
    <dgm:cxn modelId="{4B5AE57C-74B1-4F8D-8DDE-C4ED4972BED7}" type="presParOf" srcId="{A591F4C8-B369-4632-B5C2-291D16ABF81F}" destId="{FC996226-4583-49C4-BC49-6C4296A39A78}" srcOrd="0" destOrd="0" presId="urn:microsoft.com/office/officeart/2005/8/layout/orgChart1"/>
    <dgm:cxn modelId="{32B5FE91-8317-4667-8B91-67D5B9533FEB}" type="presParOf" srcId="{A591F4C8-B369-4632-B5C2-291D16ABF81F}" destId="{20767882-3B9E-4A26-B3EB-DDE0D5FC34C8}" srcOrd="1" destOrd="0" presId="urn:microsoft.com/office/officeart/2005/8/layout/orgChart1"/>
    <dgm:cxn modelId="{B81FF3F8-D2B7-4FDD-A388-AB2ADE95E045}" type="presParOf" srcId="{275947AF-1AC6-46AC-81EC-DF0CF49A2EFD}" destId="{4E3B6F53-E85D-4228-9E25-30B20D4D1348}" srcOrd="1" destOrd="0" presId="urn:microsoft.com/office/officeart/2005/8/layout/orgChart1"/>
    <dgm:cxn modelId="{D4890950-348B-4C1C-B718-29C2ACE5FE7A}" type="presParOf" srcId="{275947AF-1AC6-46AC-81EC-DF0CF49A2EFD}" destId="{202EB557-4E30-438C-B609-AEFC6B1455DE}" srcOrd="2" destOrd="0" presId="urn:microsoft.com/office/officeart/2005/8/layout/orgChart1"/>
    <dgm:cxn modelId="{069108B5-3251-4246-97B9-9F0B497CC0CD}" type="presParOf" srcId="{DBD913C8-2303-4F38-A68D-8DFED618CD78}" destId="{78A61790-F0AD-4F12-B59A-6A7A2BDD2603}" srcOrd="2" destOrd="0" presId="urn:microsoft.com/office/officeart/2005/8/layout/orgChart1"/>
    <dgm:cxn modelId="{31D492B6-557D-408B-8EDF-8972F66ACEBC}" type="presParOf" srcId="{0D7D1A03-AB83-48C6-A6E1-65640C1DBFD5}" destId="{837BC77A-0D46-49A0-B1D7-BC79DE367DEB}" srcOrd="2" destOrd="0" presId="urn:microsoft.com/office/officeart/2005/8/layout/orgChart1"/>
    <dgm:cxn modelId="{3226AE15-A7A9-4097-9275-174C77258999}" type="presParOf" srcId="{0D7D1A03-AB83-48C6-A6E1-65640C1DBFD5}" destId="{2824DF61-D8EF-4C58-8139-28479F5A3BC2}" srcOrd="3" destOrd="0" presId="urn:microsoft.com/office/officeart/2005/8/layout/orgChart1"/>
    <dgm:cxn modelId="{620C5ECC-4BDA-444D-AC63-6D9D519ABF79}" type="presParOf" srcId="{2824DF61-D8EF-4C58-8139-28479F5A3BC2}" destId="{0C4E852C-09E0-4223-8020-06F4A62B0581}" srcOrd="0" destOrd="0" presId="urn:microsoft.com/office/officeart/2005/8/layout/orgChart1"/>
    <dgm:cxn modelId="{99F7012F-BC93-4A71-A403-7D862BC6BF29}" type="presParOf" srcId="{0C4E852C-09E0-4223-8020-06F4A62B0581}" destId="{54F33F22-F421-423B-8039-D3AED3E7FB61}" srcOrd="0" destOrd="0" presId="urn:microsoft.com/office/officeart/2005/8/layout/orgChart1"/>
    <dgm:cxn modelId="{50A9B615-5949-4712-BBBB-8D8C0DF6CF11}" type="presParOf" srcId="{0C4E852C-09E0-4223-8020-06F4A62B0581}" destId="{783F56CE-CB5A-43FE-8F69-FACD625D7910}" srcOrd="1" destOrd="0" presId="urn:microsoft.com/office/officeart/2005/8/layout/orgChart1"/>
    <dgm:cxn modelId="{58A1B647-FA05-4DB2-AD21-F2D1D3646EEB}" type="presParOf" srcId="{2824DF61-D8EF-4C58-8139-28479F5A3BC2}" destId="{F886095E-7B71-4663-B5F8-A7240B6A833C}" srcOrd="1" destOrd="0" presId="urn:microsoft.com/office/officeart/2005/8/layout/orgChart1"/>
    <dgm:cxn modelId="{F443B138-3CEC-47D6-AC8F-FDFA5BCED125}" type="presParOf" srcId="{F886095E-7B71-4663-B5F8-A7240B6A833C}" destId="{E8EFBE2B-376B-42E3-92C1-128F24EDBFA2}" srcOrd="0" destOrd="0" presId="urn:microsoft.com/office/officeart/2005/8/layout/orgChart1"/>
    <dgm:cxn modelId="{22983118-1B8E-42FB-BF8F-927CA87509E7}" type="presParOf" srcId="{F886095E-7B71-4663-B5F8-A7240B6A833C}" destId="{61583CDF-ADDD-4452-AEA0-1F84416438A7}" srcOrd="1" destOrd="0" presId="urn:microsoft.com/office/officeart/2005/8/layout/orgChart1"/>
    <dgm:cxn modelId="{0990C097-6BBC-4DE9-9F2A-9BE4F9113681}" type="presParOf" srcId="{61583CDF-ADDD-4452-AEA0-1F84416438A7}" destId="{91C853A4-019B-4868-A124-732162EA729B}" srcOrd="0" destOrd="0" presId="urn:microsoft.com/office/officeart/2005/8/layout/orgChart1"/>
    <dgm:cxn modelId="{10367132-FDF7-4FC2-B74C-9AA5F69AD089}" type="presParOf" srcId="{91C853A4-019B-4868-A124-732162EA729B}" destId="{CC1C93FB-8954-4383-9640-305545F2F6D7}" srcOrd="0" destOrd="0" presId="urn:microsoft.com/office/officeart/2005/8/layout/orgChart1"/>
    <dgm:cxn modelId="{06990553-2DCA-448E-9392-379810BFB7B2}" type="presParOf" srcId="{91C853A4-019B-4868-A124-732162EA729B}" destId="{52F4626F-7EF6-4B97-BD66-C4BDD7E86B8E}" srcOrd="1" destOrd="0" presId="urn:microsoft.com/office/officeart/2005/8/layout/orgChart1"/>
    <dgm:cxn modelId="{AEA9262B-0C29-43F5-A16C-3A09B67AEA8D}" type="presParOf" srcId="{61583CDF-ADDD-4452-AEA0-1F84416438A7}" destId="{1769B494-4990-4416-AB10-2E80280A6DA0}" srcOrd="1" destOrd="0" presId="urn:microsoft.com/office/officeart/2005/8/layout/orgChart1"/>
    <dgm:cxn modelId="{C80CE610-6589-4B3E-A7F2-EF77F42BDBC8}" type="presParOf" srcId="{61583CDF-ADDD-4452-AEA0-1F84416438A7}" destId="{70EA6D51-ADE7-4E97-BFE0-E5D669A02931}" srcOrd="2" destOrd="0" presId="urn:microsoft.com/office/officeart/2005/8/layout/orgChart1"/>
    <dgm:cxn modelId="{3BA1761F-5433-48D6-A332-8474BF34E79D}" type="presParOf" srcId="{F886095E-7B71-4663-B5F8-A7240B6A833C}" destId="{6B559C1D-DF35-4803-A30F-A92B6A58D675}" srcOrd="2" destOrd="0" presId="urn:microsoft.com/office/officeart/2005/8/layout/orgChart1"/>
    <dgm:cxn modelId="{67FB1082-BD3A-4F65-B6DF-45F615FDE49C}" type="presParOf" srcId="{F886095E-7B71-4663-B5F8-A7240B6A833C}" destId="{126FCB85-863B-45E9-B686-900016CF0C55}" srcOrd="3" destOrd="0" presId="urn:microsoft.com/office/officeart/2005/8/layout/orgChart1"/>
    <dgm:cxn modelId="{B6034213-3255-4DB5-A065-C8D217F20E28}" type="presParOf" srcId="{126FCB85-863B-45E9-B686-900016CF0C55}" destId="{B28EAFF7-7CFC-4ECB-B92D-43134C6AB812}" srcOrd="0" destOrd="0" presId="urn:microsoft.com/office/officeart/2005/8/layout/orgChart1"/>
    <dgm:cxn modelId="{C0470370-C656-4CC3-B87D-C39BFDDA5BB4}" type="presParOf" srcId="{B28EAFF7-7CFC-4ECB-B92D-43134C6AB812}" destId="{22F84632-F80F-4123-A857-175D2DB43339}" srcOrd="0" destOrd="0" presId="urn:microsoft.com/office/officeart/2005/8/layout/orgChart1"/>
    <dgm:cxn modelId="{6CA962F3-79B1-46B1-AC66-76FA2E0A4DFB}" type="presParOf" srcId="{B28EAFF7-7CFC-4ECB-B92D-43134C6AB812}" destId="{F88DC5D6-83F5-412E-929E-D1A17C2F37B3}" srcOrd="1" destOrd="0" presId="urn:microsoft.com/office/officeart/2005/8/layout/orgChart1"/>
    <dgm:cxn modelId="{C575BF50-F624-4E70-99C4-8D1C1DF82B2A}" type="presParOf" srcId="{126FCB85-863B-45E9-B686-900016CF0C55}" destId="{9B7A2D92-7CF4-4AFA-9806-6465500B48C3}" srcOrd="1" destOrd="0" presId="urn:microsoft.com/office/officeart/2005/8/layout/orgChart1"/>
    <dgm:cxn modelId="{D9AC1FBF-2DE5-4625-9B53-542E9EF97A68}" type="presParOf" srcId="{126FCB85-863B-45E9-B686-900016CF0C55}" destId="{0FDA61B5-94FB-4616-9E45-0497D29C56AB}" srcOrd="2" destOrd="0" presId="urn:microsoft.com/office/officeart/2005/8/layout/orgChart1"/>
    <dgm:cxn modelId="{E1FE10F5-0A70-44D7-ADBD-9D883835B8E8}" type="presParOf" srcId="{F886095E-7B71-4663-B5F8-A7240B6A833C}" destId="{C4A4EBBE-4C4B-4C25-A14B-68F9995B80FC}" srcOrd="4" destOrd="0" presId="urn:microsoft.com/office/officeart/2005/8/layout/orgChart1"/>
    <dgm:cxn modelId="{BC10870E-35DF-4D4E-8A7D-8A65B069FB51}" type="presParOf" srcId="{F886095E-7B71-4663-B5F8-A7240B6A833C}" destId="{27314C47-8FB1-436F-BAEB-6B9218AD91DE}" srcOrd="5" destOrd="0" presId="urn:microsoft.com/office/officeart/2005/8/layout/orgChart1"/>
    <dgm:cxn modelId="{D6495BCF-3BCB-4673-A376-20EA85164E77}" type="presParOf" srcId="{27314C47-8FB1-436F-BAEB-6B9218AD91DE}" destId="{B3FA31BC-2388-4ACA-81E2-282353E5441D}" srcOrd="0" destOrd="0" presId="urn:microsoft.com/office/officeart/2005/8/layout/orgChart1"/>
    <dgm:cxn modelId="{95DA69F1-8A12-4FB3-BCBB-61EC408FC01C}" type="presParOf" srcId="{B3FA31BC-2388-4ACA-81E2-282353E5441D}" destId="{02D2CA43-8641-4D61-8EDF-24C75776A0FE}" srcOrd="0" destOrd="0" presId="urn:microsoft.com/office/officeart/2005/8/layout/orgChart1"/>
    <dgm:cxn modelId="{7C3EA1F8-7F26-4C44-BF43-5479FF3E0017}" type="presParOf" srcId="{B3FA31BC-2388-4ACA-81E2-282353E5441D}" destId="{7FE79216-3A2A-4EF5-A0F9-3265FB5696AF}" srcOrd="1" destOrd="0" presId="urn:microsoft.com/office/officeart/2005/8/layout/orgChart1"/>
    <dgm:cxn modelId="{01C77D93-52EA-4A4F-95BA-8453D73CDF97}" type="presParOf" srcId="{27314C47-8FB1-436F-BAEB-6B9218AD91DE}" destId="{4FC5B7DA-2C2E-4044-80F6-DC0ED9C9830D}" srcOrd="1" destOrd="0" presId="urn:microsoft.com/office/officeart/2005/8/layout/orgChart1"/>
    <dgm:cxn modelId="{B06CBAD1-B0AC-4119-A136-E1F6746E312D}" type="presParOf" srcId="{27314C47-8FB1-436F-BAEB-6B9218AD91DE}" destId="{13336A2C-1944-4617-A933-A626DB6EA838}" srcOrd="2" destOrd="0" presId="urn:microsoft.com/office/officeart/2005/8/layout/orgChart1"/>
    <dgm:cxn modelId="{D74EA9D1-09D0-4DD1-A611-0D282C286AE4}" type="presParOf" srcId="{2824DF61-D8EF-4C58-8139-28479F5A3BC2}" destId="{C2EFC3AB-F96D-484F-8999-7E58FFCDBDA7}" srcOrd="2" destOrd="0" presId="urn:microsoft.com/office/officeart/2005/8/layout/orgChart1"/>
    <dgm:cxn modelId="{BD3E0B9F-1691-4DDC-90A1-D96A79F7F6C1}" type="presParOf" srcId="{0D7D1A03-AB83-48C6-A6E1-65640C1DBFD5}" destId="{37FB2157-2480-499C-BFF6-1BEEE7EB176B}" srcOrd="4" destOrd="0" presId="urn:microsoft.com/office/officeart/2005/8/layout/orgChart1"/>
    <dgm:cxn modelId="{700DFA7A-529E-40B4-9F3B-2F4788A9F853}" type="presParOf" srcId="{0D7D1A03-AB83-48C6-A6E1-65640C1DBFD5}" destId="{12C63216-9F34-4FBF-9BD0-F629829438CA}" srcOrd="5" destOrd="0" presId="urn:microsoft.com/office/officeart/2005/8/layout/orgChart1"/>
    <dgm:cxn modelId="{B71C0D22-474D-43D3-82A4-ED8C748659DF}" type="presParOf" srcId="{12C63216-9F34-4FBF-9BD0-F629829438CA}" destId="{FEF484BC-53FB-47E3-BCDA-F5A66A721F01}" srcOrd="0" destOrd="0" presId="urn:microsoft.com/office/officeart/2005/8/layout/orgChart1"/>
    <dgm:cxn modelId="{70FF44B1-785C-4373-B7C1-F204DE4D3B31}" type="presParOf" srcId="{FEF484BC-53FB-47E3-BCDA-F5A66A721F01}" destId="{795F0D48-6DE0-4A09-8DFF-61C92B1BAF25}" srcOrd="0" destOrd="0" presId="urn:microsoft.com/office/officeart/2005/8/layout/orgChart1"/>
    <dgm:cxn modelId="{B0AE1FD0-33A6-4EDF-8410-BA3F5B0F5F96}" type="presParOf" srcId="{FEF484BC-53FB-47E3-BCDA-F5A66A721F01}" destId="{364CA378-2CC3-492A-864C-3CAD13B5E8B4}" srcOrd="1" destOrd="0" presId="urn:microsoft.com/office/officeart/2005/8/layout/orgChart1"/>
    <dgm:cxn modelId="{E20AC56E-5499-4A31-847B-0689B335EF3D}" type="presParOf" srcId="{12C63216-9F34-4FBF-9BD0-F629829438CA}" destId="{2D4C24A1-850E-4523-8F22-6120697BEF35}" srcOrd="1" destOrd="0" presId="urn:microsoft.com/office/officeart/2005/8/layout/orgChart1"/>
    <dgm:cxn modelId="{B3FF4D10-2FE8-46D7-BC02-3A34065D2725}" type="presParOf" srcId="{2D4C24A1-850E-4523-8F22-6120697BEF35}" destId="{9DE9F2B6-065A-4D1D-A30C-F68E0848D179}" srcOrd="0" destOrd="0" presId="urn:microsoft.com/office/officeart/2005/8/layout/orgChart1"/>
    <dgm:cxn modelId="{64EEAF1B-8820-4CF9-8A4B-0BBC73C8AF8E}" type="presParOf" srcId="{2D4C24A1-850E-4523-8F22-6120697BEF35}" destId="{5157E332-9490-423D-BA4B-6A013D697B69}" srcOrd="1" destOrd="0" presId="urn:microsoft.com/office/officeart/2005/8/layout/orgChart1"/>
    <dgm:cxn modelId="{0AE127BC-3E5A-47D5-8E9E-226343A0FFDB}" type="presParOf" srcId="{5157E332-9490-423D-BA4B-6A013D697B69}" destId="{E75F5E54-CD66-41C5-AF6B-967C3225AE2D}" srcOrd="0" destOrd="0" presId="urn:microsoft.com/office/officeart/2005/8/layout/orgChart1"/>
    <dgm:cxn modelId="{D739C2DC-8895-4D6B-A28D-E7831422B3F6}" type="presParOf" srcId="{E75F5E54-CD66-41C5-AF6B-967C3225AE2D}" destId="{7A0751E5-2A54-414C-ADD0-B06B84E3B4DE}" srcOrd="0" destOrd="0" presId="urn:microsoft.com/office/officeart/2005/8/layout/orgChart1"/>
    <dgm:cxn modelId="{25AE2DB4-3865-45A7-B0E7-946AC6C5430B}" type="presParOf" srcId="{E75F5E54-CD66-41C5-AF6B-967C3225AE2D}" destId="{61626982-0A83-45E4-9120-0F3D574C92F8}" srcOrd="1" destOrd="0" presId="urn:microsoft.com/office/officeart/2005/8/layout/orgChart1"/>
    <dgm:cxn modelId="{3DC834F4-5166-4C0C-B41F-06E31448A39D}" type="presParOf" srcId="{5157E332-9490-423D-BA4B-6A013D697B69}" destId="{48EDB0D6-44BB-4511-891E-C2BAFC583622}" srcOrd="1" destOrd="0" presId="urn:microsoft.com/office/officeart/2005/8/layout/orgChart1"/>
    <dgm:cxn modelId="{DEF97D3A-3500-4DA3-923D-20EF400DF2A3}" type="presParOf" srcId="{5157E332-9490-423D-BA4B-6A013D697B69}" destId="{967A36F5-C25C-4D67-907B-22106E393A5D}" srcOrd="2" destOrd="0" presId="urn:microsoft.com/office/officeart/2005/8/layout/orgChart1"/>
    <dgm:cxn modelId="{A7BE35AB-8A33-4698-9252-2706018FCEA3}" type="presParOf" srcId="{12C63216-9F34-4FBF-9BD0-F629829438CA}" destId="{EB7D122E-FFF7-4288-A6F6-A416EBD60D7F}" srcOrd="2" destOrd="0" presId="urn:microsoft.com/office/officeart/2005/8/layout/orgChart1"/>
    <dgm:cxn modelId="{A679A526-69FE-40A5-A016-C2148A77B128}" type="presParOf" srcId="{0D7D1A03-AB83-48C6-A6E1-65640C1DBFD5}" destId="{A202CE3D-C0FC-41B0-8F73-825048D2F926}" srcOrd="6" destOrd="0" presId="urn:microsoft.com/office/officeart/2005/8/layout/orgChart1"/>
    <dgm:cxn modelId="{64D746AC-2075-4150-8352-A29EE2EB99A5}" type="presParOf" srcId="{0D7D1A03-AB83-48C6-A6E1-65640C1DBFD5}" destId="{21B912FF-F985-4FE1-8B45-FF2CAF632C18}" srcOrd="7" destOrd="0" presId="urn:microsoft.com/office/officeart/2005/8/layout/orgChart1"/>
    <dgm:cxn modelId="{DDF52F1E-6762-4B5E-A160-D39860CCE531}" type="presParOf" srcId="{21B912FF-F985-4FE1-8B45-FF2CAF632C18}" destId="{241BF708-8335-4731-AFD7-9AEE776155B7}" srcOrd="0" destOrd="0" presId="urn:microsoft.com/office/officeart/2005/8/layout/orgChart1"/>
    <dgm:cxn modelId="{025FBA70-E02F-4468-986F-06981243C84A}" type="presParOf" srcId="{241BF708-8335-4731-AFD7-9AEE776155B7}" destId="{269A0867-1A47-4BDB-A15D-29E6FC3A2B6B}" srcOrd="0" destOrd="0" presId="urn:microsoft.com/office/officeart/2005/8/layout/orgChart1"/>
    <dgm:cxn modelId="{EE3DFAA0-B142-423D-AC8D-98E12AF1350A}" type="presParOf" srcId="{241BF708-8335-4731-AFD7-9AEE776155B7}" destId="{96B9E138-DE74-4B98-AEB9-B207900002C2}" srcOrd="1" destOrd="0" presId="urn:microsoft.com/office/officeart/2005/8/layout/orgChart1"/>
    <dgm:cxn modelId="{D68D3086-51D7-4281-8C1F-A53D71857156}" type="presParOf" srcId="{21B912FF-F985-4FE1-8B45-FF2CAF632C18}" destId="{721FE883-C339-4A8E-8CB5-06F175012B43}" srcOrd="1" destOrd="0" presId="urn:microsoft.com/office/officeart/2005/8/layout/orgChart1"/>
    <dgm:cxn modelId="{B9651560-017B-4ECC-9B3A-6FF14C1AE4A7}" type="presParOf" srcId="{721FE883-C339-4A8E-8CB5-06F175012B43}" destId="{2FF9AC71-23A3-418E-90E7-E958F54BFECA}" srcOrd="0" destOrd="0" presId="urn:microsoft.com/office/officeart/2005/8/layout/orgChart1"/>
    <dgm:cxn modelId="{820BF5AF-A539-43F0-B4B9-1E3A5AB621B6}" type="presParOf" srcId="{721FE883-C339-4A8E-8CB5-06F175012B43}" destId="{26769897-F765-4F59-B8C2-CE10E22C7294}" srcOrd="1" destOrd="0" presId="urn:microsoft.com/office/officeart/2005/8/layout/orgChart1"/>
    <dgm:cxn modelId="{AE2BF77E-9EF4-49BB-9986-EDFC8852BF63}" type="presParOf" srcId="{26769897-F765-4F59-B8C2-CE10E22C7294}" destId="{A45C6C54-FC74-4B94-966A-40F1C3DCBA41}" srcOrd="0" destOrd="0" presId="urn:microsoft.com/office/officeart/2005/8/layout/orgChart1"/>
    <dgm:cxn modelId="{51392700-A0E5-4E0B-A109-A588260DABEC}" type="presParOf" srcId="{A45C6C54-FC74-4B94-966A-40F1C3DCBA41}" destId="{7C22A055-ADD5-43E5-A540-6B1A68BF7E6C}" srcOrd="0" destOrd="0" presId="urn:microsoft.com/office/officeart/2005/8/layout/orgChart1"/>
    <dgm:cxn modelId="{573D4D40-018F-4FB9-B5CA-6A62BA492C7F}" type="presParOf" srcId="{A45C6C54-FC74-4B94-966A-40F1C3DCBA41}" destId="{636458CF-B818-4EF5-8ED0-DA666B3B5FDE}" srcOrd="1" destOrd="0" presId="urn:microsoft.com/office/officeart/2005/8/layout/orgChart1"/>
    <dgm:cxn modelId="{89EC9936-EA88-4979-AFF0-A05D1BA34830}" type="presParOf" srcId="{26769897-F765-4F59-B8C2-CE10E22C7294}" destId="{ED9A08D5-57E1-422F-827D-55E652E7BEDC}" srcOrd="1" destOrd="0" presId="urn:microsoft.com/office/officeart/2005/8/layout/orgChart1"/>
    <dgm:cxn modelId="{4C9A313E-C652-48D8-BBB5-8F3FAB104B6B}" type="presParOf" srcId="{26769897-F765-4F59-B8C2-CE10E22C7294}" destId="{976A5FDB-7EAA-46D8-B187-D3A6795801ED}" srcOrd="2" destOrd="0" presId="urn:microsoft.com/office/officeart/2005/8/layout/orgChart1"/>
    <dgm:cxn modelId="{25B39A3D-68DC-471B-811F-4FA2FED549F6}" type="presParOf" srcId="{721FE883-C339-4A8E-8CB5-06F175012B43}" destId="{4067E991-C794-4F35-95F4-41B4A5044704}" srcOrd="2" destOrd="0" presId="urn:microsoft.com/office/officeart/2005/8/layout/orgChart1"/>
    <dgm:cxn modelId="{243C5367-768E-4BBE-ADA0-9A79C0EC3BC4}" type="presParOf" srcId="{721FE883-C339-4A8E-8CB5-06F175012B43}" destId="{3D618AF9-2270-4FDA-8FEE-D93B2451AAEC}" srcOrd="3" destOrd="0" presId="urn:microsoft.com/office/officeart/2005/8/layout/orgChart1"/>
    <dgm:cxn modelId="{521E2D73-D0F0-4661-9007-30AF349F7B69}" type="presParOf" srcId="{3D618AF9-2270-4FDA-8FEE-D93B2451AAEC}" destId="{22200B25-F4CD-49AD-9AFD-F5E64A2DB3B3}" srcOrd="0" destOrd="0" presId="urn:microsoft.com/office/officeart/2005/8/layout/orgChart1"/>
    <dgm:cxn modelId="{A0199E2C-8EC6-4A42-A936-4BDAA6FF23C2}" type="presParOf" srcId="{22200B25-F4CD-49AD-9AFD-F5E64A2DB3B3}" destId="{9AE37900-567E-4886-8FF2-37201D056BC6}" srcOrd="0" destOrd="0" presId="urn:microsoft.com/office/officeart/2005/8/layout/orgChart1"/>
    <dgm:cxn modelId="{33775F04-8EB8-458B-A433-6E2EF28E4278}" type="presParOf" srcId="{22200B25-F4CD-49AD-9AFD-F5E64A2DB3B3}" destId="{788A0FB4-EEA4-4669-852F-C5CB37384AB1}" srcOrd="1" destOrd="0" presId="urn:microsoft.com/office/officeart/2005/8/layout/orgChart1"/>
    <dgm:cxn modelId="{7AFEFA52-C4A7-412A-958C-42F3F5C45FA5}" type="presParOf" srcId="{3D618AF9-2270-4FDA-8FEE-D93B2451AAEC}" destId="{0706B707-5EE3-4655-96A7-6E22C921E1DD}" srcOrd="1" destOrd="0" presId="urn:microsoft.com/office/officeart/2005/8/layout/orgChart1"/>
    <dgm:cxn modelId="{2B527D4E-8244-4339-ADC1-1AF1E87620FC}" type="presParOf" srcId="{3D618AF9-2270-4FDA-8FEE-D93B2451AAEC}" destId="{7D92960A-8445-40AB-9D0C-FDA26A8C5146}" srcOrd="2" destOrd="0" presId="urn:microsoft.com/office/officeart/2005/8/layout/orgChart1"/>
    <dgm:cxn modelId="{802FEE85-E3BC-42FB-9E94-BE976C9BD808}" type="presParOf" srcId="{721FE883-C339-4A8E-8CB5-06F175012B43}" destId="{8C33497B-5F22-45EE-AA1A-CE277587D8BB}" srcOrd="4" destOrd="0" presId="urn:microsoft.com/office/officeart/2005/8/layout/orgChart1"/>
    <dgm:cxn modelId="{02ABFABE-DB5A-43FC-9086-228EA3E8979D}" type="presParOf" srcId="{721FE883-C339-4A8E-8CB5-06F175012B43}" destId="{536F58F9-B876-4136-B441-C43F058C5D1E}" srcOrd="5" destOrd="0" presId="urn:microsoft.com/office/officeart/2005/8/layout/orgChart1"/>
    <dgm:cxn modelId="{91402961-CDCA-444C-BFBB-7B1AF8ADEEF2}" type="presParOf" srcId="{536F58F9-B876-4136-B441-C43F058C5D1E}" destId="{0060C2BF-57E5-42A8-89EB-7445EA4040C4}" srcOrd="0" destOrd="0" presId="urn:microsoft.com/office/officeart/2005/8/layout/orgChart1"/>
    <dgm:cxn modelId="{745E7727-B3F5-465D-9F4B-2B30707538DF}" type="presParOf" srcId="{0060C2BF-57E5-42A8-89EB-7445EA4040C4}" destId="{9BB72B63-0945-41FF-91E3-97B39D819C91}" srcOrd="0" destOrd="0" presId="urn:microsoft.com/office/officeart/2005/8/layout/orgChart1"/>
    <dgm:cxn modelId="{6277E8C0-76F3-4268-A396-7CB59BFB7F9D}" type="presParOf" srcId="{0060C2BF-57E5-42A8-89EB-7445EA4040C4}" destId="{E7349F23-53AC-447B-9D56-D17A6582F862}" srcOrd="1" destOrd="0" presId="urn:microsoft.com/office/officeart/2005/8/layout/orgChart1"/>
    <dgm:cxn modelId="{563DD849-C961-4A74-9B48-DCDCA8B8BC3C}" type="presParOf" srcId="{536F58F9-B876-4136-B441-C43F058C5D1E}" destId="{6A8CC9C9-F819-4D46-AA05-8AF5DBF3A26C}" srcOrd="1" destOrd="0" presId="urn:microsoft.com/office/officeart/2005/8/layout/orgChart1"/>
    <dgm:cxn modelId="{B0C0562C-D213-41E5-B962-43E5DED57A8E}" type="presParOf" srcId="{536F58F9-B876-4136-B441-C43F058C5D1E}" destId="{46FBEBB4-0A60-4A0E-8227-61017E7AD343}" srcOrd="2" destOrd="0" presId="urn:microsoft.com/office/officeart/2005/8/layout/orgChart1"/>
    <dgm:cxn modelId="{3C66E0A4-AF95-462C-8D05-A8118C9204A4}" type="presParOf" srcId="{21B912FF-F985-4FE1-8B45-FF2CAF632C18}" destId="{5A66A9AA-38C9-4BAD-817A-04E277C15C49}" srcOrd="2" destOrd="0" presId="urn:microsoft.com/office/officeart/2005/8/layout/orgChart1"/>
    <dgm:cxn modelId="{FC96516F-FDB9-4D91-9B74-E4154C7D248B}" type="presParOf" srcId="{359D92D0-BFC4-4D2E-A869-4E0B1311B907}" destId="{46385CCE-23C7-4B14-B546-E2591702F88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3497B-5F22-45EE-AA1A-CE277587D8BB}">
      <dsp:nvSpPr>
        <dsp:cNvPr id="0" name=""/>
        <dsp:cNvSpPr/>
      </dsp:nvSpPr>
      <dsp:spPr>
        <a:xfrm>
          <a:off x="9977881" y="1823093"/>
          <a:ext cx="336245" cy="4062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2111"/>
              </a:lnTo>
              <a:lnTo>
                <a:pt x="336245" y="40621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7E991-C794-4F35-95F4-41B4A5044704}">
      <dsp:nvSpPr>
        <dsp:cNvPr id="0" name=""/>
        <dsp:cNvSpPr/>
      </dsp:nvSpPr>
      <dsp:spPr>
        <a:xfrm>
          <a:off x="9977881" y="1823093"/>
          <a:ext cx="336245" cy="2691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1683"/>
              </a:lnTo>
              <a:lnTo>
                <a:pt x="336245" y="269168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9AC71-23A3-418E-90E7-E958F54BFECA}">
      <dsp:nvSpPr>
        <dsp:cNvPr id="0" name=""/>
        <dsp:cNvSpPr/>
      </dsp:nvSpPr>
      <dsp:spPr>
        <a:xfrm>
          <a:off x="9977881" y="1823093"/>
          <a:ext cx="336245" cy="112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684"/>
              </a:lnTo>
              <a:lnTo>
                <a:pt x="336245" y="112468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2CE3D-C0FC-41B0-8F73-825048D2F926}">
      <dsp:nvSpPr>
        <dsp:cNvPr id="0" name=""/>
        <dsp:cNvSpPr/>
      </dsp:nvSpPr>
      <dsp:spPr>
        <a:xfrm>
          <a:off x="5731139" y="766326"/>
          <a:ext cx="4859089" cy="291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90"/>
              </a:lnTo>
              <a:lnTo>
                <a:pt x="4859089" y="130590"/>
              </a:lnTo>
              <a:lnTo>
                <a:pt x="4859089" y="29133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9F2B6-065A-4D1D-A30C-F68E0848D179}">
      <dsp:nvSpPr>
        <dsp:cNvPr id="0" name=""/>
        <dsp:cNvSpPr/>
      </dsp:nvSpPr>
      <dsp:spPr>
        <a:xfrm>
          <a:off x="6456755" y="1837070"/>
          <a:ext cx="330516" cy="1303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3976"/>
              </a:lnTo>
              <a:lnTo>
                <a:pt x="330516" y="130397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B2157-2480-499C-BFF6-1BEEE7EB176B}">
      <dsp:nvSpPr>
        <dsp:cNvPr id="0" name=""/>
        <dsp:cNvSpPr/>
      </dsp:nvSpPr>
      <dsp:spPr>
        <a:xfrm>
          <a:off x="5731139" y="766326"/>
          <a:ext cx="1720032" cy="30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67"/>
              </a:lnTo>
              <a:lnTo>
                <a:pt x="1720032" y="144567"/>
              </a:lnTo>
              <a:lnTo>
                <a:pt x="1720032" y="30530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4EBBE-4C4B-4C25-A14B-68F9995B80FC}">
      <dsp:nvSpPr>
        <dsp:cNvPr id="0" name=""/>
        <dsp:cNvSpPr/>
      </dsp:nvSpPr>
      <dsp:spPr>
        <a:xfrm>
          <a:off x="3170103" y="1825106"/>
          <a:ext cx="350719" cy="320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9975"/>
              </a:lnTo>
              <a:lnTo>
                <a:pt x="350719" y="320997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59C1D-DF35-4803-A30F-A92B6A58D675}">
      <dsp:nvSpPr>
        <dsp:cNvPr id="0" name=""/>
        <dsp:cNvSpPr/>
      </dsp:nvSpPr>
      <dsp:spPr>
        <a:xfrm>
          <a:off x="3170103" y="1825106"/>
          <a:ext cx="363792" cy="2162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2254"/>
              </a:lnTo>
              <a:lnTo>
                <a:pt x="363792" y="21622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FBE2B-376B-42E3-92C1-128F24EDBFA2}">
      <dsp:nvSpPr>
        <dsp:cNvPr id="0" name=""/>
        <dsp:cNvSpPr/>
      </dsp:nvSpPr>
      <dsp:spPr>
        <a:xfrm>
          <a:off x="3170103" y="1825106"/>
          <a:ext cx="350719" cy="884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238"/>
              </a:lnTo>
              <a:lnTo>
                <a:pt x="350719" y="88423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BC77A-0D46-49A0-B1D7-BC79DE367DEB}">
      <dsp:nvSpPr>
        <dsp:cNvPr id="0" name=""/>
        <dsp:cNvSpPr/>
      </dsp:nvSpPr>
      <dsp:spPr>
        <a:xfrm>
          <a:off x="4105355" y="766326"/>
          <a:ext cx="1625784" cy="293345"/>
        </a:xfrm>
        <a:custGeom>
          <a:avLst/>
          <a:gdLst/>
          <a:ahLst/>
          <a:cxnLst/>
          <a:rect l="0" t="0" r="0" b="0"/>
          <a:pathLst>
            <a:path>
              <a:moveTo>
                <a:pt x="1625784" y="0"/>
              </a:moveTo>
              <a:lnTo>
                <a:pt x="1625784" y="132603"/>
              </a:lnTo>
              <a:lnTo>
                <a:pt x="0" y="132603"/>
              </a:lnTo>
              <a:lnTo>
                <a:pt x="0" y="29334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11A21-D92C-4205-9D1B-C77835FB9A42}">
      <dsp:nvSpPr>
        <dsp:cNvPr id="0" name=""/>
        <dsp:cNvSpPr/>
      </dsp:nvSpPr>
      <dsp:spPr>
        <a:xfrm>
          <a:off x="153087" y="1827112"/>
          <a:ext cx="205753" cy="3967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7158"/>
              </a:lnTo>
              <a:lnTo>
                <a:pt x="205753" y="39671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02D75C-62DB-4D4B-8C37-6C6077DBB3F5}">
      <dsp:nvSpPr>
        <dsp:cNvPr id="0" name=""/>
        <dsp:cNvSpPr/>
      </dsp:nvSpPr>
      <dsp:spPr>
        <a:xfrm>
          <a:off x="153087" y="1827112"/>
          <a:ext cx="121846" cy="2624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524"/>
              </a:lnTo>
              <a:lnTo>
                <a:pt x="121846" y="26245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A1179-84CE-4729-95B9-DA3E55296316}">
      <dsp:nvSpPr>
        <dsp:cNvPr id="0" name=""/>
        <dsp:cNvSpPr/>
      </dsp:nvSpPr>
      <dsp:spPr>
        <a:xfrm>
          <a:off x="153087" y="1827112"/>
          <a:ext cx="119305" cy="1083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829"/>
              </a:lnTo>
              <a:lnTo>
                <a:pt x="119305" y="10838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FAA4A-355B-4546-9B08-A6A68898CD89}">
      <dsp:nvSpPr>
        <dsp:cNvPr id="0" name=""/>
        <dsp:cNvSpPr/>
      </dsp:nvSpPr>
      <dsp:spPr>
        <a:xfrm>
          <a:off x="765435" y="766326"/>
          <a:ext cx="4965704" cy="295350"/>
        </a:xfrm>
        <a:custGeom>
          <a:avLst/>
          <a:gdLst/>
          <a:ahLst/>
          <a:cxnLst/>
          <a:rect l="0" t="0" r="0" b="0"/>
          <a:pathLst>
            <a:path>
              <a:moveTo>
                <a:pt x="4965704" y="0"/>
              </a:moveTo>
              <a:lnTo>
                <a:pt x="4965704" y="134609"/>
              </a:lnTo>
              <a:lnTo>
                <a:pt x="0" y="134609"/>
              </a:lnTo>
              <a:lnTo>
                <a:pt x="0" y="29535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8CBFD-33BB-4E6F-8F73-3972BA2D0529}">
      <dsp:nvSpPr>
        <dsp:cNvPr id="0" name=""/>
        <dsp:cNvSpPr/>
      </dsp:nvSpPr>
      <dsp:spPr>
        <a:xfrm>
          <a:off x="3204713" y="890"/>
          <a:ext cx="5052852" cy="76543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PRIMERA GUERRA MUNDIAL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(1914-1918)</a:t>
          </a:r>
        </a:p>
      </dsp:txBody>
      <dsp:txXfrm>
        <a:off x="3204713" y="890"/>
        <a:ext cx="5052852" cy="765435"/>
      </dsp:txXfrm>
    </dsp:sp>
    <dsp:sp modelId="{661D1DB7-EE95-4E0B-AB54-664BB26075AB}">
      <dsp:nvSpPr>
        <dsp:cNvPr id="0" name=""/>
        <dsp:cNvSpPr/>
      </dsp:nvSpPr>
      <dsp:spPr>
        <a:xfrm>
          <a:off x="0" y="1061676"/>
          <a:ext cx="1530870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CAUSAS</a:t>
          </a:r>
        </a:p>
      </dsp:txBody>
      <dsp:txXfrm>
        <a:off x="0" y="1061676"/>
        <a:ext cx="1530870" cy="765435"/>
      </dsp:txXfrm>
    </dsp:sp>
    <dsp:sp modelId="{153D9476-6E14-4E64-9714-8D0E79CA84FE}">
      <dsp:nvSpPr>
        <dsp:cNvPr id="0" name=""/>
        <dsp:cNvSpPr/>
      </dsp:nvSpPr>
      <dsp:spPr>
        <a:xfrm>
          <a:off x="272392" y="2091922"/>
          <a:ext cx="1933091" cy="1638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latin typeface="Arial" panose="020B0604020202020204" pitchFamily="34" charset="0"/>
              <a:cs typeface="Arial" panose="020B0604020202020204" pitchFamily="34" charset="0"/>
            </a:rPr>
            <a:t>ALIANZAS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latin typeface="Arial" panose="020B0604020202020204" pitchFamily="34" charset="0"/>
              <a:cs typeface="Arial" panose="020B0604020202020204" pitchFamily="34" charset="0"/>
            </a:rPr>
            <a:t>MILITARES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1500" kern="1200" dirty="0">
              <a:latin typeface="Arial" panose="020B0604020202020204" pitchFamily="34" charset="0"/>
              <a:cs typeface="Arial" panose="020B0604020202020204" pitchFamily="34" charset="0"/>
            </a:rPr>
            <a:t>Triple Alianza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1500" kern="1200" dirty="0">
              <a:latin typeface="Arial" panose="020B0604020202020204" pitchFamily="34" charset="0"/>
              <a:cs typeface="Arial" panose="020B0604020202020204" pitchFamily="34" charset="0"/>
            </a:rPr>
            <a:t>Triple Entente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s-MX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392" y="2091922"/>
        <a:ext cx="1933091" cy="1638039"/>
      </dsp:txXfrm>
    </dsp:sp>
    <dsp:sp modelId="{9DCCCE24-867C-42EE-9A79-12B5F46F9C9B}">
      <dsp:nvSpPr>
        <dsp:cNvPr id="0" name=""/>
        <dsp:cNvSpPr/>
      </dsp:nvSpPr>
      <dsp:spPr>
        <a:xfrm>
          <a:off x="274933" y="4068918"/>
          <a:ext cx="2300469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CARRERA DE ARMAMENTOS</a:t>
          </a:r>
        </a:p>
      </dsp:txBody>
      <dsp:txXfrm>
        <a:off x="274933" y="4068918"/>
        <a:ext cx="2300469" cy="765435"/>
      </dsp:txXfrm>
    </dsp:sp>
    <dsp:sp modelId="{FC996226-4583-49C4-BC49-6C4296A39A78}">
      <dsp:nvSpPr>
        <dsp:cNvPr id="0" name=""/>
        <dsp:cNvSpPr/>
      </dsp:nvSpPr>
      <dsp:spPr>
        <a:xfrm>
          <a:off x="358840" y="5247298"/>
          <a:ext cx="2105681" cy="1093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NACIONALISMO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RADICAL(Polonia, Balcanes, Alsacia y Lorena)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840" y="5247298"/>
        <a:ext cx="2105681" cy="1093944"/>
      </dsp:txXfrm>
    </dsp:sp>
    <dsp:sp modelId="{54F33F22-F421-423B-8039-D3AED3E7FB61}">
      <dsp:nvSpPr>
        <dsp:cNvPr id="0" name=""/>
        <dsp:cNvSpPr/>
      </dsp:nvSpPr>
      <dsp:spPr>
        <a:xfrm>
          <a:off x="2936290" y="1059671"/>
          <a:ext cx="2338129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CARACTERÍSTICAS</a:t>
          </a:r>
        </a:p>
      </dsp:txBody>
      <dsp:txXfrm>
        <a:off x="2936290" y="1059671"/>
        <a:ext cx="2338129" cy="765435"/>
      </dsp:txXfrm>
    </dsp:sp>
    <dsp:sp modelId="{CC1C93FB-8954-4383-9640-305545F2F6D7}">
      <dsp:nvSpPr>
        <dsp:cNvPr id="0" name=""/>
        <dsp:cNvSpPr/>
      </dsp:nvSpPr>
      <dsp:spPr>
        <a:xfrm>
          <a:off x="3520823" y="2174726"/>
          <a:ext cx="2623330" cy="1069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GRANEXTENSIÓN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(Muchos países)</a:t>
          </a:r>
        </a:p>
      </dsp:txBody>
      <dsp:txXfrm>
        <a:off x="3520823" y="2174726"/>
        <a:ext cx="2623330" cy="1069236"/>
      </dsp:txXfrm>
    </dsp:sp>
    <dsp:sp modelId="{22F84632-F80F-4123-A857-175D2DB43339}">
      <dsp:nvSpPr>
        <dsp:cNvPr id="0" name=""/>
        <dsp:cNvSpPr/>
      </dsp:nvSpPr>
      <dsp:spPr>
        <a:xfrm>
          <a:off x="3533896" y="3604644"/>
          <a:ext cx="1530870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GRAN DURACIÓN</a:t>
          </a:r>
        </a:p>
      </dsp:txBody>
      <dsp:txXfrm>
        <a:off x="3533896" y="3604644"/>
        <a:ext cx="1530870" cy="765435"/>
      </dsp:txXfrm>
    </dsp:sp>
    <dsp:sp modelId="{02D2CA43-8641-4D61-8EDF-24C75776A0FE}">
      <dsp:nvSpPr>
        <dsp:cNvPr id="0" name=""/>
        <dsp:cNvSpPr/>
      </dsp:nvSpPr>
      <dsp:spPr>
        <a:xfrm>
          <a:off x="3520823" y="4652364"/>
          <a:ext cx="2067379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USO DE LA PROPAGANDA</a:t>
          </a:r>
        </a:p>
      </dsp:txBody>
      <dsp:txXfrm>
        <a:off x="3520823" y="4652364"/>
        <a:ext cx="2067379" cy="765435"/>
      </dsp:txXfrm>
    </dsp:sp>
    <dsp:sp modelId="{795F0D48-6DE0-4A09-8DFF-61C92B1BAF25}">
      <dsp:nvSpPr>
        <dsp:cNvPr id="0" name=""/>
        <dsp:cNvSpPr/>
      </dsp:nvSpPr>
      <dsp:spPr>
        <a:xfrm>
          <a:off x="6208151" y="1071635"/>
          <a:ext cx="2486041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¿CÓMO ESTALLÓ?</a:t>
          </a:r>
        </a:p>
      </dsp:txBody>
      <dsp:txXfrm>
        <a:off x="6208151" y="1071635"/>
        <a:ext cx="2486041" cy="765435"/>
      </dsp:txXfrm>
    </dsp:sp>
    <dsp:sp modelId="{7A0751E5-2A54-414C-ADD0-B06B84E3B4DE}">
      <dsp:nvSpPr>
        <dsp:cNvPr id="0" name=""/>
        <dsp:cNvSpPr/>
      </dsp:nvSpPr>
      <dsp:spPr>
        <a:xfrm>
          <a:off x="6787271" y="2156050"/>
          <a:ext cx="3010854" cy="19699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ASESINATO DE FRANCISCO FERNANDO DE AUSTRIA, HEREDERO, EN SARAJEVO</a:t>
          </a:r>
        </a:p>
      </dsp:txBody>
      <dsp:txXfrm>
        <a:off x="6787271" y="2156050"/>
        <a:ext cx="3010854" cy="1969992"/>
      </dsp:txXfrm>
    </dsp:sp>
    <dsp:sp modelId="{269A0867-1A47-4BDB-A15D-29E6FC3A2B6B}">
      <dsp:nvSpPr>
        <dsp:cNvPr id="0" name=""/>
        <dsp:cNvSpPr/>
      </dsp:nvSpPr>
      <dsp:spPr>
        <a:xfrm>
          <a:off x="9824794" y="1057658"/>
          <a:ext cx="1530870" cy="7654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>
              <a:latin typeface="Arial" panose="020B0604020202020204" pitchFamily="34" charset="0"/>
              <a:cs typeface="Arial" panose="020B0604020202020204" pitchFamily="34" charset="0"/>
            </a:rPr>
            <a:t>FASES</a:t>
          </a:r>
        </a:p>
      </dsp:txBody>
      <dsp:txXfrm>
        <a:off x="9824794" y="1057658"/>
        <a:ext cx="1530870" cy="765435"/>
      </dsp:txXfrm>
    </dsp:sp>
    <dsp:sp modelId="{7C22A055-ADD5-43E5-A540-6B1A68BF7E6C}">
      <dsp:nvSpPr>
        <dsp:cNvPr id="0" name=""/>
        <dsp:cNvSpPr/>
      </dsp:nvSpPr>
      <dsp:spPr>
        <a:xfrm>
          <a:off x="10314126" y="2073260"/>
          <a:ext cx="1530870" cy="174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EQUILIBRIO (1917)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Y FIN DE LA GUERRA (1918)</a:t>
          </a:r>
        </a:p>
      </dsp:txBody>
      <dsp:txXfrm>
        <a:off x="10314126" y="2073260"/>
        <a:ext cx="1530870" cy="1749034"/>
      </dsp:txXfrm>
    </dsp:sp>
    <dsp:sp modelId="{9AE37900-567E-4886-8FF2-37201D056BC6}">
      <dsp:nvSpPr>
        <dsp:cNvPr id="0" name=""/>
        <dsp:cNvSpPr/>
      </dsp:nvSpPr>
      <dsp:spPr>
        <a:xfrm>
          <a:off x="10314126" y="4132059"/>
          <a:ext cx="1530870" cy="765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GUERRA DE POSICIONES </a:t>
          </a:r>
          <a:r>
            <a:rPr lang="es-MX" sz="1600" kern="1200">
              <a:latin typeface="Arial" panose="020B0604020202020204" pitchFamily="34" charset="0"/>
              <a:cs typeface="Arial" panose="020B0604020202020204" pitchFamily="34" charset="0"/>
            </a:rPr>
            <a:t>(1915-1916)</a:t>
          </a:r>
          <a:endParaRPr lang="es-MX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314126" y="4132059"/>
        <a:ext cx="1530870" cy="765435"/>
      </dsp:txXfrm>
    </dsp:sp>
    <dsp:sp modelId="{9BB72B63-0945-41FF-91E3-97B39D819C91}">
      <dsp:nvSpPr>
        <dsp:cNvPr id="0" name=""/>
        <dsp:cNvSpPr/>
      </dsp:nvSpPr>
      <dsp:spPr>
        <a:xfrm>
          <a:off x="10314126" y="5283656"/>
          <a:ext cx="1530870" cy="1203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GUERRA DE MOVIMIENTOS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" panose="020B0604020202020204" pitchFamily="34" charset="0"/>
              <a:cs typeface="Arial" panose="020B0604020202020204" pitchFamily="34" charset="0"/>
            </a:rPr>
            <a:t>(1914)</a:t>
          </a:r>
        </a:p>
      </dsp:txBody>
      <dsp:txXfrm>
        <a:off x="10314126" y="5283656"/>
        <a:ext cx="1530870" cy="1203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1B69B8-A5D1-4003-AB7B-9A15386E1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C6CEB2-5ED2-4F50-A0A5-305CE8345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D5F284-DC62-43C3-A628-2828FB216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18BF4B-F657-4770-9F35-E499CF29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162F7F-A077-49C5-8C2F-4CE06F69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59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72587-1117-48B4-B228-EFFAA574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B705F9-AD97-4B7B-A580-A7A529606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B0C33F-B97B-41FC-A527-521F8041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992BED-D802-4DF6-8B1F-BA6A0EDD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59153-8369-4614-B050-61143F5D1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01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1412FB-015E-4A96-B8C0-F579FA110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66395A-1EDE-435D-BD89-2363B57D2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D44E36-AB49-4B57-B992-56795F1F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7B1EBE-E755-42BC-AF0B-3B0C87AB4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1AA0B0-914A-4575-A5BA-4073F05A6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4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F37EB-C1A6-4B03-A4BB-4A3B67B3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F0D83E-5331-4A5C-BAE6-AECD1073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C02EBA-FC82-4A37-B278-A3CA91460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782D8-C51B-4A92-BC9B-FE895C51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8FF83-667B-4B6D-B0FE-180D93E27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99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14544-6CD0-4A7C-8C64-E231B149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E28BE2-4315-4414-BFD3-6E2493BC0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9B3256-F979-40A5-8918-8C9EB726F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7F1AF2-5268-42C2-AC5D-25BA0AEF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97A51C-3374-46C4-BD1C-E9A91207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02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456E1-7FEC-4D84-B5DD-8FE27A2E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4447FF-3EBB-4C76-AC4B-557490189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545AF0-2765-4867-9366-B3C372E3F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EC2AF8-BE37-4F3B-9FEF-F55152E2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49F3E7-F1B5-44C3-8366-C6F45F22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C8D5B7-AD36-407F-8337-DC8160E3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51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38F61-C715-432E-A976-DFC068B3E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80763E-1F11-417A-AC33-2672AFADB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9DB27B-DC3C-4490-AA29-75307E795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E45DCB-3A8B-40BA-B32B-BF7DE068F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C2289E0-49F6-4D3C-9BD5-8F8377E0F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EB621A-A268-4021-AC50-B0F7D1A7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4FD9C82-596C-4170-BF40-263227FC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69EF67-03B3-4626-920D-BE79AEEE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482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EAD6B-A1FC-4867-823D-C1AD122A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ED0732-D12A-4A74-86A1-AEA8BAA7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B32507-45B3-4CFC-8CD7-3C1D9B77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0922BA-AA46-441E-AFC5-A40D4931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40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56AD51A-CD24-4E32-9212-4588D1C5E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242A71-A555-4F58-A71F-81A5B540A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FD273E-736F-4262-8BF5-0D59533A0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14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9F733-6F3F-41D7-96D0-0E651798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23C52B-2101-4AA4-8F5C-DDA30B90E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F316BA-8B38-42F8-B4BF-A72B256C4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8E3DB3-9031-4002-890A-39FBABD5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665372-9803-4254-93E7-7BED3FAFF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B79734-0DC1-46E8-A0CC-EFB5E4AE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898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76D41-A31F-436D-AD7C-478AAE108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C3D16F-C881-47B5-8DE0-D3FD046F4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718D3A-6D61-4D6F-A306-ED0CFF55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1A5A95-7581-4A7C-ADD9-1400E9D7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1FF81A-C235-4BCD-97DB-D399D3EFE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97F948-B3CF-4177-BC19-E8A3BADD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132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1A1EBE-3E82-449B-8793-7C025072F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677313-0082-4F22-9F9C-C7314EAF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91C868-2655-441D-89DE-AC8818CBD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F78C-D2A5-4399-AFBA-4290259A88A8}" type="datetimeFigureOut">
              <a:rPr lang="es-MX" smtClean="0"/>
              <a:t>23/02/2024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E7DD97-5DEE-48AD-BE08-8EE9ACFD3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B2CDE8-D1E1-4011-ADF5-B800D36A2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F030-3A44-4945-B680-BBB78E960F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324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FD01DEE-685B-4F77-8633-7B504D830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F2C7A83-B0BA-4CCA-8BB2-4C53DDFA41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 1ro guerra mundial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3FB371-01B3-4A72-A42A-F4E7F07D10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chemeClr val="accent6"/>
                </a:solidFill>
              </a:rPr>
              <a:t>Nombre: Alfredo Sanchez Otañez</a:t>
            </a:r>
          </a:p>
          <a:p>
            <a:pPr algn="l"/>
            <a:r>
              <a:rPr lang="es-MX" dirty="0">
                <a:solidFill>
                  <a:schemeClr val="accent6"/>
                </a:solidFill>
              </a:rPr>
              <a:t>Materia: Historia</a:t>
            </a:r>
          </a:p>
        </p:txBody>
      </p:sp>
    </p:spTree>
    <p:extLst>
      <p:ext uri="{BB962C8B-B14F-4D97-AF65-F5344CB8AC3E}">
        <p14:creationId xmlns:p14="http://schemas.microsoft.com/office/powerpoint/2010/main" val="353194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BF1C49D-7D17-4DCC-88D2-DD1CD3E5B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694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E6BC52-946B-42E5-A02C-0953B6E6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CC2831-F610-4850-B879-E9B47721E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La primera guerra mundial fue una guerra que se hico conocido por ser una guerra que implemento nueva tecnología y por eso se le llamo la gran guerra</a:t>
            </a:r>
          </a:p>
        </p:txBody>
      </p:sp>
    </p:spTree>
    <p:extLst>
      <p:ext uri="{BB962C8B-B14F-4D97-AF65-F5344CB8AC3E}">
        <p14:creationId xmlns:p14="http://schemas.microsoft.com/office/powerpoint/2010/main" val="5987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4BF7519-293B-45EA-82CF-5B1EA2DB0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F1EF518-A4D0-4D5E-9A30-EA6E9901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6"/>
                </a:solidFill>
              </a:rPr>
              <a:t>¿Por qué ocurrió?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60EDEB-5FE3-4013-91EC-97EF0A329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Sucedió gracias al asesinato del el heredero de Austria Francisco Fernando A manos de los serbios en el año 1914 el 28 de junio y serbia al ser descubierto amenazo a hacer la guerra y lo siguiente es historia</a:t>
            </a:r>
          </a:p>
          <a:p>
            <a:endParaRPr lang="es-MX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52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2D3407A-97E6-4F83-9291-A24FDFEAB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4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CA70B4D-9698-4D54-86CC-7309A282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Su importancia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277E89-BF28-4596-8DE5-72FBD366F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El avance de las nuevas armas tecnológicas, varios descubrimientos en la medicina y la teoría de la relatividad hecha por Albert Einstein, </a:t>
            </a:r>
            <a:r>
              <a:rPr lang="es-MX" dirty="0" err="1">
                <a:solidFill>
                  <a:srgbClr val="C00000"/>
                </a:solidFill>
              </a:rPr>
              <a:t>etc</a:t>
            </a:r>
            <a:endParaRPr lang="es-MX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7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81D9CC2-0050-4354-8158-A22597136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17195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787F7CD-EBAE-4B86-B7FC-CF05B763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Ejemplos: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54B4AA7-8E16-4D50-A50A-176427498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1950" y="1"/>
            <a:ext cx="417195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E0FB428-9BB9-4673-A3BC-804BE4718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3900" y="1"/>
            <a:ext cx="3848100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C3637E-5F08-4227-9732-48BA86CF03E3}"/>
              </a:ext>
            </a:extLst>
          </p:cNvPr>
          <p:cNvSpPr txBox="1"/>
          <p:nvPr/>
        </p:nvSpPr>
        <p:spPr>
          <a:xfrm>
            <a:off x="471488" y="1690688"/>
            <a:ext cx="8243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II Guerra Mundial, el conflicto más sangriento de la historia.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Vietnam, más de 10 años de violencia.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Irak.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los Balcanes.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Guerra de Siria, desde 2011 hasta la actualidad. ...</a:t>
            </a:r>
          </a:p>
          <a:p>
            <a:r>
              <a:rPr lang="es-MX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Afganistán. </a:t>
            </a:r>
          </a:p>
        </p:txBody>
      </p:sp>
    </p:spTree>
    <p:extLst>
      <p:ext uri="{BB962C8B-B14F-4D97-AF65-F5344CB8AC3E}">
        <p14:creationId xmlns:p14="http://schemas.microsoft.com/office/powerpoint/2010/main" val="77950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DC32255-9E50-4654-A4D1-FFF98FFD5CCB}"/>
              </a:ext>
            </a:extLst>
          </p:cNvPr>
          <p:cNvGraphicFramePr/>
          <p:nvPr/>
        </p:nvGraphicFramePr>
        <p:xfrm>
          <a:off x="154745" y="211015"/>
          <a:ext cx="11844997" cy="6536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>
            <a:extLst>
              <a:ext uri="{FF2B5EF4-FFF2-40B4-BE49-F238E27FC236}">
                <a16:creationId xmlns:a16="http://schemas.microsoft.com/office/drawing/2014/main" id="{55131C7D-F01A-4C07-9CE0-137F3AE84B58}"/>
              </a:ext>
            </a:extLst>
          </p:cNvPr>
          <p:cNvSpPr/>
          <p:nvPr/>
        </p:nvSpPr>
        <p:spPr>
          <a:xfrm>
            <a:off x="579333" y="3035103"/>
            <a:ext cx="138545" cy="1246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125A815-2F37-4F28-9778-C05CF28CAB3C}"/>
              </a:ext>
            </a:extLst>
          </p:cNvPr>
          <p:cNvSpPr/>
          <p:nvPr/>
        </p:nvSpPr>
        <p:spPr>
          <a:xfrm>
            <a:off x="579333" y="3328926"/>
            <a:ext cx="138545" cy="12469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88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3E7B7-3297-4032-8CA8-8EE91E4FB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95493"/>
          </a:xfrm>
        </p:spPr>
        <p:txBody>
          <a:bodyPr>
            <a:noAutofit/>
          </a:bodyPr>
          <a:lstStyle/>
          <a:p>
            <a:pPr algn="ctr"/>
            <a:r>
              <a:rPr lang="es-MX" sz="12000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411848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247</Words>
  <Application>Microsoft Office PowerPoint</Application>
  <PresentationFormat>Panorámica</PresentationFormat>
  <Paragraphs>40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La 1ro guerra mundial</vt:lpstr>
      <vt:lpstr>¿Qué es?</vt:lpstr>
      <vt:lpstr>¿Por qué ocurrió?</vt:lpstr>
      <vt:lpstr>Su importancia</vt:lpstr>
      <vt:lpstr>Ejemplos:</vt:lpstr>
      <vt:lpstr>Presentación de PowerPoint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1ro guerra mundial</dc:title>
  <dc:creator>Alfredo</dc:creator>
  <cp:lastModifiedBy>Alfredo</cp:lastModifiedBy>
  <cp:revision>4</cp:revision>
  <dcterms:created xsi:type="dcterms:W3CDTF">2024-02-22T16:44:56Z</dcterms:created>
  <dcterms:modified xsi:type="dcterms:W3CDTF">2024-02-23T17:38:55Z</dcterms:modified>
</cp:coreProperties>
</file>