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566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945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453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62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62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34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251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29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41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156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584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F16FB-801F-427A-A496-7D3CA01A9975}" type="datetimeFigureOut">
              <a:rPr lang="es-MX" smtClean="0"/>
              <a:t>12/03/2024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655E-0F42-4E9A-B257-265A4091749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9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1293" b="49536"/>
          <a:stretch/>
        </p:blipFill>
        <p:spPr>
          <a:xfrm rot="16200000">
            <a:off x="-312431" y="312432"/>
            <a:ext cx="6858000" cy="62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083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2024-03-12T22:57:35Z</dcterms:created>
  <dcterms:modified xsi:type="dcterms:W3CDTF">2024-03-12T22:58:11Z</dcterms:modified>
</cp:coreProperties>
</file>