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B3FB3C-7F54-9640-96A0-B27C5A50D5A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s-MX"/>
        </a:p>
      </dgm:t>
    </dgm:pt>
    <dgm:pt modelId="{D36CBBF3-1851-4C42-A92F-F749BDEA583A}">
      <dgm:prSet phldrT="[Texto]" phldr="0"/>
      <dgm:spPr/>
      <dgm:t>
        <a:bodyPr/>
        <a:lstStyle/>
        <a:p>
          <a:r>
            <a:rPr lang="es-MX" dirty="0"/>
            <a:t>Bicicleta </a:t>
          </a:r>
        </a:p>
      </dgm:t>
    </dgm:pt>
    <dgm:pt modelId="{19BD8CD0-93DD-E546-B96E-2E57863E4C3B}" type="parTrans" cxnId="{C720BF27-3023-7D4C-B367-ECD0A129AC03}">
      <dgm:prSet/>
      <dgm:spPr/>
      <dgm:t>
        <a:bodyPr/>
        <a:lstStyle/>
        <a:p>
          <a:endParaRPr lang="es-MX"/>
        </a:p>
      </dgm:t>
    </dgm:pt>
    <dgm:pt modelId="{2429700A-C972-B943-89C2-C44C7B861EAE}" type="sibTrans" cxnId="{C720BF27-3023-7D4C-B367-ECD0A129AC03}">
      <dgm:prSet/>
      <dgm:spPr/>
      <dgm:t>
        <a:bodyPr/>
        <a:lstStyle/>
        <a:p>
          <a:endParaRPr lang="es-MX"/>
        </a:p>
      </dgm:t>
    </dgm:pt>
    <dgm:pt modelId="{8C954F3A-8B72-EC4D-B62D-ABF0C5056ABD}">
      <dgm:prSet phldrT="[Texto]" phldr="0"/>
      <dgm:spPr/>
      <dgm:t>
        <a:bodyPr/>
        <a:lstStyle/>
        <a:p>
          <a:r>
            <a:rPr lang="es-MX" dirty="0"/>
            <a:t>Control con suela </a:t>
          </a:r>
        </a:p>
      </dgm:t>
    </dgm:pt>
    <dgm:pt modelId="{0486EAEA-C2AC-9649-B13F-E2326A04250E}" type="parTrans" cxnId="{8FAC016D-3C0D-0B44-8790-E4DD6B023A5F}">
      <dgm:prSet/>
      <dgm:spPr/>
      <dgm:t>
        <a:bodyPr/>
        <a:lstStyle/>
        <a:p>
          <a:endParaRPr lang="es-MX"/>
        </a:p>
      </dgm:t>
    </dgm:pt>
    <dgm:pt modelId="{F54A2968-018E-334D-8A41-71D14F0A2F50}" type="sibTrans" cxnId="{8FAC016D-3C0D-0B44-8790-E4DD6B023A5F}">
      <dgm:prSet/>
      <dgm:spPr/>
      <dgm:t>
        <a:bodyPr/>
        <a:lstStyle/>
        <a:p>
          <a:endParaRPr lang="es-MX"/>
        </a:p>
      </dgm:t>
    </dgm:pt>
    <dgm:pt modelId="{473C1C6B-E620-0646-9169-A6B4148B24A8}">
      <dgm:prSet phldrT="[Texto]" phldr="0"/>
      <dgm:spPr/>
      <dgm:t>
        <a:bodyPr/>
        <a:lstStyle/>
        <a:p>
          <a:r>
            <a:rPr lang="es-MX" dirty="0"/>
            <a:t>Parte Externa</a:t>
          </a:r>
        </a:p>
      </dgm:t>
    </dgm:pt>
    <dgm:pt modelId="{916312DE-983B-DD4F-9806-3653D9176C38}" type="parTrans" cxnId="{0BAD8A66-4D72-F44E-BAEE-346C0E326EAB}">
      <dgm:prSet/>
      <dgm:spPr/>
      <dgm:t>
        <a:bodyPr/>
        <a:lstStyle/>
        <a:p>
          <a:endParaRPr lang="es-MX"/>
        </a:p>
      </dgm:t>
    </dgm:pt>
    <dgm:pt modelId="{F089D517-A9A2-144A-8D3E-EC754CA9E679}" type="sibTrans" cxnId="{0BAD8A66-4D72-F44E-BAEE-346C0E326EAB}">
      <dgm:prSet/>
      <dgm:spPr/>
      <dgm:t>
        <a:bodyPr/>
        <a:lstStyle/>
        <a:p>
          <a:endParaRPr lang="es-MX"/>
        </a:p>
      </dgm:t>
    </dgm:pt>
    <dgm:pt modelId="{574AECCA-98D2-864C-9D91-F2070925D317}">
      <dgm:prSet phldrT="[Texto]" phldr="0"/>
      <dgm:spPr/>
      <dgm:t>
        <a:bodyPr/>
        <a:lstStyle/>
        <a:p>
          <a:r>
            <a:rPr lang="es-MX" dirty="0"/>
            <a:t>Rabona corta</a:t>
          </a:r>
        </a:p>
      </dgm:t>
    </dgm:pt>
    <dgm:pt modelId="{8B05A44D-57A6-424F-93B2-010F52EE0026}" type="parTrans" cxnId="{46103563-F253-B443-8046-5559544221D8}">
      <dgm:prSet/>
      <dgm:spPr/>
      <dgm:t>
        <a:bodyPr/>
        <a:lstStyle/>
        <a:p>
          <a:endParaRPr lang="es-MX"/>
        </a:p>
      </dgm:t>
    </dgm:pt>
    <dgm:pt modelId="{CC0BAC7D-5541-7D4F-A28D-09E5D6747AA8}" type="sibTrans" cxnId="{46103563-F253-B443-8046-5559544221D8}">
      <dgm:prSet/>
      <dgm:spPr/>
      <dgm:t>
        <a:bodyPr/>
        <a:lstStyle/>
        <a:p>
          <a:endParaRPr lang="es-MX"/>
        </a:p>
      </dgm:t>
    </dgm:pt>
    <dgm:pt modelId="{3AAA90B3-6596-954E-BECD-D096ECB78FAA}">
      <dgm:prSet phldrT="[Texto]" phldr="0"/>
      <dgm:spPr/>
      <dgm:t>
        <a:bodyPr/>
        <a:lstStyle/>
        <a:p>
          <a:r>
            <a:rPr lang="es-MX" dirty="0"/>
            <a:t>Finta </a:t>
          </a:r>
        </a:p>
      </dgm:t>
    </dgm:pt>
    <dgm:pt modelId="{618715F7-EFC5-094A-96C5-CE9D62DD6E2E}" type="parTrans" cxnId="{D58E81A6-BCA8-8F4C-B242-CE4DA8DA42A5}">
      <dgm:prSet/>
      <dgm:spPr/>
      <dgm:t>
        <a:bodyPr/>
        <a:lstStyle/>
        <a:p>
          <a:endParaRPr lang="es-MX"/>
        </a:p>
      </dgm:t>
    </dgm:pt>
    <dgm:pt modelId="{FCFF54C8-171F-D243-B65F-7BAD1F975DFD}" type="sibTrans" cxnId="{D58E81A6-BCA8-8F4C-B242-CE4DA8DA42A5}">
      <dgm:prSet/>
      <dgm:spPr/>
      <dgm:t>
        <a:bodyPr/>
        <a:lstStyle/>
        <a:p>
          <a:endParaRPr lang="es-MX"/>
        </a:p>
      </dgm:t>
    </dgm:pt>
    <dgm:pt modelId="{9F4BB605-0514-D144-8C2C-ED613D5B5CE5}" type="pres">
      <dgm:prSet presAssocID="{57B3FB3C-7F54-9640-96A0-B27C5A50D5A1}" presName="diagram" presStyleCnt="0">
        <dgm:presLayoutVars>
          <dgm:dir/>
          <dgm:resizeHandles val="exact"/>
        </dgm:presLayoutVars>
      </dgm:prSet>
      <dgm:spPr/>
    </dgm:pt>
    <dgm:pt modelId="{6FB88D1B-2199-2544-AA2C-80AF9557AA11}" type="pres">
      <dgm:prSet presAssocID="{D36CBBF3-1851-4C42-A92F-F749BDEA583A}" presName="node" presStyleLbl="node1" presStyleIdx="0" presStyleCnt="5">
        <dgm:presLayoutVars>
          <dgm:bulletEnabled val="1"/>
        </dgm:presLayoutVars>
      </dgm:prSet>
      <dgm:spPr/>
    </dgm:pt>
    <dgm:pt modelId="{68AE94AD-9642-F240-8982-E588033E1DE5}" type="pres">
      <dgm:prSet presAssocID="{2429700A-C972-B943-89C2-C44C7B861EAE}" presName="sibTrans" presStyleCnt="0"/>
      <dgm:spPr/>
    </dgm:pt>
    <dgm:pt modelId="{E9181B99-8F7B-B94D-B933-0AFED3D6CE27}" type="pres">
      <dgm:prSet presAssocID="{8C954F3A-8B72-EC4D-B62D-ABF0C5056ABD}" presName="node" presStyleLbl="node1" presStyleIdx="1" presStyleCnt="5">
        <dgm:presLayoutVars>
          <dgm:bulletEnabled val="1"/>
        </dgm:presLayoutVars>
      </dgm:prSet>
      <dgm:spPr/>
    </dgm:pt>
    <dgm:pt modelId="{59C2B25B-E770-584F-84E4-68800E985A37}" type="pres">
      <dgm:prSet presAssocID="{F54A2968-018E-334D-8A41-71D14F0A2F50}" presName="sibTrans" presStyleCnt="0"/>
      <dgm:spPr/>
    </dgm:pt>
    <dgm:pt modelId="{CDB35E44-52BC-2F4E-8B5F-B939D0B2B549}" type="pres">
      <dgm:prSet presAssocID="{473C1C6B-E620-0646-9169-A6B4148B24A8}" presName="node" presStyleLbl="node1" presStyleIdx="2" presStyleCnt="5">
        <dgm:presLayoutVars>
          <dgm:bulletEnabled val="1"/>
        </dgm:presLayoutVars>
      </dgm:prSet>
      <dgm:spPr/>
    </dgm:pt>
    <dgm:pt modelId="{A0FD4175-A0C2-2C48-B49C-40C2B6941E77}" type="pres">
      <dgm:prSet presAssocID="{F089D517-A9A2-144A-8D3E-EC754CA9E679}" presName="sibTrans" presStyleCnt="0"/>
      <dgm:spPr/>
    </dgm:pt>
    <dgm:pt modelId="{BDB4284C-F1ED-BD48-91A0-354B4859E659}" type="pres">
      <dgm:prSet presAssocID="{574AECCA-98D2-864C-9D91-F2070925D317}" presName="node" presStyleLbl="node1" presStyleIdx="3" presStyleCnt="5">
        <dgm:presLayoutVars>
          <dgm:bulletEnabled val="1"/>
        </dgm:presLayoutVars>
      </dgm:prSet>
      <dgm:spPr/>
    </dgm:pt>
    <dgm:pt modelId="{B1D65783-E27F-DE4D-9B67-172EDF41E35A}" type="pres">
      <dgm:prSet presAssocID="{CC0BAC7D-5541-7D4F-A28D-09E5D6747AA8}" presName="sibTrans" presStyleCnt="0"/>
      <dgm:spPr/>
    </dgm:pt>
    <dgm:pt modelId="{65538F69-3214-FA4B-8090-A3F2DE59D5DE}" type="pres">
      <dgm:prSet presAssocID="{3AAA90B3-6596-954E-BECD-D096ECB78FAA}" presName="node" presStyleLbl="node1" presStyleIdx="4" presStyleCnt="5">
        <dgm:presLayoutVars>
          <dgm:bulletEnabled val="1"/>
        </dgm:presLayoutVars>
      </dgm:prSet>
      <dgm:spPr/>
    </dgm:pt>
  </dgm:ptLst>
  <dgm:cxnLst>
    <dgm:cxn modelId="{32D5E213-5070-294C-9A43-D1D529F804D0}" type="presOf" srcId="{473C1C6B-E620-0646-9169-A6B4148B24A8}" destId="{CDB35E44-52BC-2F4E-8B5F-B939D0B2B549}" srcOrd="0" destOrd="0" presId="urn:microsoft.com/office/officeart/2005/8/layout/default"/>
    <dgm:cxn modelId="{C720BF27-3023-7D4C-B367-ECD0A129AC03}" srcId="{57B3FB3C-7F54-9640-96A0-B27C5A50D5A1}" destId="{D36CBBF3-1851-4C42-A92F-F749BDEA583A}" srcOrd="0" destOrd="0" parTransId="{19BD8CD0-93DD-E546-B96E-2E57863E4C3B}" sibTransId="{2429700A-C972-B943-89C2-C44C7B861EAE}"/>
    <dgm:cxn modelId="{46103563-F253-B443-8046-5559544221D8}" srcId="{57B3FB3C-7F54-9640-96A0-B27C5A50D5A1}" destId="{574AECCA-98D2-864C-9D91-F2070925D317}" srcOrd="3" destOrd="0" parTransId="{8B05A44D-57A6-424F-93B2-010F52EE0026}" sibTransId="{CC0BAC7D-5541-7D4F-A28D-09E5D6747AA8}"/>
    <dgm:cxn modelId="{0BAD8A66-4D72-F44E-BAEE-346C0E326EAB}" srcId="{57B3FB3C-7F54-9640-96A0-B27C5A50D5A1}" destId="{473C1C6B-E620-0646-9169-A6B4148B24A8}" srcOrd="2" destOrd="0" parTransId="{916312DE-983B-DD4F-9806-3653D9176C38}" sibTransId="{F089D517-A9A2-144A-8D3E-EC754CA9E679}"/>
    <dgm:cxn modelId="{8FAC016D-3C0D-0B44-8790-E4DD6B023A5F}" srcId="{57B3FB3C-7F54-9640-96A0-B27C5A50D5A1}" destId="{8C954F3A-8B72-EC4D-B62D-ABF0C5056ABD}" srcOrd="1" destOrd="0" parTransId="{0486EAEA-C2AC-9649-B13F-E2326A04250E}" sibTransId="{F54A2968-018E-334D-8A41-71D14F0A2F50}"/>
    <dgm:cxn modelId="{B4058886-DC71-524D-8929-7A1BDF984E5D}" type="presOf" srcId="{3AAA90B3-6596-954E-BECD-D096ECB78FAA}" destId="{65538F69-3214-FA4B-8090-A3F2DE59D5DE}" srcOrd="0" destOrd="0" presId="urn:microsoft.com/office/officeart/2005/8/layout/default"/>
    <dgm:cxn modelId="{D58E81A6-BCA8-8F4C-B242-CE4DA8DA42A5}" srcId="{57B3FB3C-7F54-9640-96A0-B27C5A50D5A1}" destId="{3AAA90B3-6596-954E-BECD-D096ECB78FAA}" srcOrd="4" destOrd="0" parTransId="{618715F7-EFC5-094A-96C5-CE9D62DD6E2E}" sibTransId="{FCFF54C8-171F-D243-B65F-7BAD1F975DFD}"/>
    <dgm:cxn modelId="{E36DE0C0-FE4E-9442-ABD4-1E53E6FE223A}" type="presOf" srcId="{8C954F3A-8B72-EC4D-B62D-ABF0C5056ABD}" destId="{E9181B99-8F7B-B94D-B933-0AFED3D6CE27}" srcOrd="0" destOrd="0" presId="urn:microsoft.com/office/officeart/2005/8/layout/default"/>
    <dgm:cxn modelId="{4B47B2D0-A5E6-DE43-BDA0-D3ED76E7A610}" type="presOf" srcId="{D36CBBF3-1851-4C42-A92F-F749BDEA583A}" destId="{6FB88D1B-2199-2544-AA2C-80AF9557AA11}" srcOrd="0" destOrd="0" presId="urn:microsoft.com/office/officeart/2005/8/layout/default"/>
    <dgm:cxn modelId="{626DF3D5-E144-124A-BEF8-F41E8B9E3E00}" type="presOf" srcId="{57B3FB3C-7F54-9640-96A0-B27C5A50D5A1}" destId="{9F4BB605-0514-D144-8C2C-ED613D5B5CE5}" srcOrd="0" destOrd="0" presId="urn:microsoft.com/office/officeart/2005/8/layout/default"/>
    <dgm:cxn modelId="{764FFBFC-0B34-9B41-AA8E-C0782095EC29}" type="presOf" srcId="{574AECCA-98D2-864C-9D91-F2070925D317}" destId="{BDB4284C-F1ED-BD48-91A0-354B4859E659}" srcOrd="0" destOrd="0" presId="urn:microsoft.com/office/officeart/2005/8/layout/default"/>
    <dgm:cxn modelId="{F79C38F7-56CA-3041-843B-F9939405D820}" type="presParOf" srcId="{9F4BB605-0514-D144-8C2C-ED613D5B5CE5}" destId="{6FB88D1B-2199-2544-AA2C-80AF9557AA11}" srcOrd="0" destOrd="0" presId="urn:microsoft.com/office/officeart/2005/8/layout/default"/>
    <dgm:cxn modelId="{42D1D781-CE13-DE44-A88A-B5BF75FA2416}" type="presParOf" srcId="{9F4BB605-0514-D144-8C2C-ED613D5B5CE5}" destId="{68AE94AD-9642-F240-8982-E588033E1DE5}" srcOrd="1" destOrd="0" presId="urn:microsoft.com/office/officeart/2005/8/layout/default"/>
    <dgm:cxn modelId="{7FC3E2FA-86CF-5946-8743-6CB65778779E}" type="presParOf" srcId="{9F4BB605-0514-D144-8C2C-ED613D5B5CE5}" destId="{E9181B99-8F7B-B94D-B933-0AFED3D6CE27}" srcOrd="2" destOrd="0" presId="urn:microsoft.com/office/officeart/2005/8/layout/default"/>
    <dgm:cxn modelId="{9EC3AA5E-3651-0040-82F3-30D13212DA81}" type="presParOf" srcId="{9F4BB605-0514-D144-8C2C-ED613D5B5CE5}" destId="{59C2B25B-E770-584F-84E4-68800E985A37}" srcOrd="3" destOrd="0" presId="urn:microsoft.com/office/officeart/2005/8/layout/default"/>
    <dgm:cxn modelId="{63A32042-2A4C-234D-A72C-CA3A834FDB06}" type="presParOf" srcId="{9F4BB605-0514-D144-8C2C-ED613D5B5CE5}" destId="{CDB35E44-52BC-2F4E-8B5F-B939D0B2B549}" srcOrd="4" destOrd="0" presId="urn:microsoft.com/office/officeart/2005/8/layout/default"/>
    <dgm:cxn modelId="{E185ADFF-73D3-D844-91CD-B8A3A2A4F7F0}" type="presParOf" srcId="{9F4BB605-0514-D144-8C2C-ED613D5B5CE5}" destId="{A0FD4175-A0C2-2C48-B49C-40C2B6941E77}" srcOrd="5" destOrd="0" presId="urn:microsoft.com/office/officeart/2005/8/layout/default"/>
    <dgm:cxn modelId="{AFAE8212-6CC4-1046-AAEB-C9715477BE69}" type="presParOf" srcId="{9F4BB605-0514-D144-8C2C-ED613D5B5CE5}" destId="{BDB4284C-F1ED-BD48-91A0-354B4859E659}" srcOrd="6" destOrd="0" presId="urn:microsoft.com/office/officeart/2005/8/layout/default"/>
    <dgm:cxn modelId="{629EFC3A-0A7D-E34D-9664-2882D9648696}" type="presParOf" srcId="{9F4BB605-0514-D144-8C2C-ED613D5B5CE5}" destId="{B1D65783-E27F-DE4D-9B67-172EDF41E35A}" srcOrd="7" destOrd="0" presId="urn:microsoft.com/office/officeart/2005/8/layout/default"/>
    <dgm:cxn modelId="{2EB7F2A4-777C-504B-9445-FA0E285E8805}" type="presParOf" srcId="{9F4BB605-0514-D144-8C2C-ED613D5B5CE5}" destId="{65538F69-3214-FA4B-8090-A3F2DE59D5DE}"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B88D1B-2199-2544-AA2C-80AF9557AA11}">
      <dsp:nvSpPr>
        <dsp:cNvPr id="0" name=""/>
        <dsp:cNvSpPr/>
      </dsp:nvSpPr>
      <dsp:spPr>
        <a:xfrm>
          <a:off x="0"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Bicicleta </a:t>
          </a:r>
        </a:p>
      </dsp:txBody>
      <dsp:txXfrm>
        <a:off x="0" y="659926"/>
        <a:ext cx="2164013" cy="1298407"/>
      </dsp:txXfrm>
    </dsp:sp>
    <dsp:sp modelId="{E9181B99-8F7B-B94D-B933-0AFED3D6CE27}">
      <dsp:nvSpPr>
        <dsp:cNvPr id="0" name=""/>
        <dsp:cNvSpPr/>
      </dsp:nvSpPr>
      <dsp:spPr>
        <a:xfrm>
          <a:off x="2380414"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Control con suela </a:t>
          </a:r>
        </a:p>
      </dsp:txBody>
      <dsp:txXfrm>
        <a:off x="2380414" y="659926"/>
        <a:ext cx="2164013" cy="1298407"/>
      </dsp:txXfrm>
    </dsp:sp>
    <dsp:sp modelId="{CDB35E44-52BC-2F4E-8B5F-B939D0B2B549}">
      <dsp:nvSpPr>
        <dsp:cNvPr id="0" name=""/>
        <dsp:cNvSpPr/>
      </dsp:nvSpPr>
      <dsp:spPr>
        <a:xfrm>
          <a:off x="4760828" y="659926"/>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Parte Externa</a:t>
          </a:r>
        </a:p>
      </dsp:txBody>
      <dsp:txXfrm>
        <a:off x="4760828" y="659926"/>
        <a:ext cx="2164013" cy="1298407"/>
      </dsp:txXfrm>
    </dsp:sp>
    <dsp:sp modelId="{BDB4284C-F1ED-BD48-91A0-354B4859E659}">
      <dsp:nvSpPr>
        <dsp:cNvPr id="0" name=""/>
        <dsp:cNvSpPr/>
      </dsp:nvSpPr>
      <dsp:spPr>
        <a:xfrm>
          <a:off x="1190207" y="2174735"/>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Rabona corta</a:t>
          </a:r>
        </a:p>
      </dsp:txBody>
      <dsp:txXfrm>
        <a:off x="1190207" y="2174735"/>
        <a:ext cx="2164013" cy="1298407"/>
      </dsp:txXfrm>
    </dsp:sp>
    <dsp:sp modelId="{65538F69-3214-FA4B-8090-A3F2DE59D5DE}">
      <dsp:nvSpPr>
        <dsp:cNvPr id="0" name=""/>
        <dsp:cNvSpPr/>
      </dsp:nvSpPr>
      <dsp:spPr>
        <a:xfrm>
          <a:off x="3570621" y="2174735"/>
          <a:ext cx="2164013" cy="12984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s-MX" sz="3600" kern="1200" dirty="0"/>
            <a:t>Finta </a:t>
          </a:r>
        </a:p>
      </dsp:txBody>
      <dsp:txXfrm>
        <a:off x="3570621" y="2174735"/>
        <a:ext cx="2164013" cy="12984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15BBA3-4442-92DE-D190-15A65BBDFF75}"/>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FAA3EEAE-D618-4780-49DB-739F85D341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04C12CE4-0C61-5BBB-DB72-CBB0FF48845E}"/>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F9948122-A983-749D-802C-DD458818585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DC930A1-144D-6F38-3357-5B710B3BB6BD}"/>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98748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AED23B5-42A3-890D-B16E-15804030AD11}"/>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90B2966-0CED-21F9-E6B1-F4D483C9AAC4}"/>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4B7C4B03-8EF4-CF8F-A6B8-D634D70545DD}"/>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F55EE5FF-6C3A-A674-339B-35A8D520F47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9C81FB7-CEC0-DD27-B801-9A668915709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363244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A5704EB-B40A-51F1-0AA7-0606E199C06D}"/>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F4B1A9CF-91A0-1AAA-D68B-FB0CAE882D64}"/>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5231A3F-9929-C4C6-36D9-2A2BE566092D}"/>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E8607A06-A26D-F6E5-D8CC-C1134333189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A974E76-261D-62E9-93A4-1E15C135CCA4}"/>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301943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CBD2EE-C5E3-9621-25BE-9F2C28CCB1C6}"/>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AD09AB19-767B-83F7-C578-AB8DC90FDF67}"/>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3412A5D0-A628-B5C7-5C92-A1EEDC89305C}"/>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472C1524-FBE9-AFF7-E937-9E725F85F07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3CBFB267-D21D-DAB2-6B64-47A743E1062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56232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66D35E-A737-C9C2-BE74-F49F4A3483EF}"/>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AE74034D-968B-AD5F-23BF-66F214376B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B735511C-05D4-FA25-B0A6-EA0D15459676}"/>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61A53463-375E-E599-EBA6-65C169F6779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6ACE8415-7667-4BB7-BCD4-6886765C2C4D}"/>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42801919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E05F32-213C-1950-88B4-F8164143F367}"/>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6BE51FFD-28E8-BFA9-FE04-838502513743}"/>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5F4EAAE3-0CB4-C2F0-AE79-AA13107AE832}"/>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76D06687-B6CF-1451-4FFB-EC8D85B3931F}"/>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F1E32CD8-38AE-E6EC-D1B2-17A736D94CFD}"/>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08BF9DD9-91CF-1307-B794-ED90BC63B20B}"/>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8720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7666F6-3F52-2248-6D58-B0AEE420BBFA}"/>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FF82BBC3-24E1-8630-E1C1-CF0170C247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29FF11A5-97A8-2613-6CD5-9D8367C69620}"/>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22F85BBA-D488-3C1F-AD6D-A0E3EA6030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72818485-7AF5-1B7A-9612-D69A438DE0A2}"/>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852AD166-8985-B169-A0A3-E6AE7A5F7BBB}"/>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8" name="Marcador de pie de página 7">
            <a:extLst>
              <a:ext uri="{FF2B5EF4-FFF2-40B4-BE49-F238E27FC236}">
                <a16:creationId xmlns:a16="http://schemas.microsoft.com/office/drawing/2014/main" id="{059C26E9-9293-81A0-1F41-A5C3560D6A66}"/>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6E5A4CBE-DE36-696D-94DD-80C0210BC41A}"/>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56092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1209E9-6AA9-6B38-BCCC-58F3F8EA24D9}"/>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7DC55B41-F356-5965-B0F7-51C046E1F90C}"/>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4" name="Marcador de pie de página 3">
            <a:extLst>
              <a:ext uri="{FF2B5EF4-FFF2-40B4-BE49-F238E27FC236}">
                <a16:creationId xmlns:a16="http://schemas.microsoft.com/office/drawing/2014/main" id="{ED87BF73-7A2F-0E83-395B-D0DABD1F66B7}"/>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A6FB01FC-C700-6517-27BB-EFA130ECC96C}"/>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963707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22FD5A0-9B24-11C9-4034-FAA4C4602386}"/>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3" name="Marcador de pie de página 2">
            <a:extLst>
              <a:ext uri="{FF2B5EF4-FFF2-40B4-BE49-F238E27FC236}">
                <a16:creationId xmlns:a16="http://schemas.microsoft.com/office/drawing/2014/main" id="{31F2F3A9-537B-C0E5-2AF9-6729358AAEE5}"/>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EFFC729B-2FCC-EA3F-4DC7-4FFCF3E96D2E}"/>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2188868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C88C29-E7FD-E85C-7812-B83B643A20F6}"/>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E0C012D-9F91-684D-94A5-75E7AE9E1F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BF9CEE7B-7B6D-2988-0DE2-5006DBEF66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F567FE2-4755-2B1D-9E86-4BFF14A026F2}"/>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788F9CF8-F8D1-8958-CDEA-DA45CFB85BCA}"/>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8DB9D8FC-FFCE-94DA-CE57-FD93C0F26DD8}"/>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1290823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67E47E-3CE4-8707-5300-A8156239B70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29EF1646-2294-29DD-2C66-D109F0BEA1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40162FF2-5D25-38CA-D513-5E501D3694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6088AF6-5A1F-16EC-13DE-509E9EC124FA}"/>
              </a:ext>
            </a:extLst>
          </p:cNvPr>
          <p:cNvSpPr>
            <a:spLocks noGrp="1"/>
          </p:cNvSpPr>
          <p:nvPr>
            <p:ph type="dt" sz="half" idx="10"/>
          </p:nvPr>
        </p:nvSpPr>
        <p:spPr/>
        <p:txBody>
          <a:bodyPr/>
          <a:lstStyle/>
          <a:p>
            <a:fld id="{D38F918A-556C-AD45-85B4-745132AAFCE5}" type="datetimeFigureOut">
              <a:rPr lang="es-MX" smtClean="0"/>
              <a:t>08/03/24</a:t>
            </a:fld>
            <a:endParaRPr lang="es-MX"/>
          </a:p>
        </p:txBody>
      </p:sp>
      <p:sp>
        <p:nvSpPr>
          <p:cNvPr id="6" name="Marcador de pie de página 5">
            <a:extLst>
              <a:ext uri="{FF2B5EF4-FFF2-40B4-BE49-F238E27FC236}">
                <a16:creationId xmlns:a16="http://schemas.microsoft.com/office/drawing/2014/main" id="{97AFCD26-BC57-882C-CC77-31E954CCEFB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82AE7FF-00AB-6989-BAD7-9255F360152B}"/>
              </a:ext>
            </a:extLst>
          </p:cNvPr>
          <p:cNvSpPr>
            <a:spLocks noGrp="1"/>
          </p:cNvSpPr>
          <p:nvPr>
            <p:ph type="sldNum" sz="quarter" idx="12"/>
          </p:nvPr>
        </p:nvSpPr>
        <p:spPr/>
        <p:txBody>
          <a:bodyPr/>
          <a:lstStyle/>
          <a:p>
            <a:fld id="{68FD3F79-C8E9-8D48-BE6F-7D7EFE70C97E}" type="slidenum">
              <a:rPr lang="es-MX" smtClean="0"/>
              <a:t>‹Nº›</a:t>
            </a:fld>
            <a:endParaRPr lang="es-MX"/>
          </a:p>
        </p:txBody>
      </p:sp>
    </p:spTree>
    <p:extLst>
      <p:ext uri="{BB962C8B-B14F-4D97-AF65-F5344CB8AC3E}">
        <p14:creationId xmlns:p14="http://schemas.microsoft.com/office/powerpoint/2010/main" val="4258209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7996A66-F948-7A93-B5D2-D22035133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0544E627-A612-9438-C3A3-D3214A26DC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B7DFE2CD-3462-0A73-0373-A5F93D3A0E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F918A-556C-AD45-85B4-745132AAFCE5}" type="datetimeFigureOut">
              <a:rPr lang="es-MX" smtClean="0"/>
              <a:t>08/03/24</a:t>
            </a:fld>
            <a:endParaRPr lang="es-MX"/>
          </a:p>
        </p:txBody>
      </p:sp>
      <p:sp>
        <p:nvSpPr>
          <p:cNvPr id="5" name="Marcador de pie de página 4">
            <a:extLst>
              <a:ext uri="{FF2B5EF4-FFF2-40B4-BE49-F238E27FC236}">
                <a16:creationId xmlns:a16="http://schemas.microsoft.com/office/drawing/2014/main" id="{0C927896-AAA7-D2E3-2987-5FE7502165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62FB9369-2670-AC49-43DC-8F7A515091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FD3F79-C8E9-8D48-BE6F-7D7EFE70C97E}" type="slidenum">
              <a:rPr lang="es-MX" smtClean="0"/>
              <a:t>‹Nº›</a:t>
            </a:fld>
            <a:endParaRPr lang="es-MX"/>
          </a:p>
        </p:txBody>
      </p:sp>
    </p:spTree>
    <p:extLst>
      <p:ext uri="{BB962C8B-B14F-4D97-AF65-F5344CB8AC3E}">
        <p14:creationId xmlns:p14="http://schemas.microsoft.com/office/powerpoint/2010/main" val="1081145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557DD6-888E-886F-999B-CEF9397EE2D1}"/>
              </a:ext>
            </a:extLst>
          </p:cNvPr>
          <p:cNvSpPr>
            <a:spLocks noGrp="1"/>
          </p:cNvSpPr>
          <p:nvPr>
            <p:ph type="title"/>
          </p:nvPr>
        </p:nvSpPr>
        <p:spPr/>
        <p:txBody>
          <a:bodyPr/>
          <a:lstStyle/>
          <a:p>
            <a:r>
              <a:rPr lang="es-MX" dirty="0"/>
              <a:t>Buenos días Maestra y compañeros :D</a:t>
            </a:r>
          </a:p>
        </p:txBody>
      </p:sp>
      <p:sp>
        <p:nvSpPr>
          <p:cNvPr id="3" name="Marcador de contenido 2">
            <a:extLst>
              <a:ext uri="{FF2B5EF4-FFF2-40B4-BE49-F238E27FC236}">
                <a16:creationId xmlns:a16="http://schemas.microsoft.com/office/drawing/2014/main" id="{E5DFDC55-6D2D-B7AF-A040-626578796F75}"/>
              </a:ext>
            </a:extLst>
          </p:cNvPr>
          <p:cNvSpPr>
            <a:spLocks noGrp="1"/>
          </p:cNvSpPr>
          <p:nvPr>
            <p:ph idx="1"/>
          </p:nvPr>
        </p:nvSpPr>
        <p:spPr/>
        <p:txBody>
          <a:bodyPr/>
          <a:lstStyle/>
          <a:p>
            <a:r>
              <a:rPr lang="es-MX" dirty="0"/>
              <a:t>Mi nombre es Leobardo y la materia que escogí es “Deporte”</a:t>
            </a:r>
          </a:p>
        </p:txBody>
      </p:sp>
    </p:spTree>
    <p:extLst>
      <p:ext uri="{BB962C8B-B14F-4D97-AF65-F5344CB8AC3E}">
        <p14:creationId xmlns:p14="http://schemas.microsoft.com/office/powerpoint/2010/main" val="1003967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C026FE-607F-13A9-0A06-540B2F02E215}"/>
              </a:ext>
            </a:extLst>
          </p:cNvPr>
          <p:cNvSpPr>
            <a:spLocks noGrp="1"/>
          </p:cNvSpPr>
          <p:nvPr>
            <p:ph type="title"/>
          </p:nvPr>
        </p:nvSpPr>
        <p:spPr/>
        <p:txBody>
          <a:bodyPr/>
          <a:lstStyle/>
          <a:p>
            <a:r>
              <a:rPr lang="es-MX" dirty="0"/>
              <a:t>Gracias por su atención </a:t>
            </a:r>
          </a:p>
        </p:txBody>
      </p:sp>
      <p:sp>
        <p:nvSpPr>
          <p:cNvPr id="3" name="Marcador de contenido 2">
            <a:extLst>
              <a:ext uri="{FF2B5EF4-FFF2-40B4-BE49-F238E27FC236}">
                <a16:creationId xmlns:a16="http://schemas.microsoft.com/office/drawing/2014/main" id="{71367C1E-18AF-0BCA-3336-BEFC28438BE1}"/>
              </a:ext>
            </a:extLst>
          </p:cNvPr>
          <p:cNvSpPr>
            <a:spLocks noGrp="1"/>
          </p:cNvSpPr>
          <p:nvPr>
            <p:ph idx="1"/>
          </p:nvPr>
        </p:nvSpPr>
        <p:spPr/>
        <p:txBody>
          <a:bodyPr/>
          <a:lstStyle/>
          <a:p>
            <a:endParaRPr lang="es-MX" dirty="0"/>
          </a:p>
        </p:txBody>
      </p:sp>
    </p:spTree>
    <p:extLst>
      <p:ext uri="{BB962C8B-B14F-4D97-AF65-F5344CB8AC3E}">
        <p14:creationId xmlns:p14="http://schemas.microsoft.com/office/powerpoint/2010/main" val="19268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132EB3-A792-916B-35B7-16FDFDA6EDB5}"/>
              </a:ext>
            </a:extLst>
          </p:cNvPr>
          <p:cNvSpPr>
            <a:spLocks noGrp="1"/>
          </p:cNvSpPr>
          <p:nvPr>
            <p:ph type="ctrTitle"/>
          </p:nvPr>
        </p:nvSpPr>
        <p:spPr>
          <a:xfrm>
            <a:off x="1524000" y="748104"/>
            <a:ext cx="9144000" cy="2387600"/>
          </a:xfrm>
        </p:spPr>
        <p:txBody>
          <a:bodyPr>
            <a:normAutofit fontScale="90000"/>
          </a:bodyPr>
          <a:lstStyle/>
          <a:p>
            <a:r>
              <a:rPr lang="es-MX" dirty="0"/>
              <a:t>Mi tema es </a:t>
            </a:r>
            <a:br>
              <a:rPr lang="es-MX" dirty="0"/>
            </a:br>
            <a:r>
              <a:rPr lang="es-MX" dirty="0"/>
              <a:t>“Regates”</a:t>
            </a:r>
            <a:br>
              <a:rPr lang="es-MX" dirty="0"/>
            </a:br>
            <a:br>
              <a:rPr lang="es-MX" dirty="0"/>
            </a:br>
            <a:endParaRPr lang="es-MX" dirty="0"/>
          </a:p>
        </p:txBody>
      </p:sp>
      <p:sp>
        <p:nvSpPr>
          <p:cNvPr id="3" name="Subtítulo 2">
            <a:extLst>
              <a:ext uri="{FF2B5EF4-FFF2-40B4-BE49-F238E27FC236}">
                <a16:creationId xmlns:a16="http://schemas.microsoft.com/office/drawing/2014/main" id="{E1F5B822-E229-B527-A5E4-F164441E9A0D}"/>
              </a:ext>
            </a:extLst>
          </p:cNvPr>
          <p:cNvSpPr>
            <a:spLocks noGrp="1"/>
          </p:cNvSpPr>
          <p:nvPr>
            <p:ph type="subTitle" idx="1"/>
          </p:nvPr>
        </p:nvSpPr>
        <p:spPr/>
        <p:txBody>
          <a:bodyPr/>
          <a:lstStyle/>
          <a:p>
            <a:endParaRPr lang="es-MX" dirty="0"/>
          </a:p>
        </p:txBody>
      </p:sp>
      <p:graphicFrame>
        <p:nvGraphicFramePr>
          <p:cNvPr id="4" name="Diagrama 3">
            <a:extLst>
              <a:ext uri="{FF2B5EF4-FFF2-40B4-BE49-F238E27FC236}">
                <a16:creationId xmlns:a16="http://schemas.microsoft.com/office/drawing/2014/main" id="{A46C7A93-F320-5645-7F84-93195D276A53}"/>
              </a:ext>
            </a:extLst>
          </p:cNvPr>
          <p:cNvGraphicFramePr/>
          <p:nvPr>
            <p:extLst>
              <p:ext uri="{D42A27DB-BD31-4B8C-83A1-F6EECF244321}">
                <p14:modId xmlns:p14="http://schemas.microsoft.com/office/powerpoint/2010/main" val="3649273458"/>
              </p:ext>
            </p:extLst>
          </p:nvPr>
        </p:nvGraphicFramePr>
        <p:xfrm>
          <a:off x="2633579" y="1602567"/>
          <a:ext cx="6924842" cy="4133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78691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9357F7-5325-407F-FED8-415786819A83}"/>
              </a:ext>
            </a:extLst>
          </p:cNvPr>
          <p:cNvSpPr>
            <a:spLocks noGrp="1"/>
          </p:cNvSpPr>
          <p:nvPr>
            <p:ph type="title"/>
          </p:nvPr>
        </p:nvSpPr>
        <p:spPr/>
        <p:txBody>
          <a:bodyPr/>
          <a:lstStyle/>
          <a:p>
            <a:r>
              <a:rPr lang="es-MX" dirty="0"/>
              <a:t>Que es regate?</a:t>
            </a:r>
          </a:p>
        </p:txBody>
      </p:sp>
      <p:sp>
        <p:nvSpPr>
          <p:cNvPr id="3" name="Marcador de contenido 2">
            <a:extLst>
              <a:ext uri="{FF2B5EF4-FFF2-40B4-BE49-F238E27FC236}">
                <a16:creationId xmlns:a16="http://schemas.microsoft.com/office/drawing/2014/main" id="{1D3EF272-BA6C-5D57-D9DD-C98BBD789EED}"/>
              </a:ext>
            </a:extLst>
          </p:cNvPr>
          <p:cNvSpPr>
            <a:spLocks noGrp="1"/>
          </p:cNvSpPr>
          <p:nvPr>
            <p:ph idx="1"/>
          </p:nvPr>
        </p:nvSpPr>
        <p:spPr/>
        <p:txBody>
          <a:bodyPr/>
          <a:lstStyle/>
          <a:p>
            <a:r>
              <a:rPr lang="es-MX" dirty="0"/>
              <a:t>Es algo que se necesita para jugar un partido ya que con eso se consigue llevar el balón adelante, es controlar la pelota moviéndola para que sea más difícil que el jugador oponente te quite el balón.</a:t>
            </a:r>
          </a:p>
        </p:txBody>
      </p:sp>
    </p:spTree>
    <p:extLst>
      <p:ext uri="{BB962C8B-B14F-4D97-AF65-F5344CB8AC3E}">
        <p14:creationId xmlns:p14="http://schemas.microsoft.com/office/powerpoint/2010/main" val="1618928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FFB761-542E-9B3F-B416-297EC4F86BD5}"/>
              </a:ext>
            </a:extLst>
          </p:cNvPr>
          <p:cNvSpPr>
            <a:spLocks noGrp="1"/>
          </p:cNvSpPr>
          <p:nvPr>
            <p:ph type="title"/>
          </p:nvPr>
        </p:nvSpPr>
        <p:spPr/>
        <p:txBody>
          <a:bodyPr/>
          <a:lstStyle/>
          <a:p>
            <a:r>
              <a:rPr lang="es-MX" dirty="0"/>
              <a:t>Para que sirve?</a:t>
            </a:r>
          </a:p>
        </p:txBody>
      </p:sp>
      <p:sp>
        <p:nvSpPr>
          <p:cNvPr id="3" name="Marcador de contenido 2">
            <a:extLst>
              <a:ext uri="{FF2B5EF4-FFF2-40B4-BE49-F238E27FC236}">
                <a16:creationId xmlns:a16="http://schemas.microsoft.com/office/drawing/2014/main" id="{0D6B5B8B-E557-61C8-9358-816C8CB4DB0F}"/>
              </a:ext>
            </a:extLst>
          </p:cNvPr>
          <p:cNvSpPr>
            <a:spLocks noGrp="1"/>
          </p:cNvSpPr>
          <p:nvPr>
            <p:ph idx="1"/>
          </p:nvPr>
        </p:nvSpPr>
        <p:spPr/>
        <p:txBody>
          <a:bodyPr/>
          <a:lstStyle/>
          <a:p>
            <a:r>
              <a:rPr lang="es-MX" dirty="0"/>
              <a:t>Sirve para burlar al rival y avanzar para lograr conseguir un gol y ganar el partido</a:t>
            </a:r>
          </a:p>
        </p:txBody>
      </p:sp>
    </p:spTree>
    <p:extLst>
      <p:ext uri="{BB962C8B-B14F-4D97-AF65-F5344CB8AC3E}">
        <p14:creationId xmlns:p14="http://schemas.microsoft.com/office/powerpoint/2010/main" val="1090546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650A4B-CDCE-7523-7197-D9CD4921AEDB}"/>
              </a:ext>
            </a:extLst>
          </p:cNvPr>
          <p:cNvSpPr>
            <a:spLocks noGrp="1"/>
          </p:cNvSpPr>
          <p:nvPr>
            <p:ph type="title"/>
          </p:nvPr>
        </p:nvSpPr>
        <p:spPr/>
        <p:txBody>
          <a:bodyPr/>
          <a:lstStyle/>
          <a:p>
            <a:r>
              <a:rPr lang="es-MX" dirty="0"/>
              <a:t>Bicicleta:</a:t>
            </a:r>
          </a:p>
        </p:txBody>
      </p:sp>
      <p:sp>
        <p:nvSpPr>
          <p:cNvPr id="3" name="Marcador de contenido 2">
            <a:extLst>
              <a:ext uri="{FF2B5EF4-FFF2-40B4-BE49-F238E27FC236}">
                <a16:creationId xmlns:a16="http://schemas.microsoft.com/office/drawing/2014/main" id="{7BE50902-3A04-7CC7-B81B-340483F4B68D}"/>
              </a:ext>
            </a:extLst>
          </p:cNvPr>
          <p:cNvSpPr>
            <a:spLocks noGrp="1"/>
          </p:cNvSpPr>
          <p:nvPr>
            <p:ph idx="1"/>
          </p:nvPr>
        </p:nvSpPr>
        <p:spPr/>
        <p:txBody>
          <a:bodyPr/>
          <a:lstStyle/>
          <a:p>
            <a:r>
              <a:rPr lang="es-MX" dirty="0"/>
              <a:t>Es tener la pelota en el medio y hacer círculos con las piernas para confundir al rival.</a:t>
            </a:r>
          </a:p>
        </p:txBody>
      </p:sp>
    </p:spTree>
    <p:extLst>
      <p:ext uri="{BB962C8B-B14F-4D97-AF65-F5344CB8AC3E}">
        <p14:creationId xmlns:p14="http://schemas.microsoft.com/office/powerpoint/2010/main" val="3292413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BA8F85-06EA-B12E-1065-5C93C02E51A2}"/>
              </a:ext>
            </a:extLst>
          </p:cNvPr>
          <p:cNvSpPr>
            <a:spLocks noGrp="1"/>
          </p:cNvSpPr>
          <p:nvPr>
            <p:ph type="title"/>
          </p:nvPr>
        </p:nvSpPr>
        <p:spPr/>
        <p:txBody>
          <a:bodyPr/>
          <a:lstStyle/>
          <a:p>
            <a:r>
              <a:rPr lang="es-MX" dirty="0"/>
              <a:t>Control con suela:</a:t>
            </a:r>
          </a:p>
        </p:txBody>
      </p:sp>
      <p:sp>
        <p:nvSpPr>
          <p:cNvPr id="3" name="Marcador de contenido 2">
            <a:extLst>
              <a:ext uri="{FF2B5EF4-FFF2-40B4-BE49-F238E27FC236}">
                <a16:creationId xmlns:a16="http://schemas.microsoft.com/office/drawing/2014/main" id="{92367008-F57B-1B55-4D65-43559884ED24}"/>
              </a:ext>
            </a:extLst>
          </p:cNvPr>
          <p:cNvSpPr>
            <a:spLocks noGrp="1"/>
          </p:cNvSpPr>
          <p:nvPr>
            <p:ph idx="1"/>
          </p:nvPr>
        </p:nvSpPr>
        <p:spPr/>
        <p:txBody>
          <a:bodyPr/>
          <a:lstStyle/>
          <a:p>
            <a:r>
              <a:rPr lang="es-MX" dirty="0"/>
              <a:t>Es controlar la pelota con la parte de debajo de los tenis o </a:t>
            </a:r>
            <a:r>
              <a:rPr lang="es-MX" dirty="0" err="1"/>
              <a:t>taquetes</a:t>
            </a:r>
            <a:r>
              <a:rPr lang="es-MX" dirty="0"/>
              <a:t>, o como la palabra lo dice, con la suela </a:t>
            </a:r>
          </a:p>
        </p:txBody>
      </p:sp>
    </p:spTree>
    <p:extLst>
      <p:ext uri="{BB962C8B-B14F-4D97-AF65-F5344CB8AC3E}">
        <p14:creationId xmlns:p14="http://schemas.microsoft.com/office/powerpoint/2010/main" val="817232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84BE0B-D8F5-B04E-26CE-2C240A66C25F}"/>
              </a:ext>
            </a:extLst>
          </p:cNvPr>
          <p:cNvSpPr>
            <a:spLocks noGrp="1"/>
          </p:cNvSpPr>
          <p:nvPr>
            <p:ph type="title"/>
          </p:nvPr>
        </p:nvSpPr>
        <p:spPr/>
        <p:txBody>
          <a:bodyPr/>
          <a:lstStyle/>
          <a:p>
            <a:r>
              <a:rPr lang="es-MX" dirty="0"/>
              <a:t>Parte externa:</a:t>
            </a:r>
          </a:p>
        </p:txBody>
      </p:sp>
      <p:sp>
        <p:nvSpPr>
          <p:cNvPr id="3" name="Marcador de contenido 2">
            <a:extLst>
              <a:ext uri="{FF2B5EF4-FFF2-40B4-BE49-F238E27FC236}">
                <a16:creationId xmlns:a16="http://schemas.microsoft.com/office/drawing/2014/main" id="{AF6AC8A5-A5C0-ABD9-9E19-EBB4156E7F35}"/>
              </a:ext>
            </a:extLst>
          </p:cNvPr>
          <p:cNvSpPr>
            <a:spLocks noGrp="1"/>
          </p:cNvSpPr>
          <p:nvPr>
            <p:ph idx="1"/>
          </p:nvPr>
        </p:nvSpPr>
        <p:spPr/>
        <p:txBody>
          <a:bodyPr/>
          <a:lstStyle/>
          <a:p>
            <a:r>
              <a:rPr lang="es-MX" dirty="0"/>
              <a:t>Es tocar el balón con la parte de afuera de el </a:t>
            </a:r>
            <a:r>
              <a:rPr lang="es-MX" dirty="0" err="1"/>
              <a:t>taquete</a:t>
            </a:r>
            <a:r>
              <a:rPr lang="es-MX" dirty="0"/>
              <a:t> para avanzar o tocarlo fuerte y salir corriendo, siempre se necesita controlar con esa parte para que sea más fácil </a:t>
            </a:r>
          </a:p>
        </p:txBody>
      </p:sp>
    </p:spTree>
    <p:extLst>
      <p:ext uri="{BB962C8B-B14F-4D97-AF65-F5344CB8AC3E}">
        <p14:creationId xmlns:p14="http://schemas.microsoft.com/office/powerpoint/2010/main" val="2399197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56EF39-9CB4-B646-F350-765D98A3F2A1}"/>
              </a:ext>
            </a:extLst>
          </p:cNvPr>
          <p:cNvSpPr>
            <a:spLocks noGrp="1"/>
          </p:cNvSpPr>
          <p:nvPr>
            <p:ph type="title"/>
          </p:nvPr>
        </p:nvSpPr>
        <p:spPr/>
        <p:txBody>
          <a:bodyPr/>
          <a:lstStyle/>
          <a:p>
            <a:r>
              <a:rPr lang="es-MX" dirty="0"/>
              <a:t>Rabona corta:</a:t>
            </a:r>
          </a:p>
        </p:txBody>
      </p:sp>
      <p:sp>
        <p:nvSpPr>
          <p:cNvPr id="3" name="Marcador de contenido 2">
            <a:extLst>
              <a:ext uri="{FF2B5EF4-FFF2-40B4-BE49-F238E27FC236}">
                <a16:creationId xmlns:a16="http://schemas.microsoft.com/office/drawing/2014/main" id="{F29F9817-A9F8-FDD6-D950-39578EE2AFE9}"/>
              </a:ext>
            </a:extLst>
          </p:cNvPr>
          <p:cNvSpPr>
            <a:spLocks noGrp="1"/>
          </p:cNvSpPr>
          <p:nvPr>
            <p:ph idx="1"/>
          </p:nvPr>
        </p:nvSpPr>
        <p:spPr/>
        <p:txBody>
          <a:bodyPr/>
          <a:lstStyle/>
          <a:p>
            <a:r>
              <a:rPr lang="es-MX" dirty="0"/>
              <a:t>La rabona corta es pegarle de rabona pero muy despacio para burlar al rival y seguir avanzando </a:t>
            </a:r>
          </a:p>
        </p:txBody>
      </p:sp>
    </p:spTree>
    <p:extLst>
      <p:ext uri="{BB962C8B-B14F-4D97-AF65-F5344CB8AC3E}">
        <p14:creationId xmlns:p14="http://schemas.microsoft.com/office/powerpoint/2010/main" val="3573067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5D53C2-BDBF-D0AC-FCA2-A38B46F7960C}"/>
              </a:ext>
            </a:extLst>
          </p:cNvPr>
          <p:cNvSpPr>
            <a:spLocks noGrp="1"/>
          </p:cNvSpPr>
          <p:nvPr>
            <p:ph type="title"/>
          </p:nvPr>
        </p:nvSpPr>
        <p:spPr/>
        <p:txBody>
          <a:bodyPr/>
          <a:lstStyle/>
          <a:p>
            <a:r>
              <a:rPr lang="es-MX" dirty="0"/>
              <a:t>Finta:</a:t>
            </a:r>
          </a:p>
        </p:txBody>
      </p:sp>
      <p:sp>
        <p:nvSpPr>
          <p:cNvPr id="3" name="Marcador de contenido 2">
            <a:extLst>
              <a:ext uri="{FF2B5EF4-FFF2-40B4-BE49-F238E27FC236}">
                <a16:creationId xmlns:a16="http://schemas.microsoft.com/office/drawing/2014/main" id="{E5D94585-B60F-62DF-B68A-4D27E248B725}"/>
              </a:ext>
            </a:extLst>
          </p:cNvPr>
          <p:cNvSpPr>
            <a:spLocks noGrp="1"/>
          </p:cNvSpPr>
          <p:nvPr>
            <p:ph idx="1"/>
          </p:nvPr>
        </p:nvSpPr>
        <p:spPr/>
        <p:txBody>
          <a:bodyPr/>
          <a:lstStyle/>
          <a:p>
            <a:r>
              <a:rPr lang="es-MX" dirty="0"/>
              <a:t>Es hacer como si fuéramos a tirar a gol o pasarla para confundir al rival </a:t>
            </a:r>
          </a:p>
        </p:txBody>
      </p:sp>
    </p:spTree>
    <p:extLst>
      <p:ext uri="{BB962C8B-B14F-4D97-AF65-F5344CB8AC3E}">
        <p14:creationId xmlns:p14="http://schemas.microsoft.com/office/powerpoint/2010/main" val="68285500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10</Slides>
  <Notes>0</Notes>
  <HiddenSlides>0</HiddenSlide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Buenos días Maestra y compañeros :D</vt:lpstr>
      <vt:lpstr>Mi tema es  “Regates”  </vt:lpstr>
      <vt:lpstr>Que es regate?</vt:lpstr>
      <vt:lpstr>Para que sirve?</vt:lpstr>
      <vt:lpstr>Bicicleta:</vt:lpstr>
      <vt:lpstr>Control con suela:</vt:lpstr>
      <vt:lpstr>Parte externa:</vt:lpstr>
      <vt:lpstr>Rabona corta:</vt:lpstr>
      <vt:lpstr>Finta:</vt:lpstr>
      <vt:lpstr>Gracias por su atención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Buenos días Maestra y compañeros :D</dc:title>
  <dc:creator>Kid1 Inei</dc:creator>
  <cp:lastModifiedBy>Kid1 Inei</cp:lastModifiedBy>
  <cp:revision>4</cp:revision>
  <dcterms:created xsi:type="dcterms:W3CDTF">2024-03-08T16:06:49Z</dcterms:created>
  <dcterms:modified xsi:type="dcterms:W3CDTF">2024-03-09T05:42:53Z</dcterms:modified>
</cp:coreProperties>
</file>