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B35C43-2E2E-742A-C7D8-7CD1FE6855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90F51D8-AE83-F11B-ADA2-5173BB5065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E7ACA0-2663-1784-8677-A7B69716D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02D9EE1-4CA6-E1BF-107A-C46E38A51A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73234F-C6A0-EC33-2A02-09D7F579A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992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86EEA8-2AC5-0C28-F3F5-6DBAF9D82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10DC4E9-BDD3-C43C-FA43-F9507D109D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3C83DD-75F4-E4DA-2DF3-016E06BB2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BB76E7B-9545-15D5-AA23-CE12DE83D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29EF2D-8D86-60FB-6D6B-FF8A30FB5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53923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5FB47B1-3EB1-3945-64EC-99C1BB5D3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AC0E754-DCF9-0704-9D62-C5D5668544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A75F6E-E8A2-A1DE-F1CB-972094CFB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0ABFF0-221B-7C68-6049-58C1E809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FA6B14-0B33-FCD5-DBB6-44A7D178D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5635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C14076-E031-8E3F-1181-87AAC954A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4B2526A-FAA2-2597-E18C-E279C2BEE4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E73728-2BBF-B6C5-DB04-2072855BC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87E2D-8718-A9DE-7890-CB0AF9719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4FBB45-34B6-84CE-7289-40D14D3AB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385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3E2D64-1AC9-F472-0E4B-728B6D50F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D92CB26-6444-DF0F-0902-428BA9736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8FDFB7-B47F-DF15-2453-B545E1EDD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A73BFE-040F-41D8-215E-B4D3A209D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F4C7E1-ACE4-689A-69E7-7EC10A9E1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7245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95D60A-B6CB-1881-D03D-EC4F172CD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8EBAC-1EA9-AA81-4434-34AB7C683F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2F7C09-974F-B42E-F901-3A232AE7D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5EB8DAF-8837-67A5-5B9F-618773004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B375AC4-D634-271D-8BA1-13D872C77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E7B873-F32E-A5AE-5570-7450A6D53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485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48E1C6-2697-17C1-0AE2-667237819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1508CA-69A8-7EE1-02A0-77B0D908BB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F7757EA-8922-2B3A-9A4B-5FAA3A821F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3D40E43-9E4E-6864-C1FC-89425157C1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B063025-BEF5-F9B3-4B0A-07B9EF2BCC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3D674E3-BEC8-A378-893A-82F42F6CF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1FAF815-5181-5C8F-863A-66804A5A9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E1B52A0-19D3-A385-40FF-0E5D4DD2A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022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E5E759-9FC8-AAF3-C890-0619CFB24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EA8A113-E9A4-F165-762A-64CBF6302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1BA3E27-29E3-9C26-2FEA-9998B45D9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AC79BEB-B683-6829-057F-2643EEB10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3626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FE96D5B-4671-4791-AABE-C8EA49395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6B8A407-31D2-6658-8EAE-7CD008DA1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0432B5-8684-FA8A-A345-CA8EE202E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56783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A27061-CDE3-4C49-E1E1-8A81956699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49890DB-0A8D-42C9-47F0-7E5B87603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1E1C5F6-B7B3-4CAB-2B21-B89CE138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B72ACA4-9681-7E08-92F1-614E1B349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9D8E03E-A566-0C6A-640E-F7B222602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E4AB1B1-54F2-5449-C556-FF6D70717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2742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C86668-7C5C-51A9-A673-517AEFDAFF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6F3D574-E0EA-048D-8F7B-9B19E414B7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FBD4ADD-BA85-6982-A500-2AEFB61CC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C07085-5173-5035-B033-093142FE6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82A1AA2-50D6-06E9-51BB-BDA2C0700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4D97143-5D21-5EEE-66D0-D54AB02F7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9961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EB68FA2-489B-3FF1-7FAE-CFFBD83AD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CBA765F-5894-719A-CC8C-65127B75D9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23C259-48F2-32AF-43B9-5941C6DD96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ADB7-202B-4C4B-9D54-B5E1E0A896CE}" type="datetimeFigureOut">
              <a:rPr lang="es-MX" smtClean="0"/>
              <a:t>08/03/24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72D1F0-08E1-6F92-EF6C-6225745A0C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620E80-C22B-90D8-18AF-1ECD819B0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C5EA0-2948-2F40-96EE-6BC82F9E89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499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7B9897-DE53-A8AA-5FB6-C033CE8B04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/>
              <a:t>¿Que es tecnología?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1F3F290-7B0B-059E-E0F8-55D16AEC94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b="0" i="0" u="none" strike="noStrike" dirty="0">
                <a:solidFill>
                  <a:srgbClr val="4D5156"/>
                </a:solidFill>
                <a:effectLst/>
                <a:latin typeface="Google Sans"/>
              </a:rPr>
              <a:t>Es un concepto amplio que abarca una gran variedad de aspectos y disciplinas dentro de la electrónica, el arte o la medicina.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41480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B8B025-527E-6397-575A-53B939018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¿Para que sirve la materia de tecnología?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EFD389-3AB7-CE8B-2703-50DAC49937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0" i="0" u="none" strike="noStrike" dirty="0">
                <a:solidFill>
                  <a:srgbClr val="040C28"/>
                </a:solidFill>
                <a:effectLst/>
                <a:latin typeface="Google Sans"/>
              </a:rPr>
              <a:t>solucionar de manera más efectiva y con más rapidez algunos de los problemas que se nos presentan en el día a día a las personas</a:t>
            </a:r>
            <a:r>
              <a:rPr lang="es-MX" b="0" i="0" u="none" strike="noStrike" dirty="0">
                <a:solidFill>
                  <a:srgbClr val="202124"/>
                </a:solidFill>
                <a:effectLst/>
                <a:latin typeface="Google Sans"/>
              </a:rPr>
              <a:t>. 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79390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F0680-9551-8925-8690-742EB3679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Los ejemplos que usamos en tecnología </a:t>
            </a:r>
          </a:p>
        </p:txBody>
      </p:sp>
      <p:pic>
        <p:nvPicPr>
          <p:cNvPr id="4" name="Imagen 4">
            <a:extLst>
              <a:ext uri="{FF2B5EF4-FFF2-40B4-BE49-F238E27FC236}">
                <a16:creationId xmlns:a16="http://schemas.microsoft.com/office/drawing/2014/main" id="{5F97BC38-BB06-83D0-B8DB-7530B84DB9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2735" y="1910866"/>
            <a:ext cx="7906530" cy="4024313"/>
          </a:xfr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3A9BCA5-8C8A-466F-579A-A20BA1E47F9B}"/>
              </a:ext>
            </a:extLst>
          </p:cNvPr>
          <p:cNvSpPr txBox="1"/>
          <p:nvPr/>
        </p:nvSpPr>
        <p:spPr>
          <a:xfrm>
            <a:off x="5338976" y="239311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b="1" dirty="0">
                <a:solidFill>
                  <a:schemeClr val="bg1"/>
                </a:solidFill>
              </a:rPr>
              <a:t>Word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8A5FE2A-EDFA-2C63-6B03-BEAF291FEF66}"/>
              </a:ext>
            </a:extLst>
          </p:cNvPr>
          <p:cNvSpPr txBox="1"/>
          <p:nvPr/>
        </p:nvSpPr>
        <p:spPr>
          <a:xfrm>
            <a:off x="5082822" y="2970411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err="1">
                <a:solidFill>
                  <a:schemeClr val="bg1"/>
                </a:solidFill>
              </a:rPr>
              <a:t>Pawer</a:t>
            </a:r>
            <a:r>
              <a:rPr lang="es-MX" sz="2000" b="1" dirty="0">
                <a:solidFill>
                  <a:schemeClr val="bg1"/>
                </a:solidFill>
              </a:rPr>
              <a:t> point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E5BCC87-ACF8-EB8F-86C0-7145955B3276}"/>
              </a:ext>
            </a:extLst>
          </p:cNvPr>
          <p:cNvSpPr txBox="1"/>
          <p:nvPr/>
        </p:nvSpPr>
        <p:spPr>
          <a:xfrm>
            <a:off x="5324865" y="3742541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>
                <a:solidFill>
                  <a:schemeClr val="bg1"/>
                </a:solidFill>
              </a:rPr>
              <a:t>Tablet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855C392-BDD1-EBDC-A037-EB56CBDE0113}"/>
              </a:ext>
            </a:extLst>
          </p:cNvPr>
          <p:cNvSpPr txBox="1"/>
          <p:nvPr/>
        </p:nvSpPr>
        <p:spPr>
          <a:xfrm>
            <a:off x="4859198" y="4514671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>
                <a:solidFill>
                  <a:schemeClr val="bg1"/>
                </a:solidFill>
              </a:rPr>
              <a:t>Computadora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7BCE474-A161-CF25-F4F8-191524099DF5}"/>
              </a:ext>
            </a:extLst>
          </p:cNvPr>
          <p:cNvSpPr txBox="1"/>
          <p:nvPr/>
        </p:nvSpPr>
        <p:spPr>
          <a:xfrm>
            <a:off x="5082822" y="5181581"/>
            <a:ext cx="1828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>
                <a:solidFill>
                  <a:schemeClr val="bg1"/>
                </a:solidFill>
              </a:rPr>
              <a:t>Proyectos </a:t>
            </a:r>
          </a:p>
        </p:txBody>
      </p:sp>
    </p:spTree>
    <p:extLst>
      <p:ext uri="{BB962C8B-B14F-4D97-AF65-F5344CB8AC3E}">
        <p14:creationId xmlns:p14="http://schemas.microsoft.com/office/powerpoint/2010/main" val="35139998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3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¿Que es tecnología?</vt:lpstr>
      <vt:lpstr>¿Para que sirve la materia de tecnología?</vt:lpstr>
      <vt:lpstr>Los ejemplos que usamos en tecnología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Mamá déjame decirte que muchas gracias por alimentarme todos los días , apoyarme en momentos difíciles quiero que te la pases este 8 de marzo con mucha alegría </dc:title>
  <dc:creator>Kid3 Inei</dc:creator>
  <cp:lastModifiedBy>Kid3 Inei</cp:lastModifiedBy>
  <cp:revision>2</cp:revision>
  <dcterms:created xsi:type="dcterms:W3CDTF">2024-03-07T14:45:01Z</dcterms:created>
  <dcterms:modified xsi:type="dcterms:W3CDTF">2024-03-08T16:18:03Z</dcterms:modified>
</cp:coreProperties>
</file>