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620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91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624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9025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25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415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498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517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93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91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55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572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0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101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5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78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59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6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E4F49D-5F05-22A2-39C7-E72D76D498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419" dirty="0"/>
              <a:t>Biografía de Emilio Betancourt </a:t>
            </a:r>
            <a:endParaRPr lang="es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906168-E3AE-DC82-882E-A4063738EB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419" dirty="0"/>
              <a:t>De :  Emiliano Valdez Cerecer 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419046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9D6946-DCC2-0443-D610-AE6E30B6353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38300" y="1539875"/>
            <a:ext cx="8915400" cy="3778250"/>
          </a:xfrm>
        </p:spPr>
        <p:txBody>
          <a:bodyPr>
            <a:normAutofit/>
          </a:bodyPr>
          <a:lstStyle/>
          <a:p>
            <a:r>
              <a:rPr lang="es-US" sz="4000" b="0" i="1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"No tengas miedo a morir, ten miedo a no vivir lo suficiente".</a:t>
            </a:r>
            <a:endParaRPr lang="es-US" sz="4000" dirty="0"/>
          </a:p>
        </p:txBody>
      </p:sp>
    </p:spTree>
    <p:extLst>
      <p:ext uri="{BB962C8B-B14F-4D97-AF65-F5344CB8AC3E}">
        <p14:creationId xmlns:p14="http://schemas.microsoft.com/office/powerpoint/2010/main" val="413826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80C787-30B9-E3A6-DF53-2CE84A28F38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 rot="10800000" flipV="1">
            <a:off x="4853213" y="347322"/>
            <a:ext cx="6743092" cy="6244583"/>
          </a:xfrm>
        </p:spPr>
        <p:txBody>
          <a:bodyPr>
            <a:noAutofit/>
          </a:bodyPr>
          <a:lstStyle/>
          <a:p>
            <a:r>
              <a:rPr lang="es-419" sz="3200" dirty="0"/>
              <a:t>Originario del estado de Jalisco, es un joven que se a convertido en atleta para olímpico y conferencista, a los 13 años fue diagnosticado con cancer de hueso finalmente después de tanto sufrimiento decidió dejar su tratamiento y vivir al máximo lo que le quedaba de vida .</a:t>
            </a:r>
            <a:endParaRPr lang="es-US" sz="3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78886BE-ACF6-8938-4D87-3CD0BC892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040" y="1062080"/>
            <a:ext cx="3151270" cy="4733839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5327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Gota</vt:lpstr>
      <vt:lpstr>Biografía de Emilio Betancourt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Biografía de Emilio Betancourt </dc:title>
  <dc:creator>Kid2 Inei</dc:creator>
  <cp:lastModifiedBy>Kid2 Inei</cp:lastModifiedBy>
  <cp:revision>1</cp:revision>
  <dcterms:created xsi:type="dcterms:W3CDTF">2024-03-06T14:21:17Z</dcterms:created>
  <dcterms:modified xsi:type="dcterms:W3CDTF">2024-03-06T14:41:21Z</dcterms:modified>
</cp:coreProperties>
</file>