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9" r:id="rId4"/>
    <p:sldId id="260" r:id="rId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85DF9F-D780-0AE4-DCC9-6DA309480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A659B5-A7CE-C90D-6007-E57E62139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B93E32-7E40-04B9-C1CF-3B409CB8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9108-A044-FD4D-8161-FC72FF147B35}" type="datetimeFigureOut">
              <a:rPr lang="es-MX" smtClean="0"/>
              <a:t>07/03/24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4C2069-6225-E38A-7AFB-A361656B0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8415-F7D4-26C3-CF04-46B7F758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4C2-89C7-0C4D-9E1F-9D5DDDED02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900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AE3D7-B24C-C1F4-7F56-C2767BD27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D5E38C-B81A-049A-6AE3-ADB1D75BF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3448E0-1EE7-3E53-8737-D25268B02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9108-A044-FD4D-8161-FC72FF147B35}" type="datetimeFigureOut">
              <a:rPr lang="es-MX" smtClean="0"/>
              <a:t>07/03/24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665456-E5DD-BA2C-B2AF-584C55058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1D952A-70C3-DC33-E999-8C2B7D857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4C2-89C7-0C4D-9E1F-9D5DDDED02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20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84C3428-41C1-9329-BCB4-FD0BF30E6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67226F-11CC-A8DE-FFB3-B6003D5A0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AEBA37-39FF-D198-767E-A474A2BE5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9108-A044-FD4D-8161-FC72FF147B35}" type="datetimeFigureOut">
              <a:rPr lang="es-MX" smtClean="0"/>
              <a:t>07/03/24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A7D402-0A4F-88E7-3E46-E682A9157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7C9BAC-138B-C8C1-964B-9F9826CB6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4C2-89C7-0C4D-9E1F-9D5DDDED02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8527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A49926-C921-F51F-23F3-944FAF1A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7FE021-023F-5F12-CE15-2D25495C3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F24C18-473C-A208-CE20-5C341FEB3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9108-A044-FD4D-8161-FC72FF147B35}" type="datetimeFigureOut">
              <a:rPr lang="es-MX" smtClean="0"/>
              <a:t>07/03/24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9736D0-99F9-2F02-4635-5D7EAFD5D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7A842C-440B-EF59-9612-1BC97D77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4C2-89C7-0C4D-9E1F-9D5DDDED02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779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B2895A-1EE9-0EFB-5782-69D0839A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B2956C-B7D6-179B-5FC2-73DA8710F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3321D0-2B44-578F-F69B-9A05D3177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9108-A044-FD4D-8161-FC72FF147B35}" type="datetimeFigureOut">
              <a:rPr lang="es-MX" smtClean="0"/>
              <a:t>07/03/24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D00C99-C216-5A0F-6261-4D5B2EEDD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DC971E-5208-291E-122E-BFB2FA176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4C2-89C7-0C4D-9E1F-9D5DDDED02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4802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76434D-DB83-3DDE-96E8-AAEEE60F2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B304A0-8BB3-0F9B-32C4-0C8A7EB30C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CA7BE2-F09D-6670-0FDC-C41DF494F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558DBE-F709-2F17-6225-1BDA9CD35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9108-A044-FD4D-8161-FC72FF147B35}" type="datetimeFigureOut">
              <a:rPr lang="es-MX" smtClean="0"/>
              <a:t>07/03/24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299CEF-B341-8851-B4FA-91BBCE1A3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CFF45D-D669-4408-ABE1-3A45BD873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4C2-89C7-0C4D-9E1F-9D5DDDED02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8593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DC26-DA02-FC26-5CD8-99CCCCBF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0BECC8-6411-6A7E-1149-4FA0BB85C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378E19-8687-6FF6-D81A-5282DBE72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5D2BF7B-A43F-5C60-97AC-0E7C7B1B3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EF39E4-474D-D858-235A-FFA4A74E45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48C69AC-C5E2-582F-DEFC-1AF7B670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9108-A044-FD4D-8161-FC72FF147B35}" type="datetimeFigureOut">
              <a:rPr lang="es-MX" smtClean="0"/>
              <a:t>07/03/24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CF2EEEF-CFD4-A54B-0B67-8D4BBC87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5F7D88-967C-27B3-C999-DB7E2B80B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4C2-89C7-0C4D-9E1F-9D5DDDED02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931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91CCED-A81F-9C26-1C62-221A08FFF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5F070F8-4CB9-DD0C-5D18-44BDAE295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9108-A044-FD4D-8161-FC72FF147B35}" type="datetimeFigureOut">
              <a:rPr lang="es-MX" smtClean="0"/>
              <a:t>07/03/24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E0C614B-F0E5-0DDF-4036-7D1A8BB1A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F1F88E-5DBE-A8BE-D054-AF79E9F27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4C2-89C7-0C4D-9E1F-9D5DDDED02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6933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3350DA3-3E64-D193-C055-17F721DBA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9108-A044-FD4D-8161-FC72FF147B35}" type="datetimeFigureOut">
              <a:rPr lang="es-MX" smtClean="0"/>
              <a:t>07/03/24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240195B-175C-8E45-9D00-482442C6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A374A0-C0AD-60D9-67AB-855AFF1AD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4C2-89C7-0C4D-9E1F-9D5DDDED02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2916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72835-67E5-8524-E5DD-5B6679675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3B6A07-EF4C-9B12-E47C-FEB2D4E08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A39796-9329-C6A4-7223-FF3932D7B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95BC0C-3CDE-8A33-40DC-245ED0E00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9108-A044-FD4D-8161-FC72FF147B35}" type="datetimeFigureOut">
              <a:rPr lang="es-MX" smtClean="0"/>
              <a:t>07/03/24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157F39-4339-AA32-CEA8-B668CEBC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87DA0F-CCD0-6CBD-3CF9-CFD1EE417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4C2-89C7-0C4D-9E1F-9D5DDDED02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551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E1969E-E536-B4D1-B3A3-0F9980183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F5F68C-37B2-981F-33F9-FE849F7DF1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BB4E31-A4F9-B58E-90FB-8D768D45E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62B545-E9A5-3B35-FD8F-BEFF3D6B5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9108-A044-FD4D-8161-FC72FF147B35}" type="datetimeFigureOut">
              <a:rPr lang="es-MX" smtClean="0"/>
              <a:t>07/03/24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442F81-59E6-D671-C0E4-BC940B3DC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CB68B2-0744-7389-AC80-70503E4C0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4C2-89C7-0C4D-9E1F-9D5DDDED02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3162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F247C12-7296-56F8-2E74-09483F947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C36A40-4A4E-235D-1904-DA88EA86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5966DD-A022-0A9B-E872-C302C57F5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CC9108-A044-FD4D-8161-FC72FF147B35}" type="datetimeFigureOut">
              <a:rPr lang="es-MX" smtClean="0"/>
              <a:t>07/03/24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D8AC6C-648E-14DE-B0A8-3B51B1685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5DB995-9A2E-97FA-E610-E529356CF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BC34C2-89C7-0C4D-9E1F-9D5DDDED02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561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CD128B-9584-9FE0-1E47-028BAD17C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8" b="11200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AC2BB4C-8CB8-D229-BB1E-F9CD7CE65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82" y="-74468"/>
            <a:ext cx="6386875" cy="6858000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E821B61-28AA-92AB-CE2A-BCDF85C9A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47179"/>
            <a:ext cx="3468651" cy="330953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D2C1D52-1BCE-441F-A999-6F3E6B671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8756">
            <a:off x="266679" y="2242735"/>
            <a:ext cx="3061212" cy="213617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95DF3D3-33D6-0DD1-5419-4B9513779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14" y="267385"/>
            <a:ext cx="6072572" cy="20320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23DB3D0-47F5-FA76-CEC2-0E68B60943B5}"/>
              </a:ext>
            </a:extLst>
          </p:cNvPr>
          <p:cNvSpPr txBox="1"/>
          <p:nvPr/>
        </p:nvSpPr>
        <p:spPr>
          <a:xfrm>
            <a:off x="566031" y="583649"/>
            <a:ext cx="8577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96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Diane </a:t>
            </a:r>
            <a:r>
              <a:rPr lang="es-MX" sz="9600" dirty="0" err="1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Schuur</a:t>
            </a:r>
            <a:endParaRPr lang="es-MX" sz="9600" dirty="0"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C96A521-D6F9-95E1-0508-00DD4E8F74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68284">
            <a:off x="4387187" y="1911329"/>
            <a:ext cx="4619920" cy="468093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97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5D692E5-B343-B871-6A73-EAD265470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05B5300-54D7-095D-C302-E68F5BC05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913" y="475056"/>
            <a:ext cx="3344088" cy="295394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BB07BF4-A1C9-6211-668C-EBC8166E2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914" y="432568"/>
            <a:ext cx="3335086" cy="303892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F9AA176-3C3E-4169-E143-FD7AFA0DD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0426">
            <a:off x="5661740" y="92633"/>
            <a:ext cx="3313949" cy="315876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C500161-3714-0227-6B55-11135B249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62152">
            <a:off x="5352548" y="126136"/>
            <a:ext cx="3596812" cy="309175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75D11847-4508-7B4F-8BE0-B981A51FF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396">
            <a:off x="5733614" y="3345519"/>
            <a:ext cx="2834678" cy="2857500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69E96BD-67C9-A3E3-4623-71BF0A334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8284">
            <a:off x="461792" y="1213308"/>
            <a:ext cx="5149676" cy="549038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91EBF4B5-BCE7-1EB4-13B9-F5B0153E10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7012">
            <a:off x="2001313" y="-1640086"/>
            <a:ext cx="1285845" cy="497542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45353D9E-2526-F801-5221-417C1F94AA95}"/>
              </a:ext>
            </a:extLst>
          </p:cNvPr>
          <p:cNvSpPr txBox="1"/>
          <p:nvPr/>
        </p:nvSpPr>
        <p:spPr>
          <a:xfrm rot="21139963">
            <a:off x="748337" y="379808"/>
            <a:ext cx="3962018" cy="110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solidFill>
                  <a:schemeClr val="bg1">
                    <a:lumMod val="90000"/>
                  </a:scheme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Sobre ella: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64F28F-9AAC-C7DD-1660-DCBC7822F557}"/>
              </a:ext>
            </a:extLst>
          </p:cNvPr>
          <p:cNvSpPr txBox="1"/>
          <p:nvPr/>
        </p:nvSpPr>
        <p:spPr>
          <a:xfrm rot="250059">
            <a:off x="700592" y="1973339"/>
            <a:ext cx="48092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0" i="0" u="none" strike="noStrike" dirty="0">
                <a:solidFill>
                  <a:srgbClr val="001133"/>
                </a:solidFill>
                <a:effectLst/>
                <a:latin typeface="Helvetica Neue" panose="02000503000000020004" pitchFamily="2"/>
              </a:rPr>
              <a:t>Por complicaciones en el Hospital donde nace, Diane es ciega de nacimiento , apodada </a:t>
            </a:r>
            <a:r>
              <a:rPr lang="es-MX" b="0" i="0" u="none" strike="noStrike" dirty="0" err="1">
                <a:solidFill>
                  <a:srgbClr val="001133"/>
                </a:solidFill>
                <a:effectLst/>
                <a:latin typeface="Helvetica Neue" panose="02000503000000020004" pitchFamily="2"/>
              </a:rPr>
              <a:t>Deedles</a:t>
            </a:r>
            <a:r>
              <a:rPr lang="es-MX" b="0" i="0" u="none" strike="noStrike" dirty="0">
                <a:solidFill>
                  <a:srgbClr val="001133"/>
                </a:solidFill>
                <a:effectLst/>
                <a:latin typeface="Helvetica Neue" panose="02000503000000020004" pitchFamily="2"/>
              </a:rPr>
              <a:t> desde niña con un gran </a:t>
            </a:r>
            <a:r>
              <a:rPr lang="es-MX" b="0" i="0" u="none" strike="noStrike" dirty="0" err="1">
                <a:solidFill>
                  <a:srgbClr val="001133"/>
                </a:solidFill>
                <a:effectLst/>
                <a:latin typeface="Helvetica Neue" panose="02000503000000020004" pitchFamily="2"/>
              </a:rPr>
              <a:t>oido</a:t>
            </a:r>
            <a:r>
              <a:rPr lang="es-MX" b="0" i="0" u="none" strike="noStrike" dirty="0">
                <a:solidFill>
                  <a:srgbClr val="001133"/>
                </a:solidFill>
                <a:effectLst/>
                <a:latin typeface="Helvetica Neue" panose="02000503000000020004" pitchFamily="2"/>
              </a:rPr>
              <a:t> y talento descubre el mundo del jazz a través de su progenitor que tocaba el piano y su madre tenia una colección de discos de </a:t>
            </a:r>
            <a:r>
              <a:rPr lang="es-MX" b="0" i="0" u="none" strike="noStrike" dirty="0" err="1">
                <a:solidFill>
                  <a:srgbClr val="001133"/>
                </a:solidFill>
                <a:effectLst/>
                <a:latin typeface="Helvetica Neue" panose="02000503000000020004" pitchFamily="2"/>
              </a:rPr>
              <a:t>Duke</a:t>
            </a:r>
            <a:r>
              <a:rPr lang="es-MX" b="0" i="0" u="none" strike="noStrike" dirty="0">
                <a:solidFill>
                  <a:srgbClr val="001133"/>
                </a:solidFill>
                <a:effectLst/>
                <a:latin typeface="Helvetica Neue" panose="02000503000000020004" pitchFamily="2"/>
              </a:rPr>
              <a:t> Ellington y Dinah Washington. Gracias a su gran oído privilegiado , comienza a tocar el piano de forma autodidacta hasta que con tan sólo 10 años da su primer concierto, en un hotel de </a:t>
            </a:r>
            <a:r>
              <a:rPr lang="es-MX" b="0" i="0" u="none" strike="noStrike" dirty="0" err="1">
                <a:solidFill>
                  <a:srgbClr val="001133"/>
                </a:solidFill>
                <a:effectLst/>
                <a:latin typeface="Helvetica Neue" panose="02000503000000020004" pitchFamily="2"/>
              </a:rPr>
              <a:t>Tacoma</a:t>
            </a:r>
            <a:r>
              <a:rPr lang="es-MX" b="0" i="0" u="none" strike="noStrike" dirty="0">
                <a:solidFill>
                  <a:srgbClr val="001133"/>
                </a:solidFill>
                <a:effectLst/>
                <a:latin typeface="Helvetica Neue" panose="02000503000000020004" pitchFamily="2"/>
              </a:rPr>
              <a:t>. </a:t>
            </a:r>
            <a:r>
              <a:rPr lang="es-MX" b="0" i="0" u="none" strike="noStrike" dirty="0" err="1">
                <a:solidFill>
                  <a:srgbClr val="001133"/>
                </a:solidFill>
                <a:effectLst/>
                <a:latin typeface="Helvetica Neue" panose="02000503000000020004" pitchFamily="2"/>
              </a:rPr>
              <a:t>Shuur</a:t>
            </a:r>
            <a:r>
              <a:rPr lang="es-MX" b="0" i="0" u="none" strike="noStrike" dirty="0">
                <a:solidFill>
                  <a:srgbClr val="001133"/>
                </a:solidFill>
                <a:effectLst/>
                <a:latin typeface="Helvetica Neue" panose="02000503000000020004" pitchFamily="2"/>
              </a:rPr>
              <a:t> ingresa entonces en el "Washington State School for the </a:t>
            </a:r>
            <a:r>
              <a:rPr lang="es-MX" b="0" i="0" u="none" strike="noStrike" dirty="0" err="1">
                <a:solidFill>
                  <a:srgbClr val="001133"/>
                </a:solidFill>
                <a:effectLst/>
                <a:latin typeface="Helvetica Neue" panose="02000503000000020004" pitchFamily="2"/>
              </a:rPr>
              <a:t>Blind</a:t>
            </a:r>
            <a:r>
              <a:rPr lang="es-MX" b="0" i="0" u="none" strike="noStrike" dirty="0">
                <a:solidFill>
                  <a:srgbClr val="001133"/>
                </a:solidFill>
                <a:effectLst/>
                <a:latin typeface="Helvetica Neue" panose="02000503000000020004" pitchFamily="2"/>
              </a:rPr>
              <a:t>", una institución para ciegos donde permanece hasta los 11 años.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342281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2393" y="1"/>
            <a:ext cx="547160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800589C-FD83-322E-ABF5-2F27AFB3C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D43F6FB-812C-85D9-D5FE-ADB828C379D5}"/>
              </a:ext>
            </a:extLst>
          </p:cNvPr>
          <p:cNvSpPr txBox="1"/>
          <p:nvPr/>
        </p:nvSpPr>
        <p:spPr>
          <a:xfrm>
            <a:off x="2149045" y="321276"/>
            <a:ext cx="5265009" cy="1566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9600" dirty="0">
                <a:solidFill>
                  <a:schemeClr val="bg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Imágenes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FCFAAB3-2B62-B8A1-B4CC-0AF49CAB1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1842">
            <a:off x="5404153" y="1870979"/>
            <a:ext cx="3175000" cy="31115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844CFB8-1CD0-C1FE-F550-8200ED1B9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133">
            <a:off x="432093" y="1454230"/>
            <a:ext cx="2987762" cy="283392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58DD6CB-6910-2133-AFEE-CE8586EAD2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64" y="3613244"/>
            <a:ext cx="2572401" cy="271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111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126D593-B4A3-0CB9-5DC7-21094695E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670AD2F-076F-6A95-3ABB-0060ECF0A66D}"/>
              </a:ext>
            </a:extLst>
          </p:cNvPr>
          <p:cNvSpPr txBox="1"/>
          <p:nvPr/>
        </p:nvSpPr>
        <p:spPr>
          <a:xfrm>
            <a:off x="907048" y="1994122"/>
            <a:ext cx="85288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solidFill>
                  <a:schemeClr val="bg1"/>
                </a:solidFill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¡Muchas gracias por su atención!</a:t>
            </a:r>
          </a:p>
        </p:txBody>
      </p:sp>
    </p:spTree>
    <p:extLst>
      <p:ext uri="{BB962C8B-B14F-4D97-AF65-F5344CB8AC3E}">
        <p14:creationId xmlns:p14="http://schemas.microsoft.com/office/powerpoint/2010/main" val="3513158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Presentación en pantalla (4:3)</PresentationFormat>
  <Slides>4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Yuliana LR</dc:creator>
  <cp:lastModifiedBy>Yuliana LR</cp:lastModifiedBy>
  <cp:revision>2</cp:revision>
  <dcterms:created xsi:type="dcterms:W3CDTF">2024-03-06T14:14:44Z</dcterms:created>
  <dcterms:modified xsi:type="dcterms:W3CDTF">2024-03-07T13:22:03Z</dcterms:modified>
</cp:coreProperties>
</file>