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3" r:id="rId8"/>
    <p:sldId id="262" r:id="rId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5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4T14:15:48.582"/>
    </inkml:context>
    <inkml:brush xml:id="br0">
      <inkml:brushProperty name="width" value="0.35" units="cm"/>
      <inkml:brushProperty name="height" value="0.35" units="cm"/>
      <inkml:brushProperty name="color" value="#796B5F"/>
    </inkml:brush>
  </inkml:definitions>
  <inkml:trace contextRef="#ctx0" brushRef="#br0">375 14289 24575,'0'0'0</inkml:trace>
  <inkml:trace contextRef="#ctx0" brushRef="#br0" timeOffset="2568">375 14289 24575,'-41'-69'0,"-1"1"0,0 0 0,1-1 0,-1 1 0,-6-10 0,-3-2 0,8 8 0,19 18 0,24 5 0,0 1 0,0-15 0,0 3 0,0-16 0,0 2 0,0-2 0,0-5 0,0 4 0,4-3 0,10-4 0,7 1 0,14 0 0,4 2 0,-4 5 0,-1-12 0,8 5 0,-14 4 0,6 10 0,1-7 0,0 6 0,-12-4 0,-2 19 0,2 4 0,4 3 0,1 1 0,-7-1 0,7 2 0,-1-10 0,10 10 0,-2-3 0,0-1 0,6 1 0,-6-6 0,7 6 0,4-9 0,-11 3 0,15 2 0,-8-3 0,13 5 0,1-11 0,4 11 0,2-11 0,3 4 0,4-4 0,-29 30 0,1 1 0,4 0 0,0 0 0,4-1 0,-1-1 0,-3-1 0,1-1 0,4-1 0,1 0 0,2-2 0,-2 0 0,-3 1 0,-1 0 0,2 2 0,-1 1 0,-3 1 0,-2 1 0,-1-3 0,-1 0 0,38-22 0,4 1 0,-14 8 0,7-8 0,1 10 0,-1-3 0,-4 10 0,-3-2 0,-4 11 0,-3-12 0,3 7 0,4 1 0,-4 1 0,4 6 0,3-3 0,-3-5 0,3-2 0,-3 9 0,12-2 0,9 2 0,0 3 0,-7-10 0,8 14 0,-1-6 0,2 6 0,-2-14 0,-4 14 0,4-6 0,2 1 0,-2-8 0,1-6 0,-8 6 0,-7 1 0,0-1 0,-2 1 0,2-1 0,5 1 0,-4 6 0,13 1 0,-42 10 0,1-2 0,-1-3 0,1 0 0,3-3 0,0-1 0,2-3 0,3-1 0,8 1 0,1 0 0,-6 1 0,-2-1 0,2-3 0,-2-1 0,-4 4 0,-2-1 0,-2-6 0,-2 0 0,-5 4 0,-1 0 0,34-25 0,-4-1 0,-3 8 0,-2 1 0,-18 6 0,-1 14 0,-6 0 0,0 10 0,-1-10 0,1 7 0,-1 8 0,10-8 0,5 0 0,1-7 0,-1-6 0,4-6 0,-5 6 0,1-13 0,6-1 0,-11-15 0,12 8 0,-13-10 0,6 10 0,-8 2 0,8-3 0,-10 10 0,3-3 0,-3 8 0,2 6 0,-11 5 0,5 9 0,-5 1 0,11-8 0,1 0 0,-1-2 0,-6 2 0,0 3 0,-1-10 0,3 3 0,5-3 0,-1-6 0,15-1 0,-10 0 0,16-6 0,-7-5 0,15-3 0,-6-11 0,-29 33 0,0-1 0,-3-1 0,0 0 0,6 1 0,0 1 0,-2 5 0,0 0 0,-2-2 0,1 0 0,0 2 0,-1 0 0,1-2 0,-1 0 0,1-1 0,0 1 0,0 0 0,-1 0 0,33-34 0,-5-4 0,0 11 0,-6-4 0,-1 11 0,-20-5 0,9 10 0,-17-2 0,3 8 0,-9-1 0,4 4 0,12-21 0,5 9 0,-12 1 0,4 6 0,-8 1 0,-6-1 0,10 7 0,-9 1 0,0-1 0,9-13 0,-9-1 0,6 5 0,-6 3 0,16 1 0,-3-15 0,15-3 0,-1-11 0,8 2 0,-29 28 0,1 1 0,4 4 0,1-1 0,1-3 0,1 0 0,-2 5 0,-2 1 0,25-30 0,8-8 0,6 8 0,-34 27 0,2-2 0,-1 0 0,2-2 0,6-2 0,0-1 0,-3-6 0,-1-1 0,1-2 0,-1 0 0,-6 3 0,-1-1 0,1-1 0,-1 1 0,1 0 0,-1 1 0,-3-2 0,-2 0 0,0 5 0,-2 0 0,16-36 0,-1 12 0,-26 11 0,5 3 0,0 18 0,4-16 0,10 18 0,6-16 0,1 10 0,8-13 0,-1 6 0,-1-3 0,8 2 0,-12 10 0,11-9 0,0-1 0,1-13 0,11 6 0,-12 1 0,-2 2 0,-4-3 0,-8-8 0,8 8 0,-8 1 0,8 13 0,-10-4 0,2 4 0,-1-11 0,1 11 0,-4 3 0,5 4 0,-6 3 0,-1-3 0,0-2 0,-1 10 0,-6-6 0,0-1 0,-10 6 0,3-14 0,4-2 0,3-4 0,-3-10 0,3 3 0,-5-5 0,-2-3 0,6 1 0,-13-1 0,11 8 0,-4 0 0,2 1 0,-2-1 0,-3-3 0,10 10 0,0-1 0,6 7 0,-6 8 0,0-1 0,-19 10 0,21-5 0,-14 0 0,9 7 0,-11-17 0,-12 17 0,19-7 0,7 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4T14:15:53.810"/>
    </inkml:context>
    <inkml:brush xml:id="br0">
      <inkml:brushProperty name="width" value="0.35" units="cm"/>
      <inkml:brushProperty name="height" value="0.35" units="cm"/>
      <inkml:brushProperty name="color" value="#796B5F"/>
    </inkml:brush>
  </inkml:definitions>
  <inkml:trace contextRef="#ctx0" brushRef="#br0">56 874 24575,'-13'-67'0,"0"0"0,0 0 0,-3-23 0,15 14 0,50 20 0,9 19 0,-14-11 0,16 15 0,-7 1 0,0-7 0,-11 25 0,1-16 0,-8 9 0,4-17 0,3-9 0,-3-9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4T15:44:57.714"/>
    </inkml:context>
    <inkml:brush xml:id="br0">
      <inkml:brushProperty name="width" value="0.35" units="cm"/>
      <inkml:brushProperty name="height" value="0.35" units="cm"/>
    </inkml:brush>
  </inkml:definitions>
  <inkml:trace contextRef="#ctx0" brushRef="#br0">75 1297 24575,'-14'-83'0,"0"0"0,-1 0 0,1 0 0,3-18 0,5 2 0,25 34 0,49 54 0,20 22 0,-22-11 0,4 0 0,2 0-164,6 0 0,3 0 0,0 0 0,3 0 0,0 0 0,2 0 0,3 0 0,1 0 0,-2 0 0,-6 0 0,-1 0 0,-2 0-33,-4 0 0,-2 0 1,-1 0-1,25 0 0,-4 0 355,-19 0 1,-4 0-1,-13 0 1,-5 0-159,17 0 553,-23 0-553,-44 0 0,-39-7 0,-45-13 0,30 5 0,-3-5 0,-9-9 0,-3-3 0,-5 1 0,-2 2 0,2 2 0,0-1 0,-6 0 0,-2 2 245,1 4 1,0 2 0,3-2 0,-1 1-160,1 6 1,1 3 0,8-2 0,2 2-87,5 5 0,3 1 0,-27-6 0,29 5 0,62 5 0,41-5 0,45 5 0,-26 2 0,4 0 0,7 1 0,1 3 0,3 1 0,1 3 0,2 5 0,-1 4-121,-1 6 0,-1 2 0,-2 2 0,0-1 121,-4-5 0,-1-1 0,-3 2 0,-3-1 0,-13-7 0,-2 0 424,42 13-424,-43-16 0,-35-1 0,-32-10 0,-22 0 0,-26 0 0,-16 0 0,-4 0 0,-7 0 0,0 0 0,39-6 0,-1-2 0,-3-4 0,-2-4 0,-8-6 0,0-6 0,-1-8 0,0-3 0,-4 2 0,-2 1 0,-1-3 0,0 2 0,6 5 0,2 0 0,5 0 0,2 2 0,-35-6 495,30 15-495,19 5 0,54 5 0,37 4 0,44 5 0,-32 2 0,3 0 0,5 0 0,1 0 0,0 0 0,0 0 0,4 0 0,0 0 0,-1 0 0,0 0 0,5 0 0,-1 0 0,-7 0 0,-1 0 0,-3 0 0,-2 0 0,-7 0 0,-2 0 0,44 0 0,-15 0 0,-15 0 0,-27 9 0,-9 2 0,-20 10 0,-26-7 0,-27-1 0,-9-6 0,-12 7 0,-7 0 0,1 6 0,-10 1 0,3-1 0,-8 8 0,-6-1 0,-5 1 0,43-17 0,-1-2 0,2 1 0,0-2 0,-46 6 0,46-8 0,-1-3 0,-45-3 0,14 0 0,7 0 0,8 0 0,15 0 0,20-9 0,13-2 0,19-10 0,10 10 0,26-1 0,19 5 0,27-2 0,7-4 0,-36 7 0,2 2 0,3 4 0,0 0 0,-1 0 0,-2 0 0,1 0 0,-2 0 0,-3 0 0,-1 0 0,39 0 0,-18 0 0,-23 0 0,-5 0 0,26 0 0,6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4T15:45:00.395"/>
    </inkml:context>
    <inkml:brush xml:id="br0">
      <inkml:brushProperty name="width" value="0.35" units="cm"/>
      <inkml:brushProperty name="height" value="0.35" units="cm"/>
    </inkml:brush>
  </inkml:definitions>
  <inkml:trace contextRef="#ctx0" brushRef="#br0">715 3395 24575,'-23'-72'0,"0"0"0,8 12 0,3 3 0,-9-32 0,0 7 0,-8 2 0,-12 4 0,9-1 0,4 8 0,14-4 0,8-3 0,6 1 0,6-14 0,22-3 0,13 3 0,-22 40 0,-1 0 0,11-26 0,-10-10 0,-6 23 0,-4 5 0,-9 23 0,0 0 0,0 8 0,0-12 0,0 6 0,-2 41 0,-5 46 0,-6-2 0,-3 10 0,0-1 0,0 6 0,0 1 0,-1 3 0,1 1 0,1 1-164,-2 9 0,0 3 0,3-1 0,1 0 0,3-1 0,1 1 45,1 0 0,1 0 0,1-1 0,1-11 0,1-1 0,2-3 119,-1 23 0,6-5 0,4-12 0,6-4 0,2-11 0,4-3 0,6-3 0,3-3 0,2-5 0,2-3 0,23 30 0,-21-4 0,-4-15 0,-10-12 0,-8-10 0,-3-37 0,-9-22 0,-3-42 327,-3-13 1,-1 29 0,-2-2-150,-7-6 1,-3-1 0,-5-8 0,-4-2-179,-9-6 0,-2-2 0,0-2 0,-2 0 0,0 3 0,0 0 0,5 2 0,1 3 0,3 15 0,2 2 0,10 2 0,4 2 0,-5-29 0,14-9 0,1-5 0,4 34 0,1-2 0,1-4 0,0-1 0,0-13 0,0-3-144,0-4 0,0 0 0,3 6 0,1 1 144,-1-1 0,1 1 0,4 14 0,0 4 0,-6-30 0,7 53 0,-9 66 0,0 37 0,-6 20 0,-1 0 0,0 10 0,6-41 0,2 1 0,-1-1 0,0 1 144,0-1 0,0 0 0,0 5 0,0 0-144,0 2 0,0 1 0,0 9 0,0 1 0,0 3 0,0 0 0,0 2 0,0 1 0,0-3 0,0 0 0,0-8 0,0 0 0,-1-2 0,2-1 0,3-7 0,1 0 0,2-2 0,0-2 0,2 28 0,-2-16 0,-5-14 0,-2 0 0,0-2 0,0 2 0,0-3 0,0 10 0,0-9 0,0 13 0,9-34 0,12 3 0,2-28 0,15 0 0,-24 0 0,18-37 0,-18-18 0,18-18 0,-5-9 0,1-9 0,-1-5 0,-19 38 0,-2-1 0,-2-2 0,-1-1 0,-3-8 0,-3-2 0,-2-3 0,-3-1 0,-2-6 0,-3-3-197,-8-9 0,1-4 1,10 24-1,3-2 0,1-2 114,-1-7 1,1-2-1,5-2 1,6 13 0,3-1-1,2-1 1,1-2-41,3-7 0,0-1 0,3 0 0,0 1 0,1 8 0,1 1 0,1 1 0,1 0-41,6-19 0,1 1 0,-1 5 0,-5 19 0,-2 4 0,-2 4 61,-3-5 0,-3 6 7,2-36 1,-13 45 0,-2-2 0,-5-4-1,0-1 1</inkml:trace>
  <inkml:trace contextRef="#ctx0" brushRef="#br0" timeOffset="2866">186 1132 24575,'-12'87'0,"1"1"0,-1 0 0,1-4 0,1-1 0,4-10 0,5-18 0,2-5 0,-1 6 0,0 0 0,0-5 0,0 1 0,0 1 0,0 1 0,0 4 0,0 1 0,0 3 0,0 1 0,-1 9 0,2 0 0,3-1 0,1 0 0,1-2 0,2-1 0,0-3 0,0-2 0,-1-7 0,-1-2 0,0-1 0,0-1 0,1 30 0,4-4 0,10-16 0,8-3 0,6-4 0,8 2 0,-2-9 0,5 9 0,-12-2 0,5-2 0,2 2 0,-9-10 0,7-13 0,-34-13 0,-17-74 0,-22 5 0,10 3 0,0-2 0,-15-29 0,-2 9 0,11 5 0,-11 3 0,5-10 0,-6-5 0,4-13 0,20 42 0,1-2 0,2-1 0,1 0 0,2-1 0,3-1 0,2-3 0,3 0 0,0 0 0,1 0 0,1 1 0,1 1 0,1-43 0,0 7 0,0 13 0,-6 10 0,-1 4 0,0 14 0,7-7 0,-9 19 0,6-3 0,-6 55 0,9 18 0,0 46 0,0-26 0,0 2 0,0 5 0,0 1 0,0 0 0,0 0 0,0 3 0,0 0 0,0-3 0,0 0 0,0-2 0,0 1 0,0 1 0,0-1 0,0-2 0,0-1 0,0-3 0,0-1 0,0 1 0,0 0 0,0 7 0,0 0 0,0-8 0,0-1 0,0 2 0,0 0 0,0 43 0,0-23 0,0-1 0,0-26 0,0-10 0,0 10 0,0-13 0,9-3 0,-6-23 0,6-48 0,-9-23 0,0-22 0,0-12 0,-2-3 0,-5 3 0,-2 3 0,-5 4 0,5 2 0,9-9 0,0 44 0,0-1 0,0-5 0,0-1 0,0 0 0,0-1 0,0 2 0,0 0 0,0 0 0,0 1 0,0 2 0,0 1 0,0-45 0,0 47 0,0 1 0,0-29 0,0 5 0,0 4 0,0-4 0,0-8 0,0-13 0,0 44 0,0-1 0,0-43 0,0 5 0,0 22 0,0 10 0,0 45 0,0 99 0,0 4 0,0-12 0,0 4 0,0-15 0,0-2 0,0-9 0,0 0 0,0 2 0,0 0 0,0-2 0,0 0 0,0 1 0,0 2 0,0 7 0,0 0 0,0-2 0,0 0 0,0-1 0,0-1 0,0-3 0,0-1 0,0-2 0,0-1 0,0-2 0,0-1 0,0 45 0,0-4 0,0-10 0,0 0 0,0 0 0,0 1 0,0-1 0,0-9 0,0-4 0,0-14 0,0-7 0,0-14 0,9-4 0,11-19 0,3-2 0,-2-18 0,-21-18 0,-14-15 0,-4-17 0,-3 4 0,8-16 0,-1 10 0,9-15 0,-2 1 0,-2-17 0,6 42 0,-1-3 0,1-2 0,0-2 0,2-3 0,2-3 0,-1-6 0,0-1 0,0-2 0,0 0 0,0-10 0,0-1 0,0 0 0,0 1 0,0 14 0,0 2 0,0 7 0,0 1 0,0-4 0,0-2 0,0-7 0,0-2 0,0 0 0,0 0 0,0-4 0,0 3 0,0 14 0,0 6 0,0-22 0,0 28 0,0 32 0,0 37 0,0 45 0,0-17 0,0 5 0,0 10 0,0 2 0,0 2 0,0 2 0,0 7 0,0 1 0,0-3 0,0 1 0,0 1 0,0 1 0,0 5 0,0-1 0,0-4 0,0-1 0,0 3 0,0-2 0,-1-6 0,-1-2 0,-1-11 0,-1-2 0,3-5 0,0-3 0,-6 33 0,5-9 0,2-11 0,0 7 0,0-1 0,0 12 0,0 2 0,0-2 0,0 3 0,0-12 0,0-17 0,0-12 0,0-22 0,0-22 0,0-19 0,0-36 0,0-25 0,0 25 0,0-3 0,0-7 0,0-3 0,-1-4 0,0-3 0,-3-5 0,1 0 0,2 0 0,0 1 0,-3 2 0,1 1 0,1 5 0,1 2 0,1 5 0,0 1 0,0-1 0,0 0 0,0 1 0,0 0 0,0-2 0,0 1 0,0 1 0,0 0 0,0-6 0,0-2 0,0-6 0,0 0 0,0-1 0,0 0 0,0 0 0,0 2 0,0 10 0,0 1 0,0 7 0,0 4 0,0-15 0,0 5 0,0 70 0,0 65 0,0 15 0,0-19 0,0 1 0,0-13 0,0-1 0,0 44 0,0-2 0,0 2 0,0-3 0,0-4 0,0-11 0,0 4 0,0-8 0,0-6 0,0 5 0,0-18 0,0 9 0,0-9 0,0 7 0,0 6 0,0 5 0,0 10 0,0 6 0,0 0 0,0 0 0,0-7 0,0 3 0,0 4 0,0-11 0,0 4 0,0 3 0,0 4 0,0-39 0,0 0 0,0 2 0,0-1 0,0 43 0,0 2 0,0-2 0,0-5 0,0 9 0,0-2 0,4-37 0,2 1 0,-1 3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50A7B-E141-354C-1596-82376E9F9B2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3BD30052-5F92-DA86-C677-4344CAE1F7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53B365BC-D263-921E-3D85-A7ABB0907611}"/>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F506F958-AF0B-9007-5C75-979BDC82C8B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0E9CD0F-0C10-84A4-AF4F-4E2C58F5B492}"/>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3098035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0A0BB-91B3-1C0C-586F-ACCA0AE11EB6}"/>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A0537FE9-6E21-2D62-BE31-EFF49198B2B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DABC732C-171D-1044-793F-EE6A15212FA5}"/>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6D674920-9A83-94D1-A1CF-3CB57852F19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A29E247-57BD-7F95-7F58-D84D3C72B515}"/>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3973487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11FA31-4196-E4AD-6A71-4E3DFFD12B84}"/>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830CE4AA-96A7-1CDD-08CA-3C94C87F737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3E42107-7A5D-F7BC-C0C8-03DA93E84780}"/>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265ED0E8-F0D2-9C03-7425-D92BB1EFF96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7E11EC-08C6-B2A4-7828-67D6C5E72D00}"/>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731417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482F7-ED5E-0BC1-0629-10558B3F11AB}"/>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AD2891EC-6106-04E5-0464-72519FBB5CA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29A6EE2-10C7-0B69-24BA-C54E1DC441B6}"/>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3D00BBC4-32DF-55E8-F766-EC41EF1F18D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2494469-ED08-FB64-DD77-B8093EB5ACFC}"/>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876805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386F2-EA1F-68EF-DA01-C5931BB11D38}"/>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CC31D072-B1B3-379E-2C17-4B139CE315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2D82EA6-EACD-5B5C-BF82-F02045911ECA}"/>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ACE0E826-6A65-4CC2-8E90-1EBAC13B6A7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FCFEF4D-E889-405D-5604-E0F16ACE1206}"/>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69210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072589-A4EC-2B77-8C1C-20251C836C05}"/>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C452590-F3C0-8606-C936-AF5C7D47316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8F4F7592-F307-C885-2943-5C61A847A0B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FBF1DCD4-9786-8E9A-E809-2D2979100D30}"/>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6" name="Marcador de pie de página 5">
            <a:extLst>
              <a:ext uri="{FF2B5EF4-FFF2-40B4-BE49-F238E27FC236}">
                <a16:creationId xmlns:a16="http://schemas.microsoft.com/office/drawing/2014/main" id="{314AC0B3-9C91-5F38-3218-DB43A88F32A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7224027-2874-2BA3-A9C9-9CD0CB092C5D}"/>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75286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10EBA-3705-8666-227F-0CBEFE8CBB75}"/>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12FABA31-9022-D08D-76D4-936E8B6312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BF30B13C-1F7C-661B-F4D9-26DA46DEEF1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247A1B41-A659-77D3-4CFC-CC610FD71C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4D84C9B-CFB9-6010-143F-58B8C28F9150}"/>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AA57A738-EAC4-22D0-137B-E43DD04A8E4B}"/>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8" name="Marcador de pie de página 7">
            <a:extLst>
              <a:ext uri="{FF2B5EF4-FFF2-40B4-BE49-F238E27FC236}">
                <a16:creationId xmlns:a16="http://schemas.microsoft.com/office/drawing/2014/main" id="{09FE6D6E-9BAE-4072-B949-229611ABB24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A28118E0-D2B9-19AF-AE4C-D8C6C7824EFA}"/>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258033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60D43-57D6-7F2D-4FD3-8FC09568946D}"/>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E6AE8C4D-C3D2-F0D3-9102-1CF31C0BA91C}"/>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4" name="Marcador de pie de página 3">
            <a:extLst>
              <a:ext uri="{FF2B5EF4-FFF2-40B4-BE49-F238E27FC236}">
                <a16:creationId xmlns:a16="http://schemas.microsoft.com/office/drawing/2014/main" id="{AE226FA1-1BFB-183E-6D47-E9F5BCC1E5A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5745546-662C-F06D-8036-02AF9847878D}"/>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30430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7D0DDA8-D10B-110C-F061-DA4F041AB300}"/>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3" name="Marcador de pie de página 2">
            <a:extLst>
              <a:ext uri="{FF2B5EF4-FFF2-40B4-BE49-F238E27FC236}">
                <a16:creationId xmlns:a16="http://schemas.microsoft.com/office/drawing/2014/main" id="{88B89E81-00CD-38F9-700E-34A99D8C600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ABB5BD36-F0F6-44E0-17C6-C2B458974146}"/>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35773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C030B-604E-9535-0346-56B62E6CCFD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D22C1A8A-C269-B676-7F44-45FAA05E3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4A151AAE-7B29-B6ED-1DEF-E086586B6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7664817-F219-39A1-CB55-520133072414}"/>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6" name="Marcador de pie de página 5">
            <a:extLst>
              <a:ext uri="{FF2B5EF4-FFF2-40B4-BE49-F238E27FC236}">
                <a16:creationId xmlns:a16="http://schemas.microsoft.com/office/drawing/2014/main" id="{E10DD3E0-842E-72AD-85C9-921C0A746E9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06F41DC-2475-1056-6EC9-A94B31C432C0}"/>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206937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15511-B3E5-19BF-1B3A-BD768D08E7D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E941480F-D686-4214-C4B3-B0C1972346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C659007E-BBA0-7729-7933-DE05887E1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6971785A-8A67-A554-C520-FB7EA420FA05}"/>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6" name="Marcador de pie de página 5">
            <a:extLst>
              <a:ext uri="{FF2B5EF4-FFF2-40B4-BE49-F238E27FC236}">
                <a16:creationId xmlns:a16="http://schemas.microsoft.com/office/drawing/2014/main" id="{D9FE9303-73C7-55DD-A037-2BCF030764C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FC2F568-2025-B0A7-82FC-67D156FF5FC4}"/>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868599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0C3E79D-F4D7-CF2A-CF16-C1EAC4A758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A51DEF38-3491-B3C7-472E-31C952E53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4814985-6309-3E91-7DCA-09372738D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FA6F8E46-9E81-4F16-7B3C-3ACC3C302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E545E03D-8ABC-BAEB-7A2C-4E4BFBAB06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433C99-DCF8-AF4E-AAAA-3628491035C9}" type="slidenum">
              <a:rPr lang="es-MX" smtClean="0"/>
              <a:t>‹Nº›</a:t>
            </a:fld>
            <a:endParaRPr lang="es-MX"/>
          </a:p>
        </p:txBody>
      </p:sp>
    </p:spTree>
    <p:extLst>
      <p:ext uri="{BB962C8B-B14F-4D97-AF65-F5344CB8AC3E}">
        <p14:creationId xmlns:p14="http://schemas.microsoft.com/office/powerpoint/2010/main" val="1699842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customXml" Target="../ink/ink2.xml"/><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encyclopedia.ushmm.org/narrative/35294/es"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encyclopedia.ushmm.org/narrative/2906/es" TargetMode="External"/><Relationship Id="rId5" Type="http://schemas.openxmlformats.org/officeDocument/2006/relationships/hyperlink" Target="https://encyclopedia.ushmm.org/narrative/9275/es" TargetMode="External"/><Relationship Id="rId4" Type="http://schemas.openxmlformats.org/officeDocument/2006/relationships/hyperlink" Target="https://encyclopedia.ushmm.org/narrative/3508/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8588E-9AFC-6900-2EE8-7C4558893748}"/>
              </a:ext>
            </a:extLst>
          </p:cNvPr>
          <p:cNvSpPr>
            <a:spLocks noGrp="1"/>
          </p:cNvSpPr>
          <p:nvPr>
            <p:ph type="ctrTitle"/>
          </p:nvPr>
        </p:nvSpPr>
        <p:spPr/>
        <p:txBody>
          <a:bodyPr/>
          <a:lstStyle/>
          <a:p>
            <a:r>
              <a:rPr lang="es-419" b="1" dirty="0">
                <a:solidFill>
                  <a:srgbClr val="5A5147"/>
                </a:solidFill>
                <a:latin typeface="Jumble" panose="02000503000000020004" pitchFamily="2" charset="0"/>
              </a:rPr>
              <a:t>NAZISMO</a:t>
            </a:r>
            <a:endParaRPr lang="es-MX" b="1" dirty="0">
              <a:solidFill>
                <a:srgbClr val="5A5147"/>
              </a:solidFill>
              <a:latin typeface="Jumble" panose="02000503000000020004" pitchFamily="2" charset="0"/>
            </a:endParaRPr>
          </a:p>
        </p:txBody>
      </p:sp>
      <p:pic>
        <p:nvPicPr>
          <p:cNvPr id="6" name="Imagen 5">
            <a:extLst>
              <a:ext uri="{FF2B5EF4-FFF2-40B4-BE49-F238E27FC236}">
                <a16:creationId xmlns:a16="http://schemas.microsoft.com/office/drawing/2014/main" id="{47EF6B40-94E4-9B21-3B84-4877B8CC332B}"/>
              </a:ext>
            </a:extLst>
          </p:cNvPr>
          <p:cNvPicPr>
            <a:picLocks noChangeAspect="1"/>
          </p:cNvPicPr>
          <p:nvPr/>
        </p:nvPicPr>
        <p:blipFill>
          <a:blip r:embed="rId3"/>
          <a:stretch>
            <a:fillRect/>
          </a:stretch>
        </p:blipFill>
        <p:spPr>
          <a:xfrm>
            <a:off x="146326" y="4102652"/>
            <a:ext cx="2755348" cy="2755348"/>
          </a:xfrm>
          <a:prstGeom prst="rect">
            <a:avLst/>
          </a:prstGeom>
        </p:spPr>
      </p:pic>
      <p:sp>
        <p:nvSpPr>
          <p:cNvPr id="7" name="CuadroTexto 6">
            <a:extLst>
              <a:ext uri="{FF2B5EF4-FFF2-40B4-BE49-F238E27FC236}">
                <a16:creationId xmlns:a16="http://schemas.microsoft.com/office/drawing/2014/main" id="{C894466E-4828-18EF-0156-677F883F3368}"/>
              </a:ext>
            </a:extLst>
          </p:cNvPr>
          <p:cNvSpPr txBox="1"/>
          <p:nvPr/>
        </p:nvSpPr>
        <p:spPr>
          <a:xfrm>
            <a:off x="397933" y="4960582"/>
            <a:ext cx="1828800" cy="1200329"/>
          </a:xfrm>
          <a:prstGeom prst="rect">
            <a:avLst/>
          </a:prstGeom>
          <a:noFill/>
        </p:spPr>
        <p:txBody>
          <a:bodyPr wrap="square" rtlCol="0">
            <a:spAutoFit/>
          </a:bodyPr>
          <a:lstStyle/>
          <a:p>
            <a:pPr algn="l"/>
            <a:r>
              <a:rPr lang="es-419" dirty="0"/>
              <a:t>Azul Italia T.R</a:t>
            </a:r>
          </a:p>
          <a:p>
            <a:pPr algn="l"/>
            <a:r>
              <a:rPr lang="es-419" dirty="0"/>
              <a:t>Kate C.M</a:t>
            </a:r>
          </a:p>
          <a:p>
            <a:pPr algn="l"/>
            <a:r>
              <a:rPr lang="es-419" dirty="0"/>
              <a:t>Alfredo S.O</a:t>
            </a:r>
          </a:p>
          <a:p>
            <a:pPr algn="l"/>
            <a:r>
              <a:rPr lang="es-419" dirty="0"/>
              <a:t>Julian B.I</a:t>
            </a:r>
          </a:p>
        </p:txBody>
      </p:sp>
      <p:sp>
        <p:nvSpPr>
          <p:cNvPr id="8" name="CuadroTexto 7">
            <a:extLst>
              <a:ext uri="{FF2B5EF4-FFF2-40B4-BE49-F238E27FC236}">
                <a16:creationId xmlns:a16="http://schemas.microsoft.com/office/drawing/2014/main" id="{F1EC386A-018B-F84E-B0CA-A7F9D2C51E20}"/>
              </a:ext>
            </a:extLst>
          </p:cNvPr>
          <p:cNvSpPr txBox="1"/>
          <p:nvPr/>
        </p:nvSpPr>
        <p:spPr>
          <a:xfrm>
            <a:off x="355600" y="4591250"/>
            <a:ext cx="1828800" cy="369332"/>
          </a:xfrm>
          <a:prstGeom prst="rect">
            <a:avLst/>
          </a:prstGeom>
          <a:noFill/>
        </p:spPr>
        <p:txBody>
          <a:bodyPr wrap="square" rtlCol="0">
            <a:spAutoFit/>
          </a:bodyPr>
          <a:lstStyle/>
          <a:p>
            <a:pPr algn="l"/>
            <a:r>
              <a:rPr lang="es-419" dirty="0"/>
              <a:t>Integrantes:</a:t>
            </a:r>
            <a:endParaRPr lang="es-MX" dirty="0"/>
          </a:p>
        </p:txBody>
      </p:sp>
      <p:pic>
        <p:nvPicPr>
          <p:cNvPr id="4" name="Imagen 3">
            <a:extLst>
              <a:ext uri="{FF2B5EF4-FFF2-40B4-BE49-F238E27FC236}">
                <a16:creationId xmlns:a16="http://schemas.microsoft.com/office/drawing/2014/main" id="{94CA4FB4-7411-D9DF-AAE7-755324DC8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1035" y="-695148"/>
            <a:ext cx="3510932" cy="3009370"/>
          </a:xfrm>
          <a:prstGeom prst="rect">
            <a:avLst/>
          </a:prstGeom>
        </p:spPr>
      </p:pic>
      <p:pic>
        <p:nvPicPr>
          <p:cNvPr id="12" name="Imagen 11">
            <a:extLst>
              <a:ext uri="{FF2B5EF4-FFF2-40B4-BE49-F238E27FC236}">
                <a16:creationId xmlns:a16="http://schemas.microsoft.com/office/drawing/2014/main" id="{75A63F0D-AB2E-140D-D19C-6540523471BC}"/>
              </a:ext>
            </a:extLst>
          </p:cNvPr>
          <p:cNvPicPr>
            <a:picLocks noChangeAspect="1"/>
          </p:cNvPicPr>
          <p:nvPr/>
        </p:nvPicPr>
        <p:blipFill>
          <a:blip r:embed="rId5"/>
          <a:stretch>
            <a:fillRect/>
          </a:stretch>
        </p:blipFill>
        <p:spPr>
          <a:xfrm rot="1253344">
            <a:off x="9651416" y="4279096"/>
            <a:ext cx="2428480" cy="2428480"/>
          </a:xfrm>
          <a:prstGeom prst="rect">
            <a:avLst/>
          </a:prstGeom>
        </p:spPr>
      </p:pic>
      <p:pic>
        <p:nvPicPr>
          <p:cNvPr id="15" name="Imagen 14">
            <a:extLst>
              <a:ext uri="{FF2B5EF4-FFF2-40B4-BE49-F238E27FC236}">
                <a16:creationId xmlns:a16="http://schemas.microsoft.com/office/drawing/2014/main" id="{416F3AAF-F1C8-E482-432D-165683D19E79}"/>
              </a:ext>
            </a:extLst>
          </p:cNvPr>
          <p:cNvPicPr>
            <a:picLocks noChangeAspect="1"/>
          </p:cNvPicPr>
          <p:nvPr/>
        </p:nvPicPr>
        <p:blipFill>
          <a:blip r:embed="rId6"/>
          <a:stretch>
            <a:fillRect/>
          </a:stretch>
        </p:blipFill>
        <p:spPr>
          <a:xfrm rot="20745150">
            <a:off x="9112009" y="5028131"/>
            <a:ext cx="1357123" cy="1785688"/>
          </a:xfrm>
          <a:prstGeom prst="rect">
            <a:avLst/>
          </a:prstGeom>
        </p:spPr>
      </p:pic>
      <p:sp>
        <p:nvSpPr>
          <p:cNvPr id="16" name="CuadroTexto 15">
            <a:extLst>
              <a:ext uri="{FF2B5EF4-FFF2-40B4-BE49-F238E27FC236}">
                <a16:creationId xmlns:a16="http://schemas.microsoft.com/office/drawing/2014/main" id="{24931A86-8A03-A9B0-B317-9533721B3FC2}"/>
              </a:ext>
            </a:extLst>
          </p:cNvPr>
          <p:cNvSpPr txBox="1"/>
          <p:nvPr/>
        </p:nvSpPr>
        <p:spPr>
          <a:xfrm>
            <a:off x="5044045" y="3218069"/>
            <a:ext cx="1828800" cy="707886"/>
          </a:xfrm>
          <a:prstGeom prst="rect">
            <a:avLst/>
          </a:prstGeom>
          <a:noFill/>
        </p:spPr>
        <p:txBody>
          <a:bodyPr wrap="square" rtlCol="0">
            <a:spAutoFit/>
          </a:bodyPr>
          <a:lstStyle/>
          <a:p>
            <a:pPr algn="l"/>
            <a:r>
              <a:rPr lang="es-419" sz="4000" b="1" dirty="0">
                <a:latin typeface="Aldhabi" pitchFamily="2" charset="-78"/>
                <a:cs typeface="Aldhabi" pitchFamily="2" charset="-78"/>
              </a:rPr>
              <a:t>HISTORIA </a:t>
            </a:r>
            <a:endParaRPr lang="es-MX" sz="4000" b="1" dirty="0">
              <a:latin typeface="Aldhabi" pitchFamily="2" charset="-78"/>
              <a:cs typeface="Aldhabi" pitchFamily="2" charset="-78"/>
            </a:endParaRPr>
          </a:p>
        </p:txBody>
      </p:sp>
    </p:spTree>
    <p:extLst>
      <p:ext uri="{BB962C8B-B14F-4D97-AF65-F5344CB8AC3E}">
        <p14:creationId xmlns:p14="http://schemas.microsoft.com/office/powerpoint/2010/main" val="1127377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6"/>
                                        </p:tgtEl>
                                        <p:attrNameLst>
                                          <p:attrName>ppt_y</p:attrName>
                                        </p:attrNameLst>
                                      </p:cBhvr>
                                      <p:tavLst>
                                        <p:tav tm="0">
                                          <p:val>
                                            <p:strVal val="#ppt_y"/>
                                          </p:val>
                                        </p:tav>
                                        <p:tav tm="100000">
                                          <p:val>
                                            <p:strVal val="#ppt_y"/>
                                          </p:val>
                                        </p:tav>
                                      </p:tavLst>
                                    </p:anim>
                                    <p:anim calcmode="lin" valueType="num">
                                      <p:cBhvr>
                                        <p:cTn id="1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style.rotation</p:attrName>
                                        </p:attrNameLst>
                                      </p:cBhvr>
                                      <p:tavLst>
                                        <p:tav tm="0">
                                          <p:val>
                                            <p:fltVal val="90"/>
                                          </p:val>
                                        </p:tav>
                                        <p:tav tm="100000">
                                          <p:val>
                                            <p:fltVal val="0"/>
                                          </p:val>
                                        </p:tav>
                                      </p:tavLst>
                                    </p:anim>
                                    <p:animEffect transition="in" filter="fade">
                                      <p:cBhvr>
                                        <p:cTn id="50" dur="1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ircle(in)">
                                      <p:cBhvr>
                                        <p:cTn id="5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9CF06EA-CBA0-3C10-75DF-34613ED58F38}"/>
              </a:ext>
            </a:extLst>
          </p:cNvPr>
          <p:cNvPicPr>
            <a:picLocks noChangeAspect="1"/>
          </p:cNvPicPr>
          <p:nvPr/>
        </p:nvPicPr>
        <p:blipFill rotWithShape="1">
          <a:blip r:embed="rId3"/>
          <a:srcRect b="12209"/>
          <a:stretch/>
        </p:blipFill>
        <p:spPr>
          <a:xfrm>
            <a:off x="6726621" y="1630579"/>
            <a:ext cx="5465379" cy="5227421"/>
          </a:xfrm>
          <a:prstGeom prst="rect">
            <a:avLst/>
          </a:prstGeom>
        </p:spPr>
      </p:pic>
      <p:pic>
        <p:nvPicPr>
          <p:cNvPr id="2" name="Imagen 1">
            <a:extLst>
              <a:ext uri="{FF2B5EF4-FFF2-40B4-BE49-F238E27FC236}">
                <a16:creationId xmlns:a16="http://schemas.microsoft.com/office/drawing/2014/main" id="{A711B3D2-DC3C-4E31-9680-44C55867F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221">
            <a:off x="1156755" y="0"/>
            <a:ext cx="9878490" cy="8445500"/>
          </a:xfrm>
          <a:prstGeom prst="rect">
            <a:avLst/>
          </a:prstGeom>
        </p:spPr>
      </p:pic>
      <p:sp>
        <p:nvSpPr>
          <p:cNvPr id="3" name="CuadroTexto 2">
            <a:extLst>
              <a:ext uri="{FF2B5EF4-FFF2-40B4-BE49-F238E27FC236}">
                <a16:creationId xmlns:a16="http://schemas.microsoft.com/office/drawing/2014/main" id="{CCDB24E2-2B42-7085-1885-2FEC371958D3}"/>
              </a:ext>
            </a:extLst>
          </p:cNvPr>
          <p:cNvSpPr txBox="1"/>
          <p:nvPr/>
        </p:nvSpPr>
        <p:spPr>
          <a:xfrm>
            <a:off x="2138465" y="1630579"/>
            <a:ext cx="7320845" cy="3170099"/>
          </a:xfrm>
          <a:prstGeom prst="rect">
            <a:avLst/>
          </a:prstGeom>
          <a:noFill/>
        </p:spPr>
        <p:txBody>
          <a:bodyPr wrap="square" rtlCol="0">
            <a:spAutoFit/>
          </a:bodyPr>
          <a:lstStyle/>
          <a:p>
            <a:r>
              <a:rPr lang="es-MX" sz="2000" i="0" u="none" strike="noStrike" dirty="0">
                <a:effectLst/>
              </a:rPr>
              <a:t>El Partido Nazi fue uno de los que manifestaba su descontento con la rendición de Alemania y la imposición de fuertes medidas compensatorias al país después de la Primera Guerra Mundial, lo cual provocó una reacción nacionalista en la población que no comprendía el resultado de la guerra.</a:t>
            </a:r>
          </a:p>
          <a:p>
            <a:r>
              <a:rPr lang="es-MX" sz="2000" i="0" u="none" strike="noStrike" dirty="0">
                <a:effectLst/>
              </a:rPr>
              <a:t>El nuevo régimen que se estableció, la República de Weimar, tuvo que enfrentar problemas económicos, sociales y políticos. Esto incluyó levantamientos de distintos sectores políticos y la dificultad para establecer su autoridad. </a:t>
            </a:r>
          </a:p>
          <a:p>
            <a:pPr algn="l"/>
            <a:endParaRPr lang="es-MX" sz="2000" dirty="0"/>
          </a:p>
        </p:txBody>
      </p:sp>
      <mc:AlternateContent xmlns:mc="http://schemas.openxmlformats.org/markup-compatibility/2006" xmlns:p14="http://schemas.microsoft.com/office/powerpoint/2010/main">
        <mc:Choice Requires="p14">
          <p:contentPart p14:bwMode="auto" r:id="rId5">
            <p14:nvContentPartPr>
              <p14:cNvPr id="15" name="Entrada de lápiz 14">
                <a:extLst>
                  <a:ext uri="{FF2B5EF4-FFF2-40B4-BE49-F238E27FC236}">
                    <a16:creationId xmlns:a16="http://schemas.microsoft.com/office/drawing/2014/main" id="{B435C057-71A2-E79C-9617-078ED54A3E4E}"/>
                  </a:ext>
                </a:extLst>
              </p14:cNvPr>
              <p14:cNvContentPartPr/>
              <p14:nvPr/>
            </p14:nvContentPartPr>
            <p14:xfrm>
              <a:off x="6694685" y="1819180"/>
              <a:ext cx="5361480" cy="5144400"/>
            </p14:xfrm>
          </p:contentPart>
        </mc:Choice>
        <mc:Fallback xmlns="">
          <p:pic>
            <p:nvPicPr>
              <p:cNvPr id="15" name="Entrada de lápiz 14">
                <a:extLst>
                  <a:ext uri="{FF2B5EF4-FFF2-40B4-BE49-F238E27FC236}">
                    <a16:creationId xmlns:a16="http://schemas.microsoft.com/office/drawing/2014/main" id="{B435C057-71A2-E79C-9617-078ED54A3E4E}"/>
                  </a:ext>
                </a:extLst>
              </p:cNvPr>
              <p:cNvPicPr/>
              <p:nvPr/>
            </p:nvPicPr>
            <p:blipFill>
              <a:blip r:embed="rId6"/>
              <a:stretch>
                <a:fillRect/>
              </a:stretch>
            </p:blipFill>
            <p:spPr>
              <a:xfrm>
                <a:off x="6632045" y="1756180"/>
                <a:ext cx="5487120" cy="5270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Entrada de lápiz 15">
                <a:extLst>
                  <a:ext uri="{FF2B5EF4-FFF2-40B4-BE49-F238E27FC236}">
                    <a16:creationId xmlns:a16="http://schemas.microsoft.com/office/drawing/2014/main" id="{42DC312D-108A-0B57-F443-6B48FD1B5B59}"/>
                  </a:ext>
                </a:extLst>
              </p14:cNvPr>
              <p14:cNvContentPartPr/>
              <p14:nvPr/>
            </p14:nvContentPartPr>
            <p14:xfrm>
              <a:off x="12011165" y="1437220"/>
              <a:ext cx="214920" cy="315000"/>
            </p14:xfrm>
          </p:contentPart>
        </mc:Choice>
        <mc:Fallback xmlns="">
          <p:pic>
            <p:nvPicPr>
              <p:cNvPr id="16" name="Entrada de lápiz 15">
                <a:extLst>
                  <a:ext uri="{FF2B5EF4-FFF2-40B4-BE49-F238E27FC236}">
                    <a16:creationId xmlns:a16="http://schemas.microsoft.com/office/drawing/2014/main" id="{42DC312D-108A-0B57-F443-6B48FD1B5B59}"/>
                  </a:ext>
                </a:extLst>
              </p:cNvPr>
              <p:cNvPicPr/>
              <p:nvPr/>
            </p:nvPicPr>
            <p:blipFill>
              <a:blip r:embed="rId8"/>
              <a:stretch>
                <a:fillRect/>
              </a:stretch>
            </p:blipFill>
            <p:spPr>
              <a:xfrm>
                <a:off x="11948165" y="1374580"/>
                <a:ext cx="34056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Entrada de lápiz 6">
                <a:extLst>
                  <a:ext uri="{FF2B5EF4-FFF2-40B4-BE49-F238E27FC236}">
                    <a16:creationId xmlns:a16="http://schemas.microsoft.com/office/drawing/2014/main" id="{2E8D66D6-6E8A-DC4F-4B10-5E42D10852B2}"/>
                  </a:ext>
                </a:extLst>
              </p14:cNvPr>
              <p14:cNvContentPartPr/>
              <p14:nvPr/>
            </p14:nvContentPartPr>
            <p14:xfrm>
              <a:off x="6461375" y="7012271"/>
              <a:ext cx="805680" cy="466920"/>
            </p14:xfrm>
          </p:contentPart>
        </mc:Choice>
        <mc:Fallback xmlns="">
          <p:pic>
            <p:nvPicPr>
              <p:cNvPr id="7" name="Entrada de lápiz 6">
                <a:extLst>
                  <a:ext uri="{FF2B5EF4-FFF2-40B4-BE49-F238E27FC236}">
                    <a16:creationId xmlns:a16="http://schemas.microsoft.com/office/drawing/2014/main" id="{2E8D66D6-6E8A-DC4F-4B10-5E42D10852B2}"/>
                  </a:ext>
                </a:extLst>
              </p:cNvPr>
              <p:cNvPicPr/>
              <p:nvPr/>
            </p:nvPicPr>
            <p:blipFill>
              <a:blip r:embed="rId10"/>
              <a:stretch>
                <a:fillRect/>
              </a:stretch>
            </p:blipFill>
            <p:spPr>
              <a:xfrm>
                <a:off x="6398735" y="6949631"/>
                <a:ext cx="931320"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trada de lápiz 9">
                <a:extLst>
                  <a:ext uri="{FF2B5EF4-FFF2-40B4-BE49-F238E27FC236}">
                    <a16:creationId xmlns:a16="http://schemas.microsoft.com/office/drawing/2014/main" id="{0C7C2068-B46E-E9C9-4722-051BCFA8DDE1}"/>
                  </a:ext>
                </a:extLst>
              </p14:cNvPr>
              <p14:cNvContentPartPr/>
              <p14:nvPr/>
            </p14:nvContentPartPr>
            <p14:xfrm>
              <a:off x="12333695" y="495191"/>
              <a:ext cx="269280" cy="1688760"/>
            </p14:xfrm>
          </p:contentPart>
        </mc:Choice>
        <mc:Fallback xmlns="">
          <p:pic>
            <p:nvPicPr>
              <p:cNvPr id="10" name="Entrada de lápiz 9">
                <a:extLst>
                  <a:ext uri="{FF2B5EF4-FFF2-40B4-BE49-F238E27FC236}">
                    <a16:creationId xmlns:a16="http://schemas.microsoft.com/office/drawing/2014/main" id="{0C7C2068-B46E-E9C9-4722-051BCFA8DDE1}"/>
                  </a:ext>
                </a:extLst>
              </p:cNvPr>
              <p:cNvPicPr/>
              <p:nvPr/>
            </p:nvPicPr>
            <p:blipFill>
              <a:blip r:embed="rId12"/>
              <a:stretch>
                <a:fillRect/>
              </a:stretch>
            </p:blipFill>
            <p:spPr>
              <a:xfrm>
                <a:off x="12270779" y="432191"/>
                <a:ext cx="394752" cy="1814400"/>
              </a:xfrm>
              <a:prstGeom prst="rect">
                <a:avLst/>
              </a:prstGeom>
            </p:spPr>
          </p:pic>
        </mc:Fallback>
      </mc:AlternateContent>
    </p:spTree>
    <p:extLst>
      <p:ext uri="{BB962C8B-B14F-4D97-AF65-F5344CB8AC3E}">
        <p14:creationId xmlns:p14="http://schemas.microsoft.com/office/powerpoint/2010/main" val="1498559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 calcmode="lin" valueType="num">
                                      <p:cBhvr>
                                        <p:cTn id="2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B64425DC-C5A9-AA19-E4B1-E86DD6DE36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4548" y="-5088821"/>
            <a:ext cx="9807452" cy="8390821"/>
          </a:xfrm>
        </p:spPr>
      </p:pic>
      <p:pic>
        <p:nvPicPr>
          <p:cNvPr id="5" name="Imagen 4">
            <a:extLst>
              <a:ext uri="{FF2B5EF4-FFF2-40B4-BE49-F238E27FC236}">
                <a16:creationId xmlns:a16="http://schemas.microsoft.com/office/drawing/2014/main" id="{A467604A-2CD2-3391-89E6-068D9326D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6842">
            <a:off x="7498886" y="-8497572"/>
            <a:ext cx="12971432" cy="11118370"/>
          </a:xfrm>
          <a:prstGeom prst="rect">
            <a:avLst/>
          </a:prstGeom>
        </p:spPr>
      </p:pic>
      <p:sp>
        <p:nvSpPr>
          <p:cNvPr id="2" name="CuadroTexto 1">
            <a:extLst>
              <a:ext uri="{FF2B5EF4-FFF2-40B4-BE49-F238E27FC236}">
                <a16:creationId xmlns:a16="http://schemas.microsoft.com/office/drawing/2014/main" id="{6E2620AD-C61C-BEAF-A0DE-F51B7B47363B}"/>
              </a:ext>
            </a:extLst>
          </p:cNvPr>
          <p:cNvSpPr txBox="1"/>
          <p:nvPr/>
        </p:nvSpPr>
        <p:spPr>
          <a:xfrm>
            <a:off x="3417727" y="1885001"/>
            <a:ext cx="5734786" cy="1754326"/>
          </a:xfrm>
          <a:prstGeom prst="rect">
            <a:avLst/>
          </a:prstGeom>
          <a:noFill/>
        </p:spPr>
        <p:txBody>
          <a:bodyPr wrap="square" rtlCol="0">
            <a:spAutoFit/>
          </a:bodyPr>
          <a:lstStyle/>
          <a:p>
            <a:pPr algn="l"/>
            <a:r>
              <a:rPr lang="es-MX" b="0" i="0" u="none" strike="noStrike" dirty="0">
                <a:solidFill>
                  <a:srgbClr val="333333"/>
                </a:solidFill>
                <a:effectLst/>
                <a:latin typeface="Arial" panose="020B0604020202020204" pitchFamily="34" charset="0"/>
              </a:rPr>
              <a:t>Después de que Adolf Hitler asumiera el cargo como canciller de Alemania en enero de 1933, no tardó en comenzar a convertir el gobierno alemán en una dictadura </a:t>
            </a:r>
            <a:r>
              <a:rPr lang="es-MX" b="0" i="0" u="none" strike="noStrike" dirty="0" err="1">
                <a:solidFill>
                  <a:srgbClr val="333333"/>
                </a:solidFill>
                <a:effectLst/>
                <a:latin typeface="Arial" panose="020B0604020202020204" pitchFamily="34" charset="0"/>
              </a:rPr>
              <a:t>unipartidista</a:t>
            </a:r>
            <a:r>
              <a:rPr lang="es-MX" b="0" i="0" u="none" strike="noStrike" dirty="0">
                <a:solidFill>
                  <a:srgbClr val="333333"/>
                </a:solidFill>
                <a:effectLst/>
                <a:latin typeface="Arial" panose="020B0604020202020204" pitchFamily="34" charset="0"/>
              </a:rPr>
              <a:t> y en organizar el poder policial que era necesario para hacer cumplir las políticas nazis. </a:t>
            </a:r>
            <a:endParaRPr lang="es-MX" dirty="0"/>
          </a:p>
        </p:txBody>
      </p:sp>
    </p:spTree>
    <p:extLst>
      <p:ext uri="{BB962C8B-B14F-4D97-AF65-F5344CB8AC3E}">
        <p14:creationId xmlns:p14="http://schemas.microsoft.com/office/powerpoint/2010/main" val="12356798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pic>
        <p:nvPicPr>
          <p:cNvPr id="3" name="Marcador de contenido 2">
            <a:extLst>
              <a:ext uri="{FF2B5EF4-FFF2-40B4-BE49-F238E27FC236}">
                <a16:creationId xmlns:a16="http://schemas.microsoft.com/office/drawing/2014/main" id="{782A5BA3-769C-838D-A180-ED3499FD1A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5678" y="-3339042"/>
            <a:ext cx="10978489" cy="9392708"/>
          </a:xfrm>
        </p:spPr>
      </p:pic>
      <p:sp>
        <p:nvSpPr>
          <p:cNvPr id="2" name="CuadroTexto 1">
            <a:extLst>
              <a:ext uri="{FF2B5EF4-FFF2-40B4-BE49-F238E27FC236}">
                <a16:creationId xmlns:a16="http://schemas.microsoft.com/office/drawing/2014/main" id="{8D57BB05-F19D-CBFA-4CEC-83CB2CD2F598}"/>
              </a:ext>
            </a:extLst>
          </p:cNvPr>
          <p:cNvSpPr txBox="1"/>
          <p:nvPr/>
        </p:nvSpPr>
        <p:spPr>
          <a:xfrm>
            <a:off x="3148188" y="2098323"/>
            <a:ext cx="5895623" cy="3754874"/>
          </a:xfrm>
          <a:prstGeom prst="rect">
            <a:avLst/>
          </a:prstGeom>
          <a:noFill/>
        </p:spPr>
        <p:txBody>
          <a:bodyPr wrap="square" rtlCol="0">
            <a:spAutoFit/>
          </a:bodyPr>
          <a:lstStyle/>
          <a:p>
            <a:pPr marL="285750" indent="-285750" algn="l">
              <a:buFont typeface="Arial" panose="020B0604020202020204" pitchFamily="34" charset="0"/>
              <a:buChar char="•"/>
            </a:pPr>
            <a:r>
              <a:rPr lang="es-MX" sz="2000" b="0" i="0" u="none" strike="noStrike" dirty="0">
                <a:effectLst/>
                <a:latin typeface="Arial" panose="020B0604020202020204" pitchFamily="34" charset="0"/>
              </a:rPr>
              <a:t> puso fin a las libertades individuales, incluyendo la libertad de prensa, de expresión y de asociación.</a:t>
            </a:r>
            <a:endParaRPr lang="es-419" sz="2000" b="0" i="0" u="none" strike="noStrike" dirty="0">
              <a:effectLst/>
              <a:latin typeface="Arial" panose="020B0604020202020204" pitchFamily="34" charset="0"/>
            </a:endParaRPr>
          </a:p>
          <a:p>
            <a:pPr marL="285750" indent="-285750" algn="l">
              <a:buFont typeface="Arial" panose="020B0604020202020204" pitchFamily="34" charset="0"/>
              <a:buChar char="•"/>
            </a:pPr>
            <a:endParaRPr lang="es-419" sz="2000" dirty="0">
              <a:latin typeface="Arial" panose="020B0604020202020204" pitchFamily="34" charset="0"/>
            </a:endParaRPr>
          </a:p>
          <a:p>
            <a:pPr marL="285750" indent="-285750" algn="l">
              <a:buFont typeface="Arial" panose="020B0604020202020204" pitchFamily="34" charset="0"/>
              <a:buChar char="•"/>
            </a:pPr>
            <a:r>
              <a:rPr lang="es-MX" sz="2000" b="0" i="0" u="none" strike="noStrike" dirty="0">
                <a:effectLst/>
                <a:latin typeface="Arial" panose="020B0604020202020204" pitchFamily="34" charset="0"/>
              </a:rPr>
              <a:t> Las personas perdieron el derecho a la privacidad, es decir que los funcionarios podían leer el correo de la gente, escuchar conversaciones telefónicas y allanar domicilios particulares sin orden judicial.</a:t>
            </a:r>
            <a:endParaRPr lang="es-419" sz="2000" b="0" i="0" u="none" strike="noStrike" dirty="0">
              <a:effectLst/>
              <a:latin typeface="Arial" panose="020B0604020202020204" pitchFamily="34" charset="0"/>
            </a:endParaRPr>
          </a:p>
          <a:p>
            <a:pPr marL="285750" indent="-285750" algn="l">
              <a:buFont typeface="Arial" panose="020B0604020202020204" pitchFamily="34" charset="0"/>
              <a:buChar char="•"/>
            </a:pPr>
            <a:endParaRPr lang="es-419" sz="2000" dirty="0">
              <a:latin typeface="Arial" panose="020B0604020202020204" pitchFamily="34" charset="0"/>
            </a:endParaRPr>
          </a:p>
          <a:p>
            <a:pPr marL="285750" indent="-285750" algn="l">
              <a:buFont typeface="Arial" panose="020B0604020202020204" pitchFamily="34" charset="0"/>
              <a:buChar char="•"/>
            </a:pPr>
            <a:r>
              <a:rPr lang="es-MX" sz="2000" b="0" i="0" u="none" strike="noStrike" dirty="0">
                <a:solidFill>
                  <a:srgbClr val="333333"/>
                </a:solidFill>
                <a:effectLst/>
                <a:latin typeface="Arial" panose="020B0604020202020204" pitchFamily="34" charset="0"/>
              </a:rPr>
              <a:t>asesinato en masa premeditado de millones de civiles inocentes.</a:t>
            </a:r>
            <a:endParaRPr lang="es-MX" sz="2000" dirty="0"/>
          </a:p>
        </p:txBody>
      </p:sp>
    </p:spTree>
    <p:extLst>
      <p:ext uri="{BB962C8B-B14F-4D97-AF65-F5344CB8AC3E}">
        <p14:creationId xmlns:p14="http://schemas.microsoft.com/office/powerpoint/2010/main" val="63320808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10A6975B-A901-77DD-BF6C-14CD1278F7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3547" y="172899"/>
            <a:ext cx="7611663" cy="6512201"/>
          </a:xfrm>
        </p:spPr>
      </p:pic>
      <p:sp>
        <p:nvSpPr>
          <p:cNvPr id="5" name="CuadroTexto 4">
            <a:extLst>
              <a:ext uri="{FF2B5EF4-FFF2-40B4-BE49-F238E27FC236}">
                <a16:creationId xmlns:a16="http://schemas.microsoft.com/office/drawing/2014/main" id="{4D354855-83F6-38E2-1714-227858ED507A}"/>
              </a:ext>
            </a:extLst>
          </p:cNvPr>
          <p:cNvSpPr txBox="1"/>
          <p:nvPr/>
        </p:nvSpPr>
        <p:spPr>
          <a:xfrm>
            <a:off x="2495207" y="1753980"/>
            <a:ext cx="7611662" cy="3693319"/>
          </a:xfrm>
          <a:prstGeom prst="rect">
            <a:avLst/>
          </a:prstGeom>
          <a:noFill/>
        </p:spPr>
        <p:txBody>
          <a:bodyPr wrap="square" rtlCol="0">
            <a:spAutoFit/>
          </a:bodyPr>
          <a:lstStyle/>
          <a:p>
            <a:pPr algn="l"/>
            <a:r>
              <a:rPr lang="es-MX" b="0" i="0" u="none" strike="noStrike" dirty="0">
                <a:solidFill>
                  <a:srgbClr val="333333"/>
                </a:solidFill>
                <a:effectLst/>
                <a:latin typeface="Arial" panose="020B0604020202020204" pitchFamily="34" charset="0"/>
              </a:rPr>
              <a:t>Impulsado por una ideología </a:t>
            </a:r>
            <a:r>
              <a:rPr lang="es-MX" b="0" i="0" strike="noStrike" dirty="0">
                <a:solidFill>
                  <a:srgbClr val="269ED2"/>
                </a:solidFill>
                <a:effectLst/>
                <a:latin typeface="Arial" panose="020B0604020202020204" pitchFamily="34" charset="0"/>
                <a:hlinkClick r:id="rId4"/>
              </a:rPr>
              <a:t>racista</a:t>
            </a:r>
            <a:r>
              <a:rPr lang="es-MX" b="0" i="0" u="none" strike="noStrike" dirty="0">
                <a:solidFill>
                  <a:srgbClr val="333333"/>
                </a:solidFill>
                <a:effectLst/>
                <a:latin typeface="Arial" panose="020B0604020202020204" pitchFamily="34" charset="0"/>
              </a:rPr>
              <a:t> que consideraba a los judíos como “indeseables parásitos” dignos solo de erradicación, los nazis implementaron el </a:t>
            </a:r>
            <a:r>
              <a:rPr lang="es-MX" b="0" i="0" u="none" strike="noStrike" dirty="0">
                <a:solidFill>
                  <a:srgbClr val="269ED2"/>
                </a:solidFill>
                <a:effectLst/>
                <a:latin typeface="Arial" panose="020B0604020202020204" pitchFamily="34" charset="0"/>
                <a:hlinkClick r:id="rId5"/>
              </a:rPr>
              <a:t>genocidio </a:t>
            </a:r>
            <a:r>
              <a:rPr lang="es-MX" b="0" i="0" u="none" strike="noStrike" dirty="0">
                <a:solidFill>
                  <a:srgbClr val="333333"/>
                </a:solidFill>
                <a:effectLst/>
                <a:latin typeface="Arial" panose="020B0604020202020204" pitchFamily="34" charset="0"/>
              </a:rPr>
              <a:t>en una escala sin precedentes. Aproximadamente dos de cada tres </a:t>
            </a:r>
            <a:r>
              <a:rPr lang="es-MX" b="0" i="0" u="none" strike="noStrike" dirty="0">
                <a:solidFill>
                  <a:srgbClr val="269ED2"/>
                </a:solidFill>
                <a:effectLst/>
                <a:latin typeface="Arial" panose="020B0604020202020204" pitchFamily="34" charset="0"/>
                <a:hlinkClick r:id="rId6"/>
              </a:rPr>
              <a:t>judíos</a:t>
            </a:r>
            <a:r>
              <a:rPr lang="es-MX" b="0" i="0" u="none" strike="noStrike" dirty="0">
                <a:solidFill>
                  <a:srgbClr val="333333"/>
                </a:solidFill>
                <a:effectLst/>
                <a:latin typeface="Arial" panose="020B0604020202020204" pitchFamily="34" charset="0"/>
              </a:rPr>
              <a:t> que vivían en Europa antes de la guerra fueron asesinados en el Holocausto.</a:t>
            </a:r>
            <a:endParaRPr lang="es-419" b="0" i="0" u="none" strike="noStrike" dirty="0">
              <a:solidFill>
                <a:srgbClr val="333333"/>
              </a:solidFill>
              <a:effectLst/>
              <a:latin typeface="Arial" panose="020B0604020202020204" pitchFamily="34" charset="0"/>
            </a:endParaRPr>
          </a:p>
          <a:p>
            <a:pPr algn="l"/>
            <a:endParaRPr lang="es-419" dirty="0">
              <a:solidFill>
                <a:srgbClr val="333333"/>
              </a:solidFill>
              <a:latin typeface="Arial" panose="020B0604020202020204" pitchFamily="34" charset="0"/>
            </a:endParaRPr>
          </a:p>
          <a:p>
            <a:pPr algn="l"/>
            <a:r>
              <a:rPr lang="es-MX" b="0" i="0" u="none" strike="noStrike" dirty="0">
                <a:solidFill>
                  <a:srgbClr val="269ED2"/>
                </a:solidFill>
                <a:effectLst/>
                <a:latin typeface="Arial" panose="020B0604020202020204" pitchFamily="34" charset="0"/>
                <a:hlinkClick r:id="rId7"/>
              </a:rPr>
              <a:t>Adolf Hitler</a:t>
            </a:r>
            <a:r>
              <a:rPr lang="es-MX" b="0" i="0" u="none" strike="noStrike" dirty="0">
                <a:solidFill>
                  <a:srgbClr val="333333"/>
                </a:solidFill>
                <a:effectLst/>
                <a:latin typeface="Arial" panose="020B0604020202020204" pitchFamily="34" charset="0"/>
              </a:rPr>
              <a:t>, el Führer (líder) del partido Nazi, formuló y articuló las ideas que llegaron a conocerse como la ideología nazi. Se consideraba a sí mismo un pensador profundo y riguroso y estaba convencido de que había encontrado la clave para comprender un mundo extraordinariamente complejo. Creía que las características, actitudes, habilidades y comportamientos de una persona estaban determinados por su presunta constitución racial.</a:t>
            </a:r>
            <a:endParaRPr lang="es-MX" dirty="0"/>
          </a:p>
        </p:txBody>
      </p:sp>
    </p:spTree>
    <p:extLst>
      <p:ext uri="{BB962C8B-B14F-4D97-AF65-F5344CB8AC3E}">
        <p14:creationId xmlns:p14="http://schemas.microsoft.com/office/powerpoint/2010/main" val="335942805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E3928FA-04CB-42F4-7FF0-D706E6D4F695}"/>
              </a:ext>
            </a:extLst>
          </p:cNvPr>
          <p:cNvPicPr>
            <a:picLocks noChangeAspect="1"/>
          </p:cNvPicPr>
          <p:nvPr/>
        </p:nvPicPr>
        <p:blipFill>
          <a:blip r:embed="rId3"/>
          <a:stretch>
            <a:fillRect/>
          </a:stretch>
        </p:blipFill>
        <p:spPr>
          <a:xfrm rot="151209">
            <a:off x="8650394" y="3315378"/>
            <a:ext cx="3888534" cy="3216253"/>
          </a:xfrm>
          <a:prstGeom prst="rect">
            <a:avLst/>
          </a:prstGeom>
        </p:spPr>
      </p:pic>
      <p:pic>
        <p:nvPicPr>
          <p:cNvPr id="12" name="Marcador de contenido 11">
            <a:extLst>
              <a:ext uri="{FF2B5EF4-FFF2-40B4-BE49-F238E27FC236}">
                <a16:creationId xmlns:a16="http://schemas.microsoft.com/office/drawing/2014/main" id="{C88B33E8-3873-681E-6921-A847EDC4BA0D}"/>
              </a:ext>
            </a:extLst>
          </p:cNvPr>
          <p:cNvPicPr>
            <a:picLocks noGrp="1" noChangeAspect="1"/>
          </p:cNvPicPr>
          <p:nvPr>
            <p:ph idx="1"/>
          </p:nvPr>
        </p:nvPicPr>
        <p:blipFill>
          <a:blip r:embed="rId4"/>
          <a:stretch>
            <a:fillRect/>
          </a:stretch>
        </p:blipFill>
        <p:spPr>
          <a:xfrm rot="19588742" flipH="1">
            <a:off x="8600881" y="4539230"/>
            <a:ext cx="793165" cy="2025788"/>
          </a:xfrm>
          <a:prstGeom prst="rect">
            <a:avLst/>
          </a:prstGeom>
        </p:spPr>
      </p:pic>
      <p:pic>
        <p:nvPicPr>
          <p:cNvPr id="15" name="Imagen 14">
            <a:extLst>
              <a:ext uri="{FF2B5EF4-FFF2-40B4-BE49-F238E27FC236}">
                <a16:creationId xmlns:a16="http://schemas.microsoft.com/office/drawing/2014/main" id="{5CA38043-346F-0BEF-FEE2-B8556D3A75F2}"/>
              </a:ext>
            </a:extLst>
          </p:cNvPr>
          <p:cNvPicPr>
            <a:picLocks noChangeAspect="1"/>
          </p:cNvPicPr>
          <p:nvPr/>
        </p:nvPicPr>
        <p:blipFill>
          <a:blip r:embed="rId5"/>
          <a:stretch>
            <a:fillRect/>
          </a:stretch>
        </p:blipFill>
        <p:spPr>
          <a:xfrm>
            <a:off x="0" y="0"/>
            <a:ext cx="2400667" cy="2306983"/>
          </a:xfrm>
          <a:prstGeom prst="rect">
            <a:avLst/>
          </a:prstGeom>
        </p:spPr>
      </p:pic>
      <p:pic>
        <p:nvPicPr>
          <p:cNvPr id="3" name="Imagen 2">
            <a:extLst>
              <a:ext uri="{FF2B5EF4-FFF2-40B4-BE49-F238E27FC236}">
                <a16:creationId xmlns:a16="http://schemas.microsoft.com/office/drawing/2014/main" id="{A82F6AE3-4FC6-ABCF-DCAA-D80C1730B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631" y="0"/>
            <a:ext cx="9074432" cy="7778084"/>
          </a:xfrm>
          <a:prstGeom prst="rect">
            <a:avLst/>
          </a:prstGeom>
        </p:spPr>
      </p:pic>
      <p:sp>
        <p:nvSpPr>
          <p:cNvPr id="4" name="CuadroTexto 3">
            <a:extLst>
              <a:ext uri="{FF2B5EF4-FFF2-40B4-BE49-F238E27FC236}">
                <a16:creationId xmlns:a16="http://schemas.microsoft.com/office/drawing/2014/main" id="{2BD44459-224F-1FF1-8E99-31E4DA8D34A3}"/>
              </a:ext>
            </a:extLst>
          </p:cNvPr>
          <p:cNvSpPr txBox="1"/>
          <p:nvPr/>
        </p:nvSpPr>
        <p:spPr>
          <a:xfrm>
            <a:off x="1885446" y="2208205"/>
            <a:ext cx="7084302" cy="4247317"/>
          </a:xfrm>
          <a:prstGeom prst="rect">
            <a:avLst/>
          </a:prstGeom>
          <a:noFill/>
        </p:spPr>
        <p:txBody>
          <a:bodyPr wrap="square" rtlCol="0">
            <a:spAutoFit/>
          </a:bodyPr>
          <a:lstStyle/>
          <a:p>
            <a:pPr marL="285750" indent="-285750">
              <a:buFont typeface="Wingdings" pitchFamily="2" charset="2"/>
              <a:buChar char="q"/>
            </a:pPr>
            <a:r>
              <a:rPr lang="es-MX" b="0" i="0" u="none" strike="noStrike" dirty="0">
                <a:effectLst/>
                <a:latin typeface="Poppins" panose="020B0604020202020204" pitchFamily="34" charset="0"/>
              </a:rPr>
              <a:t>El nacionalismo</a:t>
            </a:r>
          </a:p>
          <a:p>
            <a:pPr marL="285750" indent="-285750">
              <a:buFont typeface="Wingdings" pitchFamily="2" charset="2"/>
              <a:buChar char="q"/>
            </a:pPr>
            <a:endParaRPr lang="es-419" b="0" i="0" u="none" strike="noStrike" dirty="0">
              <a:effectLst/>
              <a:latin typeface="Poppins" panose="020B0604020202020204" pitchFamily="34" charset="0"/>
            </a:endParaRPr>
          </a:p>
          <a:p>
            <a:pPr marL="285750" indent="-285750">
              <a:buFont typeface="Wingdings" pitchFamily="2" charset="2"/>
              <a:buChar char="q"/>
            </a:pPr>
            <a:r>
              <a:rPr lang="es-MX" b="0" i="0" u="none" strike="noStrike" dirty="0">
                <a:effectLst/>
                <a:latin typeface="Poppins" panose="020B0604020202020204" pitchFamily="34" charset="0"/>
              </a:rPr>
              <a:t>El racismo</a:t>
            </a:r>
            <a:r>
              <a:rPr lang="es-419" b="0" i="0" u="none" strike="noStrike" dirty="0">
                <a:effectLst/>
                <a:latin typeface="Poppins" panose="020B0604020202020204" pitchFamily="34" charset="0"/>
              </a:rPr>
              <a:t>: </a:t>
            </a:r>
            <a:r>
              <a:rPr lang="es-MX" b="0" i="0" u="none" strike="noStrike" dirty="0">
                <a:effectLst/>
                <a:latin typeface="arial" panose="020B0604020202020204" pitchFamily="34" charset="0"/>
              </a:rPr>
              <a:t>superioridad o inferioridad de un grupo étnico, real o supuesto, frente a los demás, promoviendo mecanismos, sistemas y culturas de discriminación, persecución o exclusión. </a:t>
            </a:r>
            <a:endParaRPr lang="es-MX" b="0" i="0" u="none" strike="noStrike" dirty="0">
              <a:effectLst/>
              <a:latin typeface="Poppins" panose="020B0604020202020204" pitchFamily="34" charset="0"/>
            </a:endParaRPr>
          </a:p>
          <a:p>
            <a:pPr marL="285750" indent="-285750">
              <a:buFont typeface="Wingdings" pitchFamily="2" charset="2"/>
              <a:buChar char="q"/>
            </a:pPr>
            <a:endParaRPr lang="es-419" b="0" i="0" u="none" strike="noStrike" dirty="0">
              <a:effectLst/>
              <a:latin typeface="Poppins" panose="020B0604020202020204" pitchFamily="34" charset="0"/>
            </a:endParaRPr>
          </a:p>
          <a:p>
            <a:pPr marL="285750" indent="-285750">
              <a:buFont typeface="Wingdings" pitchFamily="2" charset="2"/>
              <a:buChar char="q"/>
            </a:pPr>
            <a:r>
              <a:rPr lang="es-419" dirty="0">
                <a:latin typeface="Poppins" panose="020B0604020202020204" pitchFamily="34" charset="0"/>
              </a:rPr>
              <a:t>El</a:t>
            </a:r>
            <a:r>
              <a:rPr lang="es-MX" b="0" i="0" u="none" strike="noStrike" dirty="0">
                <a:effectLst/>
                <a:latin typeface="Poppins" panose="020B0604020202020204" pitchFamily="34" charset="0"/>
              </a:rPr>
              <a:t> autoritarismo mediante una dictadura</a:t>
            </a:r>
            <a:r>
              <a:rPr lang="es-419" dirty="0">
                <a:latin typeface="Poppins" panose="020B0604020202020204" pitchFamily="34" charset="0"/>
              </a:rPr>
              <a:t>: </a:t>
            </a:r>
            <a:r>
              <a:rPr lang="es-MX" b="0" i="0" u="none" strike="noStrike" dirty="0">
                <a:effectLst/>
                <a:latin typeface="arial" panose="020B0604020202020204" pitchFamily="34" charset="0"/>
              </a:rPr>
              <a:t>modalidad del ejercicio de la autoridad que impone la voluntad de quien ejerce el poder en ausencia de un consenso construido de forma participativa, originando un orden social opresivo, carente de libertad y autonomía.</a:t>
            </a:r>
            <a:endParaRPr lang="es-MX" b="0" i="0" u="none" strike="noStrike" dirty="0">
              <a:effectLst/>
              <a:latin typeface="Poppins" panose="020B0604020202020204" pitchFamily="34" charset="0"/>
            </a:endParaRPr>
          </a:p>
          <a:p>
            <a:pPr marL="285750" indent="-285750">
              <a:buFont typeface="Wingdings" pitchFamily="2" charset="2"/>
              <a:buChar char="q"/>
            </a:pPr>
            <a:endParaRPr lang="es-419" dirty="0">
              <a:latin typeface="Poppins" panose="020B0604020202020204" pitchFamily="34" charset="0"/>
            </a:endParaRPr>
          </a:p>
          <a:p>
            <a:pPr marL="285750" indent="-285750">
              <a:buFont typeface="Wingdings" pitchFamily="2" charset="2"/>
              <a:buChar char="q"/>
            </a:pPr>
            <a:r>
              <a:rPr lang="es-419" dirty="0">
                <a:latin typeface="Poppins" panose="020B0604020202020204" pitchFamily="34" charset="0"/>
              </a:rPr>
              <a:t>E</a:t>
            </a:r>
            <a:r>
              <a:rPr lang="es-MX" b="0" i="0" u="none" strike="noStrike" dirty="0">
                <a:effectLst/>
                <a:latin typeface="Poppins" panose="020B0604020202020204" pitchFamily="34" charset="0"/>
              </a:rPr>
              <a:t>l militarismo</a:t>
            </a:r>
            <a:r>
              <a:rPr lang="es-419" b="0" i="0" u="none" strike="noStrike" dirty="0">
                <a:effectLst/>
                <a:latin typeface="Poppins" panose="020B0604020202020204" pitchFamily="34" charset="0"/>
              </a:rPr>
              <a:t>:</a:t>
            </a:r>
            <a:r>
              <a:rPr lang="es-MX" b="0" i="0" u="none" strike="noStrike" dirty="0">
                <a:effectLst/>
                <a:latin typeface="Google Sans"/>
              </a:rPr>
              <a:t>doctrina por la cual las fuerzas armadas ejercen una influencia dominante en una nación, su gobierno y su política</a:t>
            </a:r>
            <a:r>
              <a:rPr lang="es-MX" b="0" i="0" u="none" strike="noStrike" dirty="0">
                <a:solidFill>
                  <a:srgbClr val="E8EAED"/>
                </a:solidFill>
                <a:effectLst/>
                <a:latin typeface="Google Sans"/>
              </a:rPr>
              <a:t>.</a:t>
            </a:r>
            <a:endParaRPr lang="es-MX" b="0" i="0" u="none" strike="noStrike" dirty="0">
              <a:effectLst/>
              <a:latin typeface="Poppins" panose="020B0604020202020204" pitchFamily="34" charset="0"/>
            </a:endParaRPr>
          </a:p>
          <a:p>
            <a:pPr algn="l"/>
            <a:endParaRPr lang="es-MX" dirty="0"/>
          </a:p>
        </p:txBody>
      </p:sp>
    </p:spTree>
    <p:extLst>
      <p:ext uri="{BB962C8B-B14F-4D97-AF65-F5344CB8AC3E}">
        <p14:creationId xmlns:p14="http://schemas.microsoft.com/office/powerpoint/2010/main" val="425980358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l="-4000" r="-4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212E765-A955-DC8E-E1CA-6AC4B2EDF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187" y="-361952"/>
            <a:ext cx="6534150" cy="5586295"/>
          </a:xfrm>
          <a:prstGeom prst="rect">
            <a:avLst/>
          </a:prstGeom>
        </p:spPr>
      </p:pic>
      <p:sp>
        <p:nvSpPr>
          <p:cNvPr id="6" name="CuadroTexto 5">
            <a:extLst>
              <a:ext uri="{FF2B5EF4-FFF2-40B4-BE49-F238E27FC236}">
                <a16:creationId xmlns:a16="http://schemas.microsoft.com/office/drawing/2014/main" id="{7F19B7F1-109C-DD8A-9930-C7CABB967F9D}"/>
              </a:ext>
            </a:extLst>
          </p:cNvPr>
          <p:cNvSpPr txBox="1"/>
          <p:nvPr/>
        </p:nvSpPr>
        <p:spPr>
          <a:xfrm>
            <a:off x="1373187" y="1492170"/>
            <a:ext cx="9445625" cy="5078313"/>
          </a:xfrm>
          <a:prstGeom prst="rect">
            <a:avLst/>
          </a:prstGeom>
          <a:noFill/>
        </p:spPr>
        <p:txBody>
          <a:bodyPr wrap="square" rtlCol="0">
            <a:spAutoFit/>
          </a:bodyPr>
          <a:lstStyle/>
          <a:p>
            <a:pPr algn="l"/>
            <a:r>
              <a:rPr lang="es-MX" b="0" i="0" u="none" strike="noStrike" dirty="0">
                <a:solidFill>
                  <a:srgbClr val="32383D"/>
                </a:solidFill>
                <a:effectLst/>
                <a:latin typeface="Roboto" panose="020F0502020204030204" pitchFamily="34" charset="0"/>
              </a:rPr>
              <a:t> el 4 de febrero de 1945, cuando se reunieron en Yalta los tres grandes líderes aliados: Winston Churchill por Reino Unido, Joseph Stalin por la Unión Soviética y Franklin Delano Roosevelt por Estados Unidos. En esta Conferencia en Crimea, que duró ocho días, se planeó la derrota final del régimen nazi y la póstuma ocupación de Alemania. </a:t>
            </a:r>
            <a:endParaRPr lang="es-419" b="0" i="0" u="none" strike="noStrike" dirty="0">
              <a:solidFill>
                <a:srgbClr val="32383D"/>
              </a:solidFill>
              <a:effectLst/>
              <a:latin typeface="Roboto" panose="020F0502020204030204" pitchFamily="34" charset="0"/>
            </a:endParaRPr>
          </a:p>
          <a:p>
            <a:r>
              <a:rPr lang="es-MX" b="0" i="0" u="none" strike="noStrike" dirty="0">
                <a:solidFill>
                  <a:srgbClr val="32383D"/>
                </a:solidFill>
                <a:effectLst/>
                <a:latin typeface="Roboto" panose="02000000000000000000" pitchFamily="2" charset="0"/>
              </a:rPr>
              <a:t> el 13 de febrero de 1945. Sin nunca antes haber sido tocada por el conflicto, la ciudad alemana de Dresden sufrió un doble bombardeo de aviones británicos que destruyeron parte de la ciudad y cobraron la vida de 25.000 personas. En ese mismo mes, el 30 de abril, un tercer evento marcó el año: Adolf Hitler y su recién declarada esposa Eva Braun se refugiaron en su búnker debajo de la Cancillería de Berlín. Detrás de ellos venía el avance de las tropas soviéticas. Se cree que Hitler y Braun se suicidaron y sus restos fueron carbonizados. Otras teorías hablan de que habrían escapado a Argentina, al no tenerse plena certeza del cadáver de ambos.</a:t>
            </a:r>
          </a:p>
          <a:p>
            <a:r>
              <a:rPr lang="es-MX" b="0" i="0" u="none" strike="noStrike" dirty="0">
                <a:solidFill>
                  <a:srgbClr val="32383D"/>
                </a:solidFill>
                <a:effectLst/>
                <a:latin typeface="Roboto" panose="02000000000000000000" pitchFamily="2" charset="0"/>
              </a:rPr>
              <a:t>Así pues, mayo de 1945 comenzaba augurando el final del Tercer Reich, del cual Hitler proclamó que duraría 1.000 años. Y fue el 8 de mayo otro momento clave. Finalmente, las naciones aliadas aceptaron la rendición total de los nazis y se declaró el Día de la Victoria en Europa. </a:t>
            </a:r>
          </a:p>
          <a:p>
            <a:br>
              <a:rPr lang="es-MX" dirty="0"/>
            </a:br>
            <a:endParaRPr lang="es-MX" dirty="0"/>
          </a:p>
        </p:txBody>
      </p:sp>
    </p:spTree>
    <p:extLst>
      <p:ext uri="{BB962C8B-B14F-4D97-AF65-F5344CB8AC3E}">
        <p14:creationId xmlns:p14="http://schemas.microsoft.com/office/powerpoint/2010/main" val="91738932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t="-26000" b="-26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2E15CA-9CF8-D783-E0EB-83C22938E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364" y="-2715118"/>
            <a:ext cx="14792096" cy="12678939"/>
          </a:xfrm>
          <a:prstGeom prst="rect">
            <a:avLst/>
          </a:prstGeom>
        </p:spPr>
      </p:pic>
      <p:pic>
        <p:nvPicPr>
          <p:cNvPr id="5" name="Imagen 4">
            <a:extLst>
              <a:ext uri="{FF2B5EF4-FFF2-40B4-BE49-F238E27FC236}">
                <a16:creationId xmlns:a16="http://schemas.microsoft.com/office/drawing/2014/main" id="{BCFAC245-C880-EAB6-2957-76501A822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5" y="2100809"/>
            <a:ext cx="9556614" cy="8170315"/>
          </a:xfrm>
          <a:prstGeom prst="rect">
            <a:avLst/>
          </a:prstGeom>
        </p:spPr>
      </p:pic>
      <p:sp>
        <p:nvSpPr>
          <p:cNvPr id="6" name="CuadroTexto 5">
            <a:extLst>
              <a:ext uri="{FF2B5EF4-FFF2-40B4-BE49-F238E27FC236}">
                <a16:creationId xmlns:a16="http://schemas.microsoft.com/office/drawing/2014/main" id="{5E67162D-51FD-8A4F-B4BF-726C42D3F029}"/>
              </a:ext>
            </a:extLst>
          </p:cNvPr>
          <p:cNvSpPr txBox="1"/>
          <p:nvPr/>
        </p:nvSpPr>
        <p:spPr>
          <a:xfrm>
            <a:off x="2838097" y="2489657"/>
            <a:ext cx="3883025" cy="584775"/>
          </a:xfrm>
          <a:prstGeom prst="rect">
            <a:avLst/>
          </a:prstGeom>
          <a:noFill/>
        </p:spPr>
        <p:txBody>
          <a:bodyPr wrap="square" rtlCol="0">
            <a:spAutoFit/>
          </a:bodyPr>
          <a:lstStyle/>
          <a:p>
            <a:pPr algn="l"/>
            <a:r>
              <a:rPr lang="es-419" sz="3200" b="1" dirty="0">
                <a:latin typeface="Baguet Script" pitchFamily="2" charset="77"/>
                <a:ea typeface="ADLaM Display" panose="02010000000000000000" pitchFamily="2" charset="77"/>
                <a:cs typeface="ADLaM Display" panose="02010000000000000000" pitchFamily="2" charset="77"/>
              </a:rPr>
              <a:t>ESO ES TODO</a:t>
            </a:r>
            <a:endParaRPr lang="es-MX" sz="3200" b="1" dirty="0">
              <a:latin typeface="Baguet Script"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125475245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8</Slides>
  <Notes>0</Notes>
  <HiddenSlides>0</HiddenSlides>
  <ScaleCrop>false</ScaleCrop>
  <HeadingPairs>
    <vt:vector size="4" baseType="variant">
      <vt:variant>
        <vt:lpstr>Tema</vt:lpstr>
      </vt:variant>
      <vt:variant>
        <vt:i4>1</vt:i4>
      </vt:variant>
      <vt:variant>
        <vt:lpstr>Títulos de diapositiva</vt:lpstr>
      </vt:variant>
      <vt:variant>
        <vt:i4>8</vt:i4>
      </vt:variant>
    </vt:vector>
  </HeadingPairs>
  <TitlesOfParts>
    <vt:vector size="9" baseType="lpstr">
      <vt:lpstr>Tema de Office</vt:lpstr>
      <vt:lpstr>NAZISMO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NAZISMO</dc:title>
  <dc:creator>Kid2 Inei</dc:creator>
  <cp:lastModifiedBy>Kid2 Inei</cp:lastModifiedBy>
  <cp:revision>11</cp:revision>
  <dcterms:created xsi:type="dcterms:W3CDTF">2024-02-29T15:33:42Z</dcterms:created>
  <dcterms:modified xsi:type="dcterms:W3CDTF">2024-03-05T03:48:21Z</dcterms:modified>
</cp:coreProperties>
</file>