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BC17BB-9CC4-F27A-DF2F-C1E823EDF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CBF46F-AB32-DB22-9123-E4F075C7C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568D18-8212-82E6-8B62-C510D77A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02525F-52DE-1690-E656-822D72ECB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25062A-57DF-341C-F6D7-63DF91EC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629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1DA74B-0A0E-25A9-3EFF-0D6628228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D145A80-1401-EEC1-57C4-940EA01EB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A026C2-344B-F2E6-81A1-E36FE2AC3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D7C4DEB-8AA7-C42E-CA62-D21058570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88F9A5-868C-5C3D-B6E9-7B652E15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3041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EE23F6-EC77-296F-5459-536696D1D1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043DE8-481B-E7DE-9294-42A9FA593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A660346-32A9-D0C3-F800-34D753037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9008F6-01D1-473C-0D8E-E98A11FAE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147149-71A2-A7AD-B719-4B8E33258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748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FE5AD7-9814-AC4F-13E9-F376B23D3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64EC07-0F55-21B5-A189-475961BD3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BF2FDC-D833-BC02-37A6-29857991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9B1E2F7-2FCE-16BD-2886-50B632D4B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198D4B-EF64-157C-4DFA-19DF220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8749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E8670E-053F-4D74-324F-AF4A4D196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2F817C-2FFD-112B-08C5-C8EAC2340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52B736-F734-F0F8-F227-7FCE122A1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2047B4-1329-B8E1-764E-A29BA8A0F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CA687AE-52A3-AC44-5AB9-205825336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101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BF7973-71B0-9E7C-0B09-429DF44AA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D52D4A-58B5-B9A5-1DC9-422822388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F1C1DD9-3481-E753-02F4-30B16C7CBE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AC5B8DB-F0DE-C1F7-4227-232158572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9B39694-F684-C986-FF99-A44AC2DCF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498079-FC48-3B6C-4679-ADB0FD337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8604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7C26B9-F85B-2A76-C7A3-91F61E6DC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1AC5B3-1F83-4181-812F-1D728AB80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6B169B-6FCA-1C65-04B8-BC3AC35AB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1CBEAEE-1EAD-B22E-BCAF-40020CDA0C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3BE6594-A27F-02A6-BF4B-A727C93827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960972-1703-1C47-0C44-1046C622C1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5103DF-1FD6-CD3E-227A-35E928D54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58BA87-C0A7-FB60-EAC4-489E92BC8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565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8CDDFD-B5FF-63FA-901E-1FEA435DD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43EDE82-EB3E-4285-A337-1B0C6B19D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465B4BE-63D6-ECFA-FBDC-B007CB3A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4FE3403-303B-05A9-207A-A8368962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391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60A1A30-69FB-CCCE-3EFA-86A31F9B1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1ADD444-DA72-C45E-5759-58CD5D8A7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A49CAE5-8781-D427-A98E-97E68A73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874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9F17AF-1C3E-05E4-810D-E2B0DDE08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A4D66F-78CC-0F70-DE68-8DBB738F1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3B261E-794C-4020-4D61-F1B55B2F41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796E26F-09AF-6F21-C2DC-36DE081F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063969C-7E92-AFEB-5021-F6206B335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81650-58A0-02CC-4005-4E347E995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7331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F6E373-87EF-777A-8AA3-E526DBB17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F26033D-CA49-F422-4E17-082620443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DC4E712-E764-F6D0-BE6D-B5F245A5A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FB3F6C-29AC-24BE-BFC0-2881F3644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4452A03-846A-6905-DCB0-0C2E245CB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1638EB-1746-436E-69A8-75ED42B3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695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406A73-3D76-49C5-5CF3-F06557378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7737EA-8899-1372-6706-00055480C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3D5295-7017-3C28-533C-7DE61D7A87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B9132-E7F7-CA44-BF9A-55142A876D8C}" type="datetimeFigureOut">
              <a:rPr lang="es-MX" smtClean="0"/>
              <a:t>04/03/24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D66F151-6C2A-ACB8-4FA0-9D7F040CF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2A336C-C836-92FA-3B17-4354DF9A98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0846-6806-824D-B301-8291B2E240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585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Socialismo#cite_note-1" TargetMode="External"/><Relationship Id="rId13" Type="http://schemas.openxmlformats.org/officeDocument/2006/relationships/hyperlink" Target="https://es.m.wikipedia.org/wiki/Bien_p%C3%BAblico" TargetMode="External"/><Relationship Id="rId18" Type="http://schemas.openxmlformats.org/officeDocument/2006/relationships/image" Target="../media/image1.png"/><Relationship Id="rId3" Type="http://schemas.openxmlformats.org/officeDocument/2006/relationships/hyperlink" Target="https://es.m.wikipedia.org/wiki/Filosof%C3%ADa_social" TargetMode="External"/><Relationship Id="rId7" Type="http://schemas.openxmlformats.org/officeDocument/2006/relationships/hyperlink" Target="https://es.m.wikipedia.org/wiki/Socializaci%C3%B3n_de_los_medios_de_producci%C3%B3n" TargetMode="External"/><Relationship Id="rId12" Type="http://schemas.openxmlformats.org/officeDocument/2006/relationships/hyperlink" Target="https://es.m.wikipedia.org/wiki/Wikipedia:Verificabilidad" TargetMode="External"/><Relationship Id="rId17" Type="http://schemas.openxmlformats.org/officeDocument/2006/relationships/hyperlink" Target="https://es.m.wikipedia.org/wiki/Real_Academia_Espa%C3%B1ola" TargetMode="External"/><Relationship Id="rId2" Type="http://schemas.openxmlformats.org/officeDocument/2006/relationships/hyperlink" Target="https://es.m.wikipedia.org/wiki/Filosof%C3%ADa_pol%C3%ADtica" TargetMode="External"/><Relationship Id="rId16" Type="http://schemas.openxmlformats.org/officeDocument/2006/relationships/hyperlink" Target="https://es.m.wikipedia.org/wiki/Socialismo#cite_note-5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s.m.wikipedia.org/wiki/Sistema_econ%C3%B3mico" TargetMode="External"/><Relationship Id="rId11" Type="http://schemas.openxmlformats.org/officeDocument/2006/relationships/hyperlink" Target="https://es.m.wikipedia.org/wiki/Autogesti%C3%B3n_obrera" TargetMode="External"/><Relationship Id="rId5" Type="http://schemas.openxmlformats.org/officeDocument/2006/relationships/hyperlink" Target="https://es.m.wikipedia.org/wiki/Ideolog%C3%ADa" TargetMode="External"/><Relationship Id="rId15" Type="http://schemas.openxmlformats.org/officeDocument/2006/relationships/hyperlink" Target="https://es.m.wikipedia.org/wiki/Socialismo#cite_note-4" TargetMode="External"/><Relationship Id="rId10" Type="http://schemas.openxmlformats.org/officeDocument/2006/relationships/hyperlink" Target="https://es.m.wikipedia.org/wiki/Socialismo#cite_note-3" TargetMode="External"/><Relationship Id="rId19" Type="http://schemas.openxmlformats.org/officeDocument/2006/relationships/image" Target="../media/image2.png"/><Relationship Id="rId4" Type="http://schemas.openxmlformats.org/officeDocument/2006/relationships/hyperlink" Target="https://es.m.wikipedia.org/wiki/Filosof%C3%ADa_de_la_econom%C3%ADa" TargetMode="External"/><Relationship Id="rId9" Type="http://schemas.openxmlformats.org/officeDocument/2006/relationships/hyperlink" Target="https://es.m.wikipedia.org/wiki/Socialismo#cite_note-2" TargetMode="External"/><Relationship Id="rId14" Type="http://schemas.openxmlformats.org/officeDocument/2006/relationships/hyperlink" Target="https://es.m.wikipedia.org/wiki/Bien_comunal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Acumulaci%C3%B3n_del_capital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es.m.wikipedia.org/wiki/Colectivismo" TargetMode="External"/><Relationship Id="rId7" Type="http://schemas.openxmlformats.org/officeDocument/2006/relationships/hyperlink" Target="https://es.m.wikipedia.org/wiki/Crisis_econ%C3%B3mica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es.m.wikipedia.org/wiki/Planificaci%C3%B3n_econ%C3%B3mi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#cite_note-9" TargetMode="External"/><Relationship Id="rId11" Type="http://schemas.openxmlformats.org/officeDocument/2006/relationships/hyperlink" Target="https://es.m.wikipedia.org/wiki/Socialismo#cite_note-11" TargetMode="External"/><Relationship Id="rId5" Type="http://schemas.openxmlformats.org/officeDocument/2006/relationships/hyperlink" Target="https://es.m.wikipedia.org/wiki/Socialismo#cite_note-:9-8" TargetMode="External"/><Relationship Id="rId10" Type="http://schemas.openxmlformats.org/officeDocument/2006/relationships/hyperlink" Target="https://es.m.wikipedia.org/wiki/Socialismo#cite_note-10" TargetMode="External"/><Relationship Id="rId4" Type="http://schemas.openxmlformats.org/officeDocument/2006/relationships/hyperlink" Target="https://es.m.wikipedia.org/wiki/Socialismo#cite_note-7" TargetMode="External"/><Relationship Id="rId9" Type="http://schemas.openxmlformats.org/officeDocument/2006/relationships/hyperlink" Target="https://es.m.wikipedia.org/wiki/Explotaci%C3%B3n_laboral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es.m.wikipedia.org/wiki/Injusticia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es.m.wikipedia.org/wiki/Ideolog%C3%AD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#cite_note-:9-8" TargetMode="External"/><Relationship Id="rId5" Type="http://schemas.openxmlformats.org/officeDocument/2006/relationships/hyperlink" Target="https://es.m.wikipedia.org/wiki/Moral" TargetMode="External"/><Relationship Id="rId4" Type="http://schemas.openxmlformats.org/officeDocument/2006/relationships/hyperlink" Target="https://es.m.wikipedia.org/wiki/Capitalismo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m.wikipedia.org/wiki/Socialismo#cite_note-14" TargetMode="External"/><Relationship Id="rId3" Type="http://schemas.openxmlformats.org/officeDocument/2006/relationships/hyperlink" Target="https://es.m.wikipedia.org/wiki/Estado" TargetMode="External"/><Relationship Id="rId7" Type="http://schemas.openxmlformats.org/officeDocument/2006/relationships/hyperlink" Target="https://es.m.wikipedia.org/wiki/Socialismo_de_mercado" TargetMode="External"/><Relationship Id="rId12" Type="http://schemas.openxmlformats.org/officeDocument/2006/relationships/image" Target="../media/image2.png"/><Relationship Id="rId2" Type="http://schemas.openxmlformats.org/officeDocument/2006/relationships/hyperlink" Target="https://es.m.wikipedia.org/wiki/Centralismo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m.wikipedia.org/wiki/Socialismo_autogestionario" TargetMode="External"/><Relationship Id="rId11" Type="http://schemas.openxmlformats.org/officeDocument/2006/relationships/image" Target="../media/image5.png"/><Relationship Id="rId5" Type="http://schemas.openxmlformats.org/officeDocument/2006/relationships/hyperlink" Target="https://es.m.wikipedia.org/wiki/Socialismo#cite_note-13" TargetMode="External"/><Relationship Id="rId10" Type="http://schemas.openxmlformats.org/officeDocument/2006/relationships/hyperlink" Target="https://es.m.wikipedia.org/wiki/Socialismo#cite_note-16" TargetMode="External"/><Relationship Id="rId4" Type="http://schemas.openxmlformats.org/officeDocument/2006/relationships/hyperlink" Target="https://es.m.wikipedia.org/wiki/Socialismo#cite_note-12" TargetMode="External"/><Relationship Id="rId9" Type="http://schemas.openxmlformats.org/officeDocument/2006/relationships/hyperlink" Target="https://es.m.wikipedia.org/wiki/Socialismo#cite_note-15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1506B1B-B89B-7840-4AEE-9D12BA8595E0}"/>
              </a:ext>
            </a:extLst>
          </p:cNvPr>
          <p:cNvSpPr txBox="1"/>
          <p:nvPr/>
        </p:nvSpPr>
        <p:spPr>
          <a:xfrm>
            <a:off x="3824111" y="163601"/>
            <a:ext cx="40188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dirty="0">
                <a:latin typeface="Aptos Mono" panose="020B0009020202020204" pitchFamily="49" charset="0"/>
              </a:rPr>
              <a:t>Muy buenos días, hoy les venimos a presentar lo que es el socialismo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9B5E01C-B1C5-D6EC-8E5B-DD6D79EE174E}"/>
              </a:ext>
            </a:extLst>
          </p:cNvPr>
          <p:cNvSpPr txBox="1"/>
          <p:nvPr/>
        </p:nvSpPr>
        <p:spPr>
          <a:xfrm>
            <a:off x="91722" y="2831785"/>
            <a:ext cx="120085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 </a:t>
            </a:r>
            <a:r>
              <a:rPr lang="es-MX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socialismo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es una corriente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2" tooltip="Filosofía polít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filosófica política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3" tooltip="Filosofía soci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y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 tooltip="Filosofía de la econom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económica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y una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5" tooltip="Ideolog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ideología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que abarca una gama de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6" tooltip="Sistema económ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sistemas socioeconómicos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caracterizados por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7" tooltip="Socialización de los medios de producció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propiedad social de los medios de producción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[2]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[3]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 y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1" tooltip="Autogestión obrer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autogestión de empresas por parte de los trabajadores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s-MX" b="0" i="1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2" tooltip="Wikipedia:Verificabilida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cita requerida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Incluye teorías políticas, económicas y los movimientos asociados con tales sistemas. La propiedad social puede ser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3" tooltip="Bien públic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pública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4" tooltip="Bien comun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colectiva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o cooperativa.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[4]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r>
              <a:rPr lang="es-MX" b="0" i="0" u="none" strike="noStrike" baseline="30000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[5]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 La 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17" tooltip="Real Academia Español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RAE</a:t>
            </a:r>
            <a:r>
              <a:rPr lang="es-MX" b="0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define el término socialismo como: «Un sistema de organización social y económica basado en la propiedad y administración colectiva o estatal de los medios de producción y distribución de los bienes».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6321B30A-ABAF-4E6D-706F-88D05854EA6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644" y="4586111"/>
            <a:ext cx="4543778" cy="2271889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E959DF22-251B-FC4A-52F3-6D400B8C8021}"/>
              </a:ext>
            </a:extLst>
          </p:cNvPr>
          <p:cNvSpPr txBox="1"/>
          <p:nvPr/>
        </p:nvSpPr>
        <p:spPr>
          <a:xfrm>
            <a:off x="8288868" y="4518018"/>
            <a:ext cx="35362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800" dirty="0">
                <a:latin typeface="Aptos Mono" panose="020B0009020202020204" pitchFamily="49" charset="0"/>
              </a:rPr>
              <a:t>Los integrantes del equipo son: </a:t>
            </a:r>
            <a:r>
              <a:rPr lang="es-MX" sz="2800" dirty="0" err="1">
                <a:latin typeface="Aptos Mono" panose="020B0009020202020204" pitchFamily="49" charset="0"/>
              </a:rPr>
              <a:t>Jordan,Emmanuel,Leobardo</a:t>
            </a:r>
            <a:r>
              <a:rPr lang="es-MX" sz="2800" dirty="0">
                <a:latin typeface="Aptos Mono" panose="020B0009020202020204" pitchFamily="49" charset="0"/>
              </a:rPr>
              <a:t> y Obed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9D16685F-096F-48DA-23DC-7D8BFA616CB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374900" cy="850900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7D4993FF-00EF-0009-0EF9-E5E83ABE0AA5}"/>
              </a:ext>
            </a:extLst>
          </p:cNvPr>
          <p:cNvSpPr txBox="1"/>
          <p:nvPr/>
        </p:nvSpPr>
        <p:spPr>
          <a:xfrm>
            <a:off x="8377766" y="111681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Hoy es martes 5 de marzo de 2024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DABEB3A-1C77-B03C-68AF-53C9CE2EE4F8}"/>
              </a:ext>
            </a:extLst>
          </p:cNvPr>
          <p:cNvSpPr txBox="1"/>
          <p:nvPr/>
        </p:nvSpPr>
        <p:spPr>
          <a:xfrm>
            <a:off x="156634" y="957891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dirty="0"/>
              <a:t>Somos los </a:t>
            </a:r>
            <a:r>
              <a:rPr lang="es-MX" dirty="0" err="1"/>
              <a:t>aulumnos</a:t>
            </a:r>
            <a:r>
              <a:rPr lang="es-MX" dirty="0"/>
              <a:t> de primer grado </a:t>
            </a:r>
          </a:p>
        </p:txBody>
      </p:sp>
    </p:spTree>
    <p:extLst>
      <p:ext uri="{BB962C8B-B14F-4D97-AF65-F5344CB8AC3E}">
        <p14:creationId xmlns:p14="http://schemas.microsoft.com/office/powerpoint/2010/main" val="373245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8E36131-1C3E-291F-FE6D-ED5B0AC9620C}"/>
              </a:ext>
            </a:extLst>
          </p:cNvPr>
          <p:cNvSpPr txBox="1"/>
          <p:nvPr/>
        </p:nvSpPr>
        <p:spPr>
          <a:xfrm>
            <a:off x="1732775" y="2960649"/>
            <a:ext cx="98377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El sistema socialista implica, por tanto, una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2" tooltip="Planificación económ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planificación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y una organización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3" tooltip="Colectiv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colectiva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consciente de la vida social y económica orientada a la satisfacción de necesidades.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[7]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[8]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No obstante, hay muchos tipos de socialismo y no existe una definición única que las englobe a todas, siendo la propiedad social el elemento común compartido por sus diversas formas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[9]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cuyo objetivo es sortear las ineficiencias y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7" tooltip="Crisis económic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crisis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tradicionalmente asociadas con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8" tooltip="Acumulación del capit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acumulación de capital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y el sistema de ganancias sobre la base de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9" tooltip="Explotación labor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explotación laboral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[10]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[11]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endParaRPr lang="es-MX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9D7A2E5-08D2-B28F-B98A-7B94E13BB00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107289"/>
            <a:ext cx="2968625" cy="1752328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519F151-57DF-E2B3-8829-3A8C80C104E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3324" y="203734"/>
            <a:ext cx="4416425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40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8123819B-2F00-22DE-933A-BC499F85ACC0}"/>
              </a:ext>
            </a:extLst>
          </p:cNvPr>
          <p:cNvSpPr txBox="1"/>
          <p:nvPr/>
        </p:nvSpPr>
        <p:spPr>
          <a:xfrm>
            <a:off x="2603964" y="3764854"/>
            <a:ext cx="698407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La </a:t>
            </a:r>
            <a:r>
              <a:rPr lang="es-MX" b="0" i="1" u="none" strike="noStrike" dirty="0">
                <a:effectLst/>
                <a:latin typeface="Aptos Mono" panose="020B0009020202020204" pitchFamily="49" charset="0"/>
                <a:hlinkClick r:id="rId2" tooltip="Ideologí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ideología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socialista critica los males y las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3" tooltip="Injustic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injusticias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del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4" tooltip="Capital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capitalismo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(como la distribución desigual de la riqueza, la feroz competitividad en el mercado, o la incapacidad de </a:t>
            </a:r>
            <a:r>
              <a:rPr lang="es-MX" b="0" i="0" u="none" strike="noStrike" dirty="0" err="1">
                <a:effectLst/>
                <a:latin typeface="Aptos Mono" panose="020B0009020202020204" pitchFamily="49" charset="0"/>
              </a:rPr>
              <a:t>autorrealización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 y desarrollo humano, etc.) trascendiéndolo por un sistema socioeconómico autodenominado 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  <a:hlinkClick r:id="rId5" tooltip="Mor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moralmente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 superior.</a:t>
            </a:r>
            <a:r>
              <a:rPr lang="es-MX" b="0" i="0" u="none" strike="noStrike" baseline="30000" dirty="0">
                <a:effectLst/>
                <a:latin typeface="Aptos Mono" panose="020B0009020202020204" pitchFamily="49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[8]</a:t>
            </a:r>
            <a:r>
              <a:rPr lang="es-MX" b="0" i="0" u="none" strike="noStrike" dirty="0">
                <a:effectLst/>
                <a:latin typeface="Aptos Mono" panose="020B0009020202020204" pitchFamily="49" charset="0"/>
              </a:rPr>
              <a:t>​</a:t>
            </a:r>
            <a:endParaRPr lang="es-MX" dirty="0">
              <a:latin typeface="Aptos Mono" panose="020B0009020202020204" pitchFamily="49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8274D3D-BC8C-D839-762E-CD8AC2FB10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6098" y="209318"/>
            <a:ext cx="4646341" cy="2883828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4549E63E-74BA-08EE-74A1-E59769E828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100" y="6007100"/>
            <a:ext cx="2374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08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1192524B-76AE-CD79-4405-6A7FBCF004FC}"/>
              </a:ext>
            </a:extLst>
          </p:cNvPr>
          <p:cNvSpPr txBox="1"/>
          <p:nvPr/>
        </p:nvSpPr>
        <p:spPr>
          <a:xfrm>
            <a:off x="366325" y="3635375"/>
            <a:ext cx="110783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Subsisten sin embargo criterios encontrados respecto a la necesidad de la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2" tooltip="Centralism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centralización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de la administración económica mediante el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3" tooltip="Estad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Estado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como única instancia colectiva en el marco de una sociedad compleja,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[12]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[13]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frente a la posibilidad de formas diferentes de gestión descentralizada de la colectividad socialista, tanto por vías </a:t>
            </a:r>
            <a:r>
              <a:rPr lang="es-MX" b="0" i="0" u="none" strike="noStrike" dirty="0" err="1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6" tooltip="Socialismo autogestionari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autogestionarias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como de 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7" tooltip="Socialismo de mercad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mercado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, así como mediante el empleo de pequeñas unidades económicas socialistas aisladas y autosuficientes.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[14]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[15]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 El primer acto en que el Estado se manifiesta efectivamente como representante de toda la sociedad: la toma de posesión de los medios de producción en nombre de la sociedad, es a la par su último acto independiente como Estado.</a:t>
            </a:r>
            <a:r>
              <a:rPr lang="es-MX" b="0" i="0" u="none" strike="noStrike" baseline="30000" dirty="0">
                <a:effectLst/>
                <a:latin typeface="Aharoni" panose="02010803020104030203" pitchFamily="2" charset="-79"/>
                <a:cs typeface="Aharoni" panose="02010803020104030203" pitchFamily="2" charset="-79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[16]</a:t>
            </a:r>
            <a:r>
              <a:rPr lang="es-MX" b="0" i="0" u="none" strike="noStrike" dirty="0"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​</a:t>
            </a:r>
            <a:endParaRPr lang="es-MX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4F4175BF-74DD-8378-C4A4-B43CA431733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25" y="0"/>
            <a:ext cx="6572250" cy="363537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FC8D098-5ADF-5E13-2E86-A363E1320E8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8300" y="5927824"/>
            <a:ext cx="2374900" cy="85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8135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Kid2 Inei</dc:creator>
  <cp:lastModifiedBy>Kid2 Inei</cp:lastModifiedBy>
  <cp:revision>3</cp:revision>
  <dcterms:created xsi:type="dcterms:W3CDTF">2024-02-29T15:25:35Z</dcterms:created>
  <dcterms:modified xsi:type="dcterms:W3CDTF">2024-03-05T02:46:56Z</dcterms:modified>
</cp:coreProperties>
</file>