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465554-5089-AA45-81CB-8ABE148208E3}" type="doc">
      <dgm:prSet loTypeId="urn:microsoft.com/office/officeart/2005/8/layout/default" loCatId="list" qsTypeId="urn:microsoft.com/office/officeart/2005/8/quickstyle/simple1" qsCatId="simple" csTypeId="urn:microsoft.com/office/officeart/2005/8/colors/accent1_2" csCatId="accent1" phldr="0"/>
      <dgm:spPr/>
      <dgm:t>
        <a:bodyPr/>
        <a:lstStyle/>
        <a:p>
          <a:endParaRPr lang="es-MX"/>
        </a:p>
      </dgm:t>
    </dgm:pt>
    <dgm:pt modelId="{81EDAB7A-3A33-F146-BD6F-30D84E81E49C}" type="pres">
      <dgm:prSet presAssocID="{5F465554-5089-AA45-81CB-8ABE148208E3}" presName="diagram" presStyleCnt="0">
        <dgm:presLayoutVars>
          <dgm:dir/>
          <dgm:resizeHandles val="exact"/>
        </dgm:presLayoutVars>
      </dgm:prSet>
      <dgm:spPr/>
    </dgm:pt>
  </dgm:ptLst>
  <dgm:cxnLst>
    <dgm:cxn modelId="{D3AFEB77-E1C9-D848-B715-199180385AA6}" type="presOf" srcId="{5F465554-5089-AA45-81CB-8ABE148208E3}" destId="{81EDAB7A-3A33-F146-BD6F-30D84E81E49C}" srcOrd="0" destOrd="0" presId="urn:microsoft.com/office/officeart/2005/8/layout/default"/>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E6A67A-A5D9-1F48-A580-416280369ADF}"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s-MX"/>
        </a:p>
      </dgm:t>
    </dgm:pt>
    <dgm:pt modelId="{1BFE5D69-2616-354F-A014-6497D39215A1}">
      <dgm:prSet phldrT="[Texto]" phldr="0"/>
      <dgm:spPr/>
      <dgm:t>
        <a:bodyPr/>
        <a:lstStyle/>
        <a:p>
          <a:r>
            <a:rPr lang="es-MX" dirty="0"/>
            <a:t>Que es </a:t>
          </a:r>
          <a:r>
            <a:rPr lang="es-MX" dirty="0" err="1"/>
            <a:t>Quizlet</a:t>
          </a:r>
          <a:r>
            <a:rPr lang="es-MX" dirty="0"/>
            <a:t>? ッ</a:t>
          </a:r>
        </a:p>
        <a:p>
          <a:r>
            <a:rPr lang="es-MX" dirty="0"/>
            <a:t>・</a:t>
          </a:r>
          <a:r>
            <a:rPr lang="es-MX" b="0" i="0" u="none" strike="noStrike" dirty="0" err="1">
              <a:solidFill>
                <a:srgbClr val="4D5156"/>
              </a:solidFill>
              <a:effectLst/>
              <a:latin typeface="Google Sans"/>
            </a:rPr>
            <a:t>QUIZLET</a:t>
          </a:r>
          <a:r>
            <a:rPr lang="es-MX" b="0" i="0" u="none" strike="noStrike" dirty="0">
              <a:solidFill>
                <a:srgbClr val="4D5156"/>
              </a:solidFill>
              <a:effectLst/>
              <a:latin typeface="Google Sans"/>
            </a:rPr>
            <a:t> </a:t>
          </a:r>
          <a:r>
            <a:rPr lang="es-MX" b="0" i="0" u="none" strike="noStrike" dirty="0">
              <a:solidFill>
                <a:srgbClr val="040C28"/>
              </a:solidFill>
              <a:effectLst/>
              <a:latin typeface="Google Sans"/>
            </a:rPr>
            <a:t>es una aplicación que puede ser utilizada para estudiar y aprender contenido creado por otros usuarios, o para crear sus propias unidades de estudio</a:t>
          </a:r>
          <a:r>
            <a:rPr lang="es-MX" b="0" i="0" u="none" strike="noStrike" dirty="0">
              <a:solidFill>
                <a:srgbClr val="4D5156"/>
              </a:solidFill>
              <a:effectLst/>
              <a:latin typeface="Google Sans"/>
            </a:rPr>
            <a:t>. También permite compartir unidades con amigos, compañeros de clase o estudiantes.</a:t>
          </a:r>
          <a:endParaRPr lang="es-MX" dirty="0"/>
        </a:p>
      </dgm:t>
    </dgm:pt>
    <dgm:pt modelId="{5E9F26A8-6E63-0142-8427-B74AB4905CED}" type="parTrans" cxnId="{D1BC9C18-4507-9C4B-91CF-5E847FDBAB51}">
      <dgm:prSet/>
      <dgm:spPr/>
      <dgm:t>
        <a:bodyPr/>
        <a:lstStyle/>
        <a:p>
          <a:endParaRPr lang="es-MX"/>
        </a:p>
      </dgm:t>
    </dgm:pt>
    <dgm:pt modelId="{DA36E02A-46E1-EA41-AD62-7755AD62A405}" type="sibTrans" cxnId="{D1BC9C18-4507-9C4B-91CF-5E847FDBAB51}">
      <dgm:prSet/>
      <dgm:spPr/>
      <dgm:t>
        <a:bodyPr/>
        <a:lstStyle/>
        <a:p>
          <a:endParaRPr lang="es-MX"/>
        </a:p>
      </dgm:t>
    </dgm:pt>
    <dgm:pt modelId="{97244236-751D-8E4E-9582-760E0DF8DDBA}">
      <dgm:prSet phldrT="[Texto]" phldr="0"/>
      <dgm:spPr/>
      <dgm:t>
        <a:bodyPr/>
        <a:lstStyle/>
        <a:p>
          <a:endParaRPr lang="es-MX" dirty="0"/>
        </a:p>
      </dgm:t>
    </dgm:pt>
    <dgm:pt modelId="{83B70800-060A-C84D-BF37-D286A50893B9}" type="parTrans" cxnId="{C73EA2CE-8EB1-C74C-AC58-91E5DEE43CD2}">
      <dgm:prSet/>
      <dgm:spPr/>
      <dgm:t>
        <a:bodyPr/>
        <a:lstStyle/>
        <a:p>
          <a:endParaRPr lang="es-MX"/>
        </a:p>
      </dgm:t>
    </dgm:pt>
    <dgm:pt modelId="{FB140F68-CDA3-6942-A8C7-097D9403FF05}" type="sibTrans" cxnId="{C73EA2CE-8EB1-C74C-AC58-91E5DEE43CD2}">
      <dgm:prSet/>
      <dgm:spPr/>
      <dgm:t>
        <a:bodyPr/>
        <a:lstStyle/>
        <a:p>
          <a:endParaRPr lang="es-MX"/>
        </a:p>
      </dgm:t>
    </dgm:pt>
    <dgm:pt modelId="{951FD5DB-214E-AF43-8212-2BB8C2C70403}">
      <dgm:prSet phldrT="[Texto]" phldr="0"/>
      <dgm:spPr/>
      <dgm:t>
        <a:bodyPr/>
        <a:lstStyle/>
        <a:p>
          <a:endParaRPr lang="es-MX" dirty="0"/>
        </a:p>
      </dgm:t>
    </dgm:pt>
    <dgm:pt modelId="{FBCC35A5-CF79-5D48-B615-C2F0599F84A1}" type="parTrans" cxnId="{D5F9DA64-EC26-2742-AFC1-956753145D8F}">
      <dgm:prSet/>
      <dgm:spPr/>
      <dgm:t>
        <a:bodyPr/>
        <a:lstStyle/>
        <a:p>
          <a:endParaRPr lang="es-MX"/>
        </a:p>
      </dgm:t>
    </dgm:pt>
    <dgm:pt modelId="{AAEAB6A0-B20E-6D49-B680-A6115272F04B}" type="sibTrans" cxnId="{D5F9DA64-EC26-2742-AFC1-956753145D8F}">
      <dgm:prSet/>
      <dgm:spPr/>
      <dgm:t>
        <a:bodyPr/>
        <a:lstStyle/>
        <a:p>
          <a:endParaRPr lang="es-MX"/>
        </a:p>
      </dgm:t>
    </dgm:pt>
    <dgm:pt modelId="{7E055467-FC02-944A-89EA-33F1630A9439}">
      <dgm:prSet phldrT="[Texto]" phldr="0"/>
      <dgm:spPr/>
      <dgm:t>
        <a:bodyPr/>
        <a:lstStyle/>
        <a:p>
          <a:endParaRPr lang="es-MX" dirty="0"/>
        </a:p>
      </dgm:t>
    </dgm:pt>
    <dgm:pt modelId="{86EF135B-00B8-CF45-AF1E-A261B710DD85}" type="parTrans" cxnId="{B5A89F33-57B9-9647-8350-5C23367FF7FD}">
      <dgm:prSet/>
      <dgm:spPr/>
      <dgm:t>
        <a:bodyPr/>
        <a:lstStyle/>
        <a:p>
          <a:endParaRPr lang="es-MX"/>
        </a:p>
      </dgm:t>
    </dgm:pt>
    <dgm:pt modelId="{A4DC9459-1324-1A4E-90D7-BE62382EA015}" type="sibTrans" cxnId="{B5A89F33-57B9-9647-8350-5C23367FF7FD}">
      <dgm:prSet/>
      <dgm:spPr/>
      <dgm:t>
        <a:bodyPr/>
        <a:lstStyle/>
        <a:p>
          <a:endParaRPr lang="es-MX"/>
        </a:p>
      </dgm:t>
    </dgm:pt>
    <dgm:pt modelId="{DC538B4E-4C46-1E48-A5D9-D4392E32642C}" type="pres">
      <dgm:prSet presAssocID="{23E6A67A-A5D9-1F48-A580-416280369ADF}" presName="Name0" presStyleCnt="0">
        <dgm:presLayoutVars>
          <dgm:dir/>
          <dgm:resizeHandles val="exact"/>
        </dgm:presLayoutVars>
      </dgm:prSet>
      <dgm:spPr/>
    </dgm:pt>
    <dgm:pt modelId="{AC8659B1-6262-CB49-B431-DB807BA4614F}" type="pres">
      <dgm:prSet presAssocID="{1BFE5D69-2616-354F-A014-6497D39215A1}" presName="node" presStyleLbl="node1" presStyleIdx="0" presStyleCnt="1">
        <dgm:presLayoutVars>
          <dgm:bulletEnabled val="1"/>
        </dgm:presLayoutVars>
      </dgm:prSet>
      <dgm:spPr/>
    </dgm:pt>
  </dgm:ptLst>
  <dgm:cxnLst>
    <dgm:cxn modelId="{D1BC9C18-4507-9C4B-91CF-5E847FDBAB51}" srcId="{23E6A67A-A5D9-1F48-A580-416280369ADF}" destId="{1BFE5D69-2616-354F-A014-6497D39215A1}" srcOrd="0" destOrd="0" parTransId="{5E9F26A8-6E63-0142-8427-B74AB4905CED}" sibTransId="{DA36E02A-46E1-EA41-AD62-7755AD62A405}"/>
    <dgm:cxn modelId="{B5A89F33-57B9-9647-8350-5C23367FF7FD}" srcId="{1BFE5D69-2616-354F-A014-6497D39215A1}" destId="{7E055467-FC02-944A-89EA-33F1630A9439}" srcOrd="2" destOrd="0" parTransId="{86EF135B-00B8-CF45-AF1E-A261B710DD85}" sibTransId="{A4DC9459-1324-1A4E-90D7-BE62382EA015}"/>
    <dgm:cxn modelId="{64E0173A-9235-474E-8F0F-29530B16E0CC}" type="presOf" srcId="{7E055467-FC02-944A-89EA-33F1630A9439}" destId="{AC8659B1-6262-CB49-B431-DB807BA4614F}" srcOrd="0" destOrd="3" presId="urn:microsoft.com/office/officeart/2005/8/layout/process1"/>
    <dgm:cxn modelId="{D5F9DA64-EC26-2742-AFC1-956753145D8F}" srcId="{1BFE5D69-2616-354F-A014-6497D39215A1}" destId="{951FD5DB-214E-AF43-8212-2BB8C2C70403}" srcOrd="1" destOrd="0" parTransId="{FBCC35A5-CF79-5D48-B615-C2F0599F84A1}" sibTransId="{AAEAB6A0-B20E-6D49-B680-A6115272F04B}"/>
    <dgm:cxn modelId="{26B78BB1-A8A0-4443-AAF9-6B36E0CA8A71}" type="presOf" srcId="{97244236-751D-8E4E-9582-760E0DF8DDBA}" destId="{AC8659B1-6262-CB49-B431-DB807BA4614F}" srcOrd="0" destOrd="1" presId="urn:microsoft.com/office/officeart/2005/8/layout/process1"/>
    <dgm:cxn modelId="{78F280B6-8BAA-4944-9831-9F82D5E960EA}" type="presOf" srcId="{23E6A67A-A5D9-1F48-A580-416280369ADF}" destId="{DC538B4E-4C46-1E48-A5D9-D4392E32642C}" srcOrd="0" destOrd="0" presId="urn:microsoft.com/office/officeart/2005/8/layout/process1"/>
    <dgm:cxn modelId="{86EC98C5-9B76-354B-9167-D5A49F693A91}" type="presOf" srcId="{1BFE5D69-2616-354F-A014-6497D39215A1}" destId="{AC8659B1-6262-CB49-B431-DB807BA4614F}" srcOrd="0" destOrd="0" presId="urn:microsoft.com/office/officeart/2005/8/layout/process1"/>
    <dgm:cxn modelId="{C73EA2CE-8EB1-C74C-AC58-91E5DEE43CD2}" srcId="{1BFE5D69-2616-354F-A014-6497D39215A1}" destId="{97244236-751D-8E4E-9582-760E0DF8DDBA}" srcOrd="0" destOrd="0" parTransId="{83B70800-060A-C84D-BF37-D286A50893B9}" sibTransId="{FB140F68-CDA3-6942-A8C7-097D9403FF05}"/>
    <dgm:cxn modelId="{78E59DEE-2BB9-8F48-B30D-4A479B0669C3}" type="presOf" srcId="{951FD5DB-214E-AF43-8212-2BB8C2C70403}" destId="{AC8659B1-6262-CB49-B431-DB807BA4614F}" srcOrd="0" destOrd="2" presId="urn:microsoft.com/office/officeart/2005/8/layout/process1"/>
    <dgm:cxn modelId="{71D1DDDA-3256-B348-B040-795E319BC0DB}" type="presParOf" srcId="{DC538B4E-4C46-1E48-A5D9-D4392E32642C}" destId="{AC8659B1-6262-CB49-B431-DB807BA4614F}" srcOrd="0" destOrd="0" presId="urn:microsoft.com/office/officeart/2005/8/layout/process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659B1-6262-CB49-B431-DB807BA4614F}">
      <dsp:nvSpPr>
        <dsp:cNvPr id="0" name=""/>
        <dsp:cNvSpPr/>
      </dsp:nvSpPr>
      <dsp:spPr>
        <a:xfrm>
          <a:off x="0" y="111108"/>
          <a:ext cx="7012871" cy="420772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s-MX" sz="2400" kern="1200" dirty="0"/>
            <a:t>Que es </a:t>
          </a:r>
          <a:r>
            <a:rPr lang="es-MX" sz="2400" kern="1200" dirty="0" err="1"/>
            <a:t>Quizlet</a:t>
          </a:r>
          <a:r>
            <a:rPr lang="es-MX" sz="2400" kern="1200" dirty="0"/>
            <a:t>? ッ</a:t>
          </a:r>
        </a:p>
        <a:p>
          <a:pPr marL="0" lvl="0" indent="0" algn="l" defTabSz="1066800">
            <a:lnSpc>
              <a:spcPct val="90000"/>
            </a:lnSpc>
            <a:spcBef>
              <a:spcPct val="0"/>
            </a:spcBef>
            <a:spcAft>
              <a:spcPct val="35000"/>
            </a:spcAft>
            <a:buNone/>
          </a:pPr>
          <a:r>
            <a:rPr lang="es-MX" sz="2400" kern="1200" dirty="0"/>
            <a:t>・</a:t>
          </a:r>
          <a:r>
            <a:rPr lang="es-MX" sz="2400" b="0" i="0" u="none" strike="noStrike" kern="1200" dirty="0" err="1">
              <a:solidFill>
                <a:srgbClr val="4D5156"/>
              </a:solidFill>
              <a:effectLst/>
              <a:latin typeface="Google Sans"/>
            </a:rPr>
            <a:t>QUIZLET</a:t>
          </a:r>
          <a:r>
            <a:rPr lang="es-MX" sz="2400" b="0" i="0" u="none" strike="noStrike" kern="1200" dirty="0">
              <a:solidFill>
                <a:srgbClr val="4D5156"/>
              </a:solidFill>
              <a:effectLst/>
              <a:latin typeface="Google Sans"/>
            </a:rPr>
            <a:t> </a:t>
          </a:r>
          <a:r>
            <a:rPr lang="es-MX" sz="2400" b="0" i="0" u="none" strike="noStrike" kern="1200" dirty="0">
              <a:solidFill>
                <a:srgbClr val="040C28"/>
              </a:solidFill>
              <a:effectLst/>
              <a:latin typeface="Google Sans"/>
            </a:rPr>
            <a:t>es una aplicación que puede ser utilizada para estudiar y aprender contenido creado por otros usuarios, o para crear sus propias unidades de estudio</a:t>
          </a:r>
          <a:r>
            <a:rPr lang="es-MX" sz="2400" b="0" i="0" u="none" strike="noStrike" kern="1200" dirty="0">
              <a:solidFill>
                <a:srgbClr val="4D5156"/>
              </a:solidFill>
              <a:effectLst/>
              <a:latin typeface="Google Sans"/>
            </a:rPr>
            <a:t>. También permite compartir unidades con amigos, compañeros de clase o estudiantes.</a:t>
          </a:r>
          <a:endParaRPr lang="es-MX" sz="2400" kern="1200" dirty="0"/>
        </a:p>
        <a:p>
          <a:pPr marL="171450" lvl="1" indent="-171450" algn="l" defTabSz="844550">
            <a:lnSpc>
              <a:spcPct val="90000"/>
            </a:lnSpc>
            <a:spcBef>
              <a:spcPct val="0"/>
            </a:spcBef>
            <a:spcAft>
              <a:spcPct val="15000"/>
            </a:spcAft>
            <a:buChar char="•"/>
          </a:pPr>
          <a:endParaRPr lang="es-MX" sz="1900" kern="1200" dirty="0"/>
        </a:p>
        <a:p>
          <a:pPr marL="171450" lvl="1" indent="-171450" algn="l" defTabSz="844550">
            <a:lnSpc>
              <a:spcPct val="90000"/>
            </a:lnSpc>
            <a:spcBef>
              <a:spcPct val="0"/>
            </a:spcBef>
            <a:spcAft>
              <a:spcPct val="15000"/>
            </a:spcAft>
            <a:buChar char="•"/>
          </a:pPr>
          <a:endParaRPr lang="es-MX" sz="1900" kern="1200" dirty="0"/>
        </a:p>
        <a:p>
          <a:pPr marL="171450" lvl="1" indent="-171450" algn="l" defTabSz="844550">
            <a:lnSpc>
              <a:spcPct val="90000"/>
            </a:lnSpc>
            <a:spcBef>
              <a:spcPct val="0"/>
            </a:spcBef>
            <a:spcAft>
              <a:spcPct val="15000"/>
            </a:spcAft>
            <a:buChar char="•"/>
          </a:pPr>
          <a:endParaRPr lang="es-MX" sz="1900" kern="1200" dirty="0"/>
        </a:p>
      </dsp:txBody>
      <dsp:txXfrm>
        <a:off x="123240" y="234348"/>
        <a:ext cx="6766391" cy="396124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04:14.661"/>
    </inkml:context>
    <inkml:brush xml:id="br0">
      <inkml:brushProperty name="width" value="0.35" units="cm"/>
      <inkml:brushProperty name="height" value="0.35" units="cm"/>
      <inkml:brushProperty name="color" value="#3E3E3E"/>
    </inkml:brush>
  </inkml:definitions>
  <inkml:trace contextRef="#ctx0" brushRef="#br0">10108 1 24575,'-5'76'0,"0"0"0,1-1 0,1-1 0,2-9 0,2-1-492,-1 9 0,0 2 0,0 11 0,0 1 0,0 4 0,0 1 0,0 6 0,0 2 0,-3-4 0,-2 0 281,-7-1 1,-1 0 210,5-4 0,-5-1 0,-14-7 0,-2-1-132,15 0 1,-2-1 131,-16-6 0,-2-2 0,8 5 0,-2-2 0,-5-9 0,-3-2 0,2 4 0,-1-1 0,-3-7 0,-1-1-474,4-3 0,-1-1 474,-6 0 0,0 0 0,3-4 0,-1-1 0,-6-1 0,-2-4 0,0-2 0,0-1 0,-3 1 0,-2-4 0,-2-7 0,-2-2 0,1 3 0,-1-1 0,-6-1 0,-3-4 0,1-9 0,0 0 0,-4 10 0,-1-2 0,2-15 0,-2-3 0,-3 7 0,0 1 0,-1-4 0,0-1 0,-4-3 0,0 1 0,0 2 0,1 1 0,3-4 0,0-1 0,-3 0 0,0 1 0,3 3 0,0 1 0,0 0 0,0 1 0,-3 7 0,0 1 0,7-5 0,0 2 0,-3 5 0,0 2 0,4 0 0,0 0 0,-1 0 0,1 2 0,4 5 0,0 1 0,-4-4 0,1 1 0,10 3 0,1 2 0,-3 1 0,1 2 0,6 0 0,2 1 0,6 3 0,2 1 425,-1-1 1,3 0-426,9 0 0,3 1 0,-2-1 0,2 0 0,-15 44 0,22-41 0,2 2 0,-7 40 0,14-33 0,1 0 0,-6 35 0,13-36 0,1 1 0,-4-3 0,1 0 0,5 1 0,2 0 0,-4 6 0,0 1 0,0-4 0,0 1 0,4 11 0,-2 1 491,-5-7 1,-1 1-420,7 8 0,0 2-72,-7-4 0,1 0 0,6 1 0,0 0 0,-6 3 0,-2 0 0,1 1 0,-1-1 0,0-7 0,-1 0 0,-2 6 0,-1 0 0,1-6 0,-1-1 0,0 0 0,-1 1 0,-6 2 0,-2 0 0,4-6 0,-1-1 0,-9 7 0,-1 0 0,2-6 0,0-1 0,-6 1 0,-3-3 0,-2-2 0,-1-2 0,0 1 0,-1-1 0,-3-2 0,-1 0 0,-2 3 0,-2-1 0,1-6 0,-2-2 0,-2 1 0,-2-1 0,2 0 0,-1 0 0,-4-3 0,0 0 0,0 4 0,-1-2 0,-3-6 0,-1-1 0,-3 4 0,-1-1 0,4-6 0,-1-1 0,-6 4 0,0-1 0,3-7 0,-1-1 0,-2 1 0,-2-2-5,-3-3 0,0-1 5,-5 1 0,0 0 0,4 1 0,-2-2 0,-8-6 0,-1-1 0,6 2 0,1 0 0,-5-5 0,0-3 0,1-2 0,1-1 0,2 3 0,2-1 0,7-6 0,0 0 39,-3 3 0,2 1-39,9 0 0,1-1 0,0-3 0,1 0 123,8 3 1,0-1-124,0-2 0,2 0 0,-23 5 973,-9 5-973,28-5 983,2-1-278,10 7 278,7-14-779,1 5 207,-1-7-411,8 0 0,2 0 0,8 0 0,-8 0 0,6 0 0,-6 0 0,7 0 0,1 8 0,0-6 0,-1 6 0,9-1 0,-6-5 0,5 6 0,-7-8 0,-1 7 0,1-5 0,0 6 0,-1-8 0,1 0 0,0 0 0,0 0 0,-1 0 0,1 0 0,-31 46 0,-8 12 0</inkml:trace>
  <inkml:trace contextRef="#ctx0" brushRef="#br0" timeOffset="2809">7839 417 24575,'19'69'0,"-4"10"0,-15 2 0,0 16-492,3-46 0,-1 1 138,-1 0 1,0 0 353,1 5 0,1-1 0,-3-3 0,0-1 0,0 2 0,0 0 0,0-3 0,0 1 97,0-1 0,0 1-97,-11 40 0,-1 4 0,-16-15 0,-1 4 0,-6 1 0,-4-10 0,3 8 0,-13-4 0,7-9 0,-9 7 0,0-10 0,-1-3 0,-10 3 0,-7-11 0,-1 0 0,-4 0 0,-5 0 0,8-4 0,27-25 0,-1-1 0,-31 26 0,31-27 0,0 0 0,-1 0 0,0-1 0,0-5 0,-1 0 0,-3 3 0,-2-1 0,4-2 0,-1 0 0,-3 1 0,1-1 0,-3-2 0,0-1-250,-3 2 1,-1 0 249,0-4 0,0 0 0,-1 4 0,-1 2 0,0-1 0,0-1 0,2-4 0,1 1 0,-3 3 0,0 0 0,0-5 0,1 1 0,1 1 0,0 2 0,-2 2 0,0 0 0,3-3 0,0 1 0,2 4 0,1 1 0,2-6 0,1 1 0,2 4 0,1 1-169,2-3 0,0 1 169,-40 24 0,40-22 0,2 0 0,-33 23 0,4 0 0,5 5 0,15 1 0,-3 5 0,10 0 0,5 0 0,2 6 799,5 0-799,4 1 0,2 8 0,6 3 0,4 2 0,1 6 0,6-8 0,-1 11 0,1-10 0,5 18 0,0-21 0,6 21 0,0-23 0,0 13 0,0-9 0,0 5 0,0-5 0,0-1 263,0-6-263,0 1 897,0 0-897,-5-1 375,4 1-375,-9 0 0,4-1 0,-11-4 0,9-7 0,-12 4 0,2-13 0,-6 13 0,-9-3 0,-1 0 0,-7 10 0,-10 0 0,-6 2-500,-2-1 500,-8 3 0,-2-7 0,-1 4 0,2-12 0,0-6 0,5-16 0,-11 9 0,4-19 0,-4 13 0,1-14 0,3 15 0,-9-19 0,4 22 0,-5-22 0,0 18 0,-6-8 0,5 4 0,34-17 0,-1 0 0,-40 18 0,40-18 0,-1 0 0,-42 17 0,40-19 0,0-1 0,2 3 0,-1 0 0,-4-3 0,0 1 0,-1-1 0,2 1 0,3 2 0,1-1 0,-7-4 0,0 0 0,1 5 0,0-1 0,-2-3 0,-1-2 0,0 4 0,1-2 0,0-1 0,1-1 0,6 1 0,1-1 0,-2 1 0,0-1 0,-35 7 0,6-7 0,11 0 0,7-10 0,15 9 0,7-9 0,7 4 0,14-5 0,-3 0 500,11 0-500,5-10 0,-5-18 0,5-14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01T02:24:40.108"/>
    </inkml:context>
    <inkml:brush xml:id="br0">
      <inkml:brushProperty name="width" value="0.35" units="cm"/>
      <inkml:brushProperty name="height" value="0.35" units="cm"/>
      <inkml:brushProperty name="color" value="#D2D2D2"/>
    </inkml:brush>
  </inkml:definitions>
  <inkml:trace contextRef="#ctx0" brushRef="#br0">8941 1 24575,'10'93'0,"-1"0"0,0 1 0,-2-2 0,-6-14 0,-2 0 0,1 7 0,0 3-246,0 6 0,0 2 0,-1-2 0,0 0 56,0 2 0,-4-1 0,-7-9 0,-5-3 190,-2-9 0,-2-4 0,-2-8 0,0-3 188,3-11 0,-1-4 0,-17 27-188,-8-13 0,4 1 144,-10-7 1,4 0-145,-10 0 0,-11-2 0,-6 13 0,27-31 0,-2-2 0,-4 2 0,-2-1 0,-8 0 0,-2-2 0,-3-2 0,-1-2 0,-3-2 0,-2 0 0,4 0 0,-2 0 0,-4-3 0,-1 0 0,3 4 0,0-2 0,-6-4 0,0-3 0,6 2 0,1 1 0,0-3 0,2 0 0,2 2 0,1 1 0,3 2 0,0 0 0,-4 0 0,1 1 0,7 2 0,1 2 222,6-2 1,1 0 0,1-1 0,2 2-223,2 1 0,0 2 0,-1 0 0,0 2 0,3 4 0,2 3 0,1 0 0,1 1 0,3 3 0,0 0 0,0 1 0,1 1 0,-2 6 0,1 2 0,2-1 0,1 2 0,5 3 0,1 2 0,0 0 0,2 3 0,2 4 0,2 1 0,2-2 0,0 1 0,0 2 0,0 2 0,4 2 0,2 0 0,-1 3 0,1 1 0,3-1 0,3 2 0,5-2 0,1 0 0,-2-1 0,0 0 0,4 4 0,0 0 0,0-4 0,1 0 0,1 1 0,2 0 0,-1 5 0,0 0 0,0 0 0,0 1 0,-3 3 0,0 0-119,1 0 1,-2-1 0,-3-1 0,-1 0 118,0 2 0,-2-1 0,0-1 0,-3 0 0,0-1 0,-2-1 0,-2-1 0,1 0 0,2 2 0,-1 0 0,-3-6 0,-2 0 0,0 3 0,-1 0 0,-5-1 0,-1 0 0,1-2 0,0 0 0,-5-1 0,-2 0 0,2-4 0,-1-1 0,-2 1 0,-1 0 0,-2-3 0,-1-1 0,-4 3 0,-1 1 0,-2-4 0,-2 0 0,0 0 0,0-1 0,1-4 0,0 0 0,1-3 0,-1-1 0,-2-4 0,-2-2 0,-2 2 0,-1-2 0,-5-4 0,0-2 0,2 3 0,-1-1 0,0-6 0,-1-1 0,0-2 0,0-1 0,-2-1 0,-1-3 0,-3-1 0,0-2 0,-2 2 0,-1 0 0,-1-3 0,0 0 0,-2-3 0,1 0 0,1 1 0,0 0 0,2-4 0,-1 0 0,-4 3 0,0 0 0,2-3 0,0 1 0,0 2 0,1 0 0,1-3 0,2 0 0,5 3 0,1 0 0,-2-3 0,0 1 0,4 2 0,-1 2 0,1-2 0,-1 0 0,-1-1 0,1 2 0,2 2 0,2 0 0,3-5 0,0 2 0,5 5 0,0 2 0,-1-6 0,0 1 0,1 4 0,0 0 0,-3 0 0,0 0 0,2 3 0,2-1 0,-38 19 236,14 8 1,3 1-237,15-1 0,4 3 0,19-14 0,5-9 0,11 2 0,-3-7 0,9 38 0,-11 16 0,-7-7 0,-4 11 0,3-20 0,1 1 0,0 0 0</inkml:trace>
  <inkml:trace contextRef="#ctx0" brushRef="#br0" timeOffset="1583">5963 310 24575,'-9'65'0,"-1"-1"0,3-3 0,3-1 0,1 5 0,2 1 0,1 8 0,0 2 0,-5 5 0,-2 1-246,-3 7 0,-3 1 0,0-4 0,-3-1 177,-6-1 0,-2-1 0,4-5 0,0-2 69,-3-9 0,0-2 0,2-4 0,-1-3 137,-3-5 0,-1-2 0,-17 38-137,-9-15 0,2-4 104,-7-7 1,-9 10-105,27-38 0,-2-1 0,-2 0 0,-3-2 0,-4-3 0,-3-1 0,-5 3 0,0 0 0,1 1 0,-1-1 0,-3-1 0,-1 0 0,5-1 0,-1-1 0,-4-1 0,-1-2 0,0-2 0,-1 0 0,1 2 0,1-2 160,4-3 0,1 1 0,1 5 0,2 1-160,5-1 0,0 0 0,1 3 0,0 0 0,2 0 0,0 0 0,2-2 0,0 1 0,-3 3 0,1 2 0,5-1 0,2 1 0,1 4 0,1 1 0,1-1 0,1 1 0,-1 5 0,3 0 0,3-2 0,2 1 0,-2 3 0,2 2 0,6 1 0,0 0 0,-4 1 0,0 0 0,7-1 0,2 0 0,-5 1 0,3 0 0,9 1 0,1 0 0,-3 5 0,1 0 0,3-2 0,1 1 0,-2 4 0,0 0 0,4-3 0,1 1 0,0 5 0,2-1 0,1-4 0,0 0 0,1 4 0,0 1 0,0-4 0,0-1 0,0-1 0,0 0 0,0 0 0,0-1 0,0 44 0,0-4 0,0-1 0,0 1 0,0-2 0,0-6 0,0-5 0,0-6 0,0 6 0,-4-3 0,-7 3 0,-10 6 0,-20-1 0,15-43 0,-3 1 0,-2 2 0,-2 0 0,-6 1 0,-1 0 0,3-1 0,-1 0 0,-3 2 0,-2-2 0,-2 1 0,-2-1 0,-2-2 0,0 0 0,-5 2 0,-2 0 0,1-2 0,-1-1 0,-2-2 0,0-2 0,0 0 0,-1-1 0,5-3 0,-1-1 0,-4 0 0,0 0 0,2-2 0,-1-1 0,0-4 0,-1-2 0,1-4 0,1-2 0,1-1 0,2-1 0,5-2 0,0-1 0,-45 11 0,8-8 0,1-2 0,4-3 0,6 1 0,12-7 0,9 6 0,8-7 0,15 1 0,-1 2 0,22 1 0,41 55 0,17 11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01T02:24:43.125"/>
    </inkml:context>
    <inkml:brush xml:id="br0">
      <inkml:brushProperty name="width" value="0.35" units="cm"/>
      <inkml:brushProperty name="height" value="0.35" units="cm"/>
      <inkml:brushProperty name="color" value="#D2D2D2"/>
    </inkml:brush>
  </inkml:definitions>
  <inkml:trace contextRef="#ctx0" brushRef="#br0">104 139 24575,'-19'64'0,"-1"0"0,1 0 0,-8 29 0,8-8 0,19 13 0,10-47 0,3 0 0,3 1 0,3 0 0,7 3 0,3-1 0,5 1 0,2 0 0,4 8 0,2 1 0,4-4 0,0 1 0,2 6 0,-1 0 0,-1-6 0,0-1 0,-5 2 0,0-1 0,3-3 0,-1 0 0,-2 1 0,1-1 0,0-3 0,2-1 0,-1 1 0,1-2 0,-2-3 0,2-2 0,3 0 0,2-2 0,2-2 0,2-1 0,3 0 0,1 0 0,6 1 0,1-1 0,0-3 0,1 0-216,6 1 0,2-1 0,-4 0 0,2 1 216,9 2 0,2 0 0,-5-3 0,1-3 0,5-2 0,1-1 0,-4-2 0,0 0 0,1-3 0,-1-1 0,-4-1 0,0 0 0,-1 2 0,0 0 0,-1-3 0,2 0 0,2-3 0,-1 0 0,-2 2 0,-2 0 0,0-2 0,-2 0 0,-1-1 0,-1 0 13,-3 1 1,0 0 0,2 2 0,-1 2-14,-3 1 0,-1 2 0,-3 2 0,-1 1 0,-4-2 0,-1 1 0,-3 2 0,-2 1 0,1 2 0,-2 1 0,-2 1 0,-1 1 0,1 3 0,0 1 0,-2 1 0,-2 2 0,-1-2 0,-1 2 0,-1 4 0,-1 2 0,-3 2 0,-1-1 0,3-3 0,-1 0 0,-1 7 0,-1 0 0,3-4 0,-1 1 0,-3 2 0,-2 1 0,0 2 0,1-1 0,3-1 0,-1 0 0,-4-2 0,0 1 0,4 0 0,1 1 0,-5 2 0,-1 1 0,3 3 0,0-1 0,-4 2 0,0-1 0,0-1 0,1 1 0,1 0 0,0 1 0,-2 0 0,1 2 0,4 4 0,0 0 0,-2-1 0,1-1 0,5 2 0,3 0 23,3-2 0,0 0 1,1 2-1,1 0-23,4-1 0,0-1 0,-3 2 0,0 0 0,2-4 0,2-2 0,1-3 0,2-2 0,1-2 0,1-1 0,-1-4 0,0 0 0,-5-4 0,0 0 0,2-4 0,2-2 30,-2-8 0,1-1 0,3 6 0,2-1-30,4-6 0,-1-3 0,-13-1 0,-2-2 0,36 19 0,-14-11 0,-3-12 0,-5-8 0,-7-15 0,-2 0 0,-4 0 0,-4 0 0</inkml:trace>
  <inkml:trace contextRef="#ctx0" brushRef="#br0" timeOffset="1101">2404 0 24575,'-15'96'0,"1"0"0,1-3 0,7-7 0,17 12 0,1-43 0,5 0 0,7 2 0,4 1 0,4 2 0,3-1 0,4 2 0,3-1 0,1-4 0,2-2 0,4 1 0,0-1 0,-2-6 0,1-2 0,6 4 0,1-2 0,-2-3 0,0-1 0,1-3 0,1-2 0,4 0 0,-1-1 0,-2-3 0,-2-1 0,-1 1 0,0 0 0,1-1 0,1 1 0,-1-1 0,0-1 0,3-1 0,1-1 0,4 2 0,1 0 0,-3-4 0,1-1 0,1 1 0,1 0 0,-3-3 0,1 0 0,2-1 0,1 0 0,-1-2 0,1 0 0,-2-1 0,0 0 0,-3-2 0,-2 0 0,-2-1 0,-1 1 0,-4 2 0,-2 2 0,-1-2 0,-1 0 0,34 24 0,3 10 0,-8-4 0,-34-21 0,0 1 0,0-1 0,-1 2 0,-1 3 0,-1 3 0,0 0 0,-1 2 0,-4 2 0,-1 1 0,0 2 0,0 0 0,-2 1 0,-1 0 0,0 2 0,0 0 0,0 3 0,-1 0 0,-4-1 0,-1 2 0,-1 1 0,0 1 0,2 2 0,-2 2 0,-5-1 0,-1 1 0,1-5 0,0 1 0,-4 3 0,-1 0 0,3-4 0,-1 1 0,-5 2 0,-1-1 0,4 2 0,-1 0 0,-2-4 0,0-1 0,4 5 0,2 0 0,0-1 0,1 1 0,3 0 0,3-1 0,0-2 0,2 0 0,3 3 0,3-1 0,1-5 0,2 0 0,3 5 0,3 1 0,2-1 0,2-3 0,3-1 0,0-2 0,1 2 0,-1-2 0,-3-7 0,0-2 0,1 3 0,0-1 0,2-5 0,1-3 0,3-1 0,3-3 0,5-3 0,0 0 0,-9 0 0,-2 1 0,-3-1 0,-2 0 0,27 21 0,-5-10 0,-3-11 0,3-6 0,-12-11 0,-2-5 0,-6-7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01T02:24:47.143"/>
    </inkml:context>
    <inkml:brush xml:id="br0">
      <inkml:brushProperty name="width" value="0.35" units="cm"/>
      <inkml:brushProperty name="height" value="0.35" units="cm"/>
      <inkml:brushProperty name="color" value="#D2D2D2"/>
    </inkml:brush>
  </inkml:definitions>
  <inkml:trace contextRef="#ctx0" brushRef="#br0">0 37 24575,'52'14'0,"0"1"0,6-2 0,1-3 0,7-9 0,1-2 0,6 0 0,4 0 0,11-2 0,3 0 0,1-1 0,2-2-246,1-2 0,0-1 0,0 3 0,-2 0 73,-3 1 1,-1-1 0,-5 1-1,-1 0 173,1-1 0,-1 1 0,-2 0 0,-2 2 0,-1 3 0,0 0 0,-5 0 0,0 0 135,-4-1 1,0 2 0,-4 6-1,-1 5-135,-6 4 0,-1 3 0,-1 1 0,-1 4 69,-2 7 0,-2 2 1,1-1-1,0 1-69,0 3 0,0 3 0,-4-1 0,0 3 0,-2 1 0,0 2 0,1 2 0,-2 2 0,-1 1 0,-1 0 0,3 1 0,0 0 0,-3-1 0,0 0 0,-1-1 0,1-2 213,0-2 1,0-1 0,0 0 0,-1 0-214,-4 0 0,-1 1 0,-2-4 0,-1 0 0,-2 1 0,-1-1 0,23 39 0,-2 2 0,-4-12 0,-13-12 0,1 1 0,-13-6 0,8 4 0,-2-10 0,-4 4 0,-2 2 0,4 1 0,2 5 0,-1 5 0,7 12 0,-2 4 0,13 8 0,-6 1 0,-17-42 0,0 0 0,0 2 0,-2 0 0,2 4 0,1 0 0,3 3 0,1 1 0,-2 2 0,0 0 0,3-4 0,0-1 0,-1 2 0,1 0 0,2-4 0,0 0 0,3 4 0,1-1 0,0-4 0,1-2 0,1-1 0,1-2 0,2-1 0,1-1 0,4-2 0,2-1 0,0-2 0,2-1 0,2-5 0,2-1 0,5-1 0,1-2 0,1-4 0,1-2 0,5 0 0,1-2 0,-1-2 0,0-1 0,0-1 0,1 0 0,2 0 0,0-3 0,4-2 0,0-3 0,5-1 0,0-2 0,-1-3 0,0 0 0,-5 1 0,0-1 0,1 0 0,0-2 0,2 0 0,0 0 0,-2 0 0,0 0 0,-3 0 0,-2 0 0,-7 2 0,-1 0 0,1 3 0,-1 2 0,-7-2 0,0 1 0,5 4 0,-1 3 0,-3 3 0,0 1 0,-2-1 0,-1 3 0,-2 3 0,-1 2 0,-2-2 0,0 2 0,-2 1 0,0 2 0,-1 1 0,1 1 0,2-1 0,2 0 0,1 3 0,0 1 0,0 3 0,0 2 0,3 2 0,0 2 0,-6 2 0,0 3 0,3 2 0,0 2 0,0-1 0,0 1 0,0 8 0,0 0 0,1-1 0,2-1 0,0 1 0,-1 1 0,-4 4 0,-1 1 0,0-2 0,0-1 0,-7 5 0,1-1 0,3-3 0,0-1 0,-2 5 0,-1 1 0,0-6 0,0 1 0,-1 4 0,-3 2 0,-3 0 0,-2-1 0,-1-3 0,-1-1 0,-2 2 0,-2-1 0,-3-7 0,-2 1 0,-1 4 0,-3-1 0,-1-4 0,-3 0 0,-3 2 0,-1-1 0,10 39 0,-1 2 0,-8-17 0,-3 5 0,-4-26 0,-2 13 0,-38 11 0,14-30 0,0 0 0</inkml:trace>
  <inkml:trace contextRef="#ctx0" brushRef="#br0" timeOffset="1300">312 2377 24575,'55'-24'0,"1"0"0,1 7 0,1 5 0,11 2 0,3 3 0,2 1 0,2 0 0,9-1 0,2 1-246,2 0 0,1 0 0,2 2 0,1 0 98,-1 4 0,0 0 0,-2 0 0,-1 0 148,-5 0 0,-1 0 0,-4 5 0,0 2 0,-4 2 0,-1 5 0,-6 5 0,-3 4 69,-1 7 1,-1 4 0,-1 2 0,-1 3-70,-3 0 0,-1 2 0,-3 3 0,-2 1 0,1 3 0,-3 2 0,-3 1 0,-3 1 0,0 5 0,-2 2 0,-1-1 0,-1 1 0,-2-5 0,-1 2 0,-5 4 0,-1 2 0,2-1 0,-2 0 0,-3 4 0,-1 0 0,0-1 0,-2-1 0,-2 0 0,-2 1 0,0-4 0,-1 1 0,1 1 0,0 1 79,-1-3 0,0 1 0,1 4 0,-1 0-79,-3-4 0,0 0 0,1 0 0,-1 0 0,0-2 0,1-2 0,-1-1 0,0-1 0,0-3 0,1 0 0,2 0 0,2 0 199,0 0 0,2 0 0,3-4 1,2 0-200,-1-2 0,1 0 0,3-2 0,0-2 61,26 39 0,-23-38 1,3-1-62,-1-2 0,0 0 0,2-1 0,-1-1 0,2 0 0,1-1 0,2-2 0,1-1 0,1-2 0,2 0 0,3 0 0,2-1 0,-1-4 0,1-2 0,1-1 0,0-2 0,4-6 0,1-3 0,0-1 0,0-1 0,2-4 0,1-3 0,0 1 0,1-2 0,1-2 0,0-2 0,-1 1 0,-1 0 0,3 0 0,-1 0 0,-1 0 0,-1 0 0,0 0 0,-1 0 0,-3 0 0,0 0 0,-2 0 0,-1 0 0,46 0 0,-2 0 0,-46 0 0,0 0 0,3 0 0,-1 0 0,44 0 0,-5 0 0,-15 12 0,9 11 0,-1 5 0,1 19 0,1-1 0,-13 6 0,0 7 0,-6 5 0,-7-3 0,-5 2 0,-9 1 0,-2 5 0,-7 4 0,1-4 0,-3 4 0,-3-9 0,-1 5 0,-4 6 0,3-4 0,-3 4 0,-4 2 0,-2-2 0,2-12 0,-2-5 0,2-16 0,-2 4 0,-1-15 0,6-8 0,1 2 0,6-2 0,11-4 0,12-2 0,-5 12 0,15 15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01T02:24:50.261"/>
    </inkml:context>
    <inkml:brush xml:id="br0">
      <inkml:brushProperty name="width" value="0.35" units="cm"/>
      <inkml:brushProperty name="height" value="0.35" units="cm"/>
      <inkml:brushProperty name="color" value="#D2D2D2"/>
    </inkml:brush>
  </inkml:definitions>
  <inkml:trace contextRef="#ctx0" brushRef="#br0">10585 572 24575,'-76'-37'0,"-1"1"0,0-1 0,0 1 0,0-1 0,-13-9 0,-1-3 0,4 6 0,5 12 0,11 18 0,4 10 0,0-2 0,-3-8 0,0-2 0,-2 1-164,-4 1 0,-1 2 0,0 0 0,2 0 0,0 0 0,0 0 0,2 2 0,-1-1 0,2 1 0,4 0 0,2 0 0,0 2 27,-27-3 1,2 2 0,10 3 0,2 1 336,6 0 1,2 2-1,5 1 1,2 0-201,5 1 0,2 0 0,2 0 0,1 0 137,-44 0 1,47 10 0,0 5-138,2 3 0,0 4 0,-4 6 0,0 4 0,1 7 0,0 3 0,-5 3 0,1 4 0,4 4 0,0 3 0,-4 6 0,-1 1-144,2 0 0,0 1 0,0 3 1,1 1 143,1 0 0,2 2 0,3 5 0,2 2 0,1 0 0,4 1 0,3 2 0,4 0 0,5-2 0,1-1 0,1-4 0,0-1 0,1 0 0,0 0 0,1-5 0,0 0 0,2 2 0,0 1 0,-2-2 0,0 0 245,2-4 1,0-1 0,0 0 0,0-1-183,-3-4 0,0-1 0,2 2 1,-2-1-64,-5-2 0,-1-2 0,0-2 0,-2-1 0,-2-1 0,-3-2 0,3-2 0,-3-1 0,-3 1 0,-2 0 0,-3-1 0,-2-2 0,-5 1 0,-2-1 0,1-3 0,-1 1 0,1 0 0,0-2 0,3-5 0,-1-2 0,-2 0 0,0-1 0,-1-3 0,-1-2 0,-1-2 0,1-2 0,3-1 0,0-2 153,-1-3 1,0-3-1,5 0 1,-1-1-154,-4-2 0,0-3 0,-43 3 11,6-4 1,-4-4-12,-2-2 0,4-2 0,1-4 0,-1-8 0,2-14 0,44 14 0,0-1 0,-1-5 0,0-1 0,-2 3 0,-2 0 0,-4 0 0,-1 1 0,-4-1 0,-1 0 0,3 3 0,-1 1 0,-5-2 0,-1 3 0,1 6 0,0 3 0,-2-1 0,-1 2 0,0 0 0,0 0 0,-1 2 0,0 0 0,3 1 0,1 0 0,-3 4 0,0 2 0,8 1 0,1 3 0,-3 7 0,1 5 0,0 2 0,3 4 0,5 5 0,2 3 0,2-3 0,2 3 0,1 4 0,0 3 0,-2-1 0,0 2 0,3 3 0,0 2 0,-6 5 0,0 2 0,5 0 0,2 3 0,-2 4 0,2 1 0,1-2 0,1 2-121,2 5 0,1 1 1,4 0-1,3 2 121,3 5 0,3 2 0,0-2 0,2 1 0,1 0 0,2 0 0,-2 0 0,1 1 0,6 2 0,0 0 0,-3-2 0,1-1 0,4 3 0,2 0 0,0 1 0,3 1 0,0 0 0,2 1 0,0 2 0,1 1 0,4 2 0,0 1 0,-3-3 0,1 1 0,1 1 0,2 0 0,-1-1 0,0-1 0,3 0 0,0-1 0,0 1 0,0-1 0,-1 1 0,2-1 0,6-3 0,3-1 0,3-1 0,3 0 0,4-1 0,2-1 0,5 3 0,4-2 0,5-3 0,5-3 0,4-1 0,2-1 0,2-2 0,2-2 0,3-10 0,4-3 0,3 0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01T02:24:51.726"/>
    </inkml:context>
    <inkml:brush xml:id="br0">
      <inkml:brushProperty name="width" value="0.35" units="cm"/>
      <inkml:brushProperty name="height" value="0.35" units="cm"/>
      <inkml:brushProperty name="color" value="#D2D2D2"/>
    </inkml:brush>
  </inkml:definitions>
  <inkml:trace contextRef="#ctx0" brushRef="#br0">8025 503 24575,'-74'-24'0,"-1"1"0,1-1 0,-1 1 0,-21-10 0,2 1 0,13 2 0,26 9 0,5 0 0,-10-7 0,-1-1 0,-7 2 0,-1 2 0,-2 1 0,-2 2 0,-2 3 0,-2 1 0,0 0 0,-1 1 0,0 4 0,0 1 0,0 6 0,0 1 0,1 0 0,1 2 0,0 3 0,2 0 0,1 0 0,2 0 0,4 0 0,1 0 0,2 1 0,1 2 0,5 1 0,1 4 0,1 5 0,3 6 0,3 6 0,2 2 0,1 1 0,1 2 0,-34 27 0,40-23 0,1 2 0,1 3 0,1 2 0,2 5 0,1 3 0,-2 2 0,3 1 0,1 1 0,4 2 0,4 5 0,2 1 0,1-4 0,3 1 0,6 8 0,1 1 0,-1-6 0,1 1 0,5 6 0,1 2 0,0 0 0,0 0 0,-1 3 0,1-2 0,2-2 0,2-1 0,-2-4 0,0-1 0,-1 0 0,0 1 0,2-4 0,-1 1 0,-3 0 0,0 1 0,4-7 0,-2-1 0,-5-2 0,-3 0 0,1-3 0,-1 0 0,-15 41 0,-7 2 0,15-45 0,-3-1 0,-5-3 0,-3 0 0,-3 2 0,-2-2 0,-1-4 0,-3-3 0,-2 2 0,-2-1 0,0-2 0,-1-1 0,2 0 0,-2-2 0,-2-3 0,0-1 0,1 2 0,-1-2 0,1-4 0,-2-2 0,0-1 0,0-1 0,-2-2 0,0-2 0,-1-1 0,0-3 0,-42 5 0,-6-7 0,6-4 0,-2-4 0,1-2 0,-1-2 0,-4-4 0,45 2 0,-1-2 0,2-1 0,0-3 0,-2-2 0,0-1 0,2-1 0,0-1 0,-2 2 0,-1 1 0,0 1 0,0-1 0,-4 0 0,-1-1 0,0 1 0,-1 1 0,3 2 0,-1 3 0,-4 2 0,-1 2 0,4 1 0,-1 0 0,-5 1 0,0 0 0,-1 0 0,1 0 0,-3 0 0,0 0 0,4 1 0,1 2 0,3 2 0,1 1 0,-3 3 0,1 2 0,3 4 0,3 4 0,3 2 0,2 1 0,4 0 0,2 2 0,-30 22 0,0 6 0,13-4 0,16 9 0,12-1 0,11 2 0,5-3 0,7 9 0,-3-1 0,9 6 0,-7 3 0,6 2 0,-5 13 0,5 11 0,3-47 0,0 0 0,3 0 0,0 2 0,0 2 0,0 1 0,0 1 0,0 1 0,0 2 0,0 1 0,0 2 0,0 1 0,0 1 0,0 1 0,0 3 0,0 0 0,3 1 0,2 0 0,0 3 0,1-2 0,4-2 0,2-1 0,-2 4 0,3 0 0,4-2 0,0 0 0,-3 3 0,1-2 0,6-2 0,0-1 0,-4-7 0,1-1 0,3-4 0,2-1 0,-3-2 0,0-2 0,3-3 0,1-2 0,16 35 0,-7-4 0,7-16 0,-4-1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04:26.273"/>
    </inkml:context>
    <inkml:brush xml:id="br0">
      <inkml:brushProperty name="width" value="0.35" units="cm"/>
      <inkml:brushProperty name="height" value="0.35" units="cm"/>
      <inkml:brushProperty name="color" value="#3E3E3E"/>
    </inkml:brush>
  </inkml:definitions>
  <inkml:trace contextRef="#ctx0" brushRef="#br0">17 1 24575,'12'62'0,"0"1"0,0-2 0,-4-4 0,-8 17 0,0 21-492,-3-44 0,0 3 0,2 11 0,0 1 336,-5-3 1,-1 2 155,2 7 0,2 2 0,-1 3 0,-1 0-492,-2-2 0,1 1 292,5 7 0,1 1 200,-4 1 0,1-1 0,3-4 0,0-1 0,0 8 0,0 0 0,0-8 0,0-2 0,0 1 0,0 0 0,-1-4 0,2 0 0,8-4 0,2-1 1,-4-8 1,4-2-2,11 3 0,5-1 0,-2-8 0,3-1 0,1-3 0,2-1 0,5-4 0,0-2 0,-2-1 0,0-1 0,2-2 0,1-1-231,0 0 0,0 0 231,3 0 0,1-2 0,-1-1 0,2 0 0,2-1 0,0 1 0,0 3 0,1-2 0,2-8 0,1 0 0,0 9 0,1-1 0,2-11 0,1-1 0,3 6 0,0 0 0,-6-6 0,0-2 0,9-2 0,-1 0 0,-8-1 0,1 0 0,8-3 0,0-1 0,-5-2 0,-1-1 0,3 0 0,0 0 0,-3-4 0,-1 0 0,5 1 0,-2-1 0,45 8 0,-42-8 0,1 1 0,33 6 0,-36-3 0,-1 0 0,36-1 0,-36 2 0,0 2 0,45 2 0,-48-5 0,1 1 0,2 2 0,0 0 0,38 9 0,-38-12 0,0 1 0,37 16 0,4 1 0,-48-14 0,1 2 0,42 19 0,-1 0 0,-9 1 0,-6 14 0,0-5 0,-7 12 0,5-6 0,-5 7 0,1 7 0,-3-6 0,-12 13 0,4-6 0,-18 0 0,11 5 0,-13-4 887,1-1-887,-2 5 0,-6-5 0,-7 1 0,5 4 0,-5-5 0,-7 7 0,4 0 0,-6 6 0,3 2 0,-2 7 0,-2-1 0,-5 1 0,7-1 0,6 7 0,-11-11 0,16 10 983,-10 1-916,14-10-67,-15-32 0,-1 1 0,16 36 0,-12-42 0,0 1 0,-3 2 0,1-1 0,5-1 0,1-1 0,16 42 0,-17-39 0,2-2 0,5-3 0,1-1 0,-2 3 0,0 0 0,8 0 0,3 0 0,-1-1 0,-1 1 0,-2-3 0,1 0 0,7 6 0,2 0-26,-4-2 1,2-2 25,2-1 0,2-1 0,1 2 0,1-1 0,-1-4 0,1-2 0,0-2 0,1 0 0,-1-1 0,1-2 0,5-8 0,0-2 0,-8 5 0,0-2 0,8-8 0,0-1 60,-9 6 0,0-1-60,6-10 0,0-3 0,-2 3 0,-1 0 0,49 7 0,-2-5 0,-13-1 0,5-2 0,-18-11 114,9 5-114,-17-7 557,5 0-557,-7 0 983,0 0-952,-13 0 400,3 0-431,-11 0 0,6 0 0,-6 0 0,4-14 0,9-22 0,-11 4 0,1-3 0,24-29 0,-26 29 0,-1 0 0</inkml:trace>
  <inkml:trace contextRef="#ctx0" brushRef="#br0" timeOffset="1592">2497 45 24575,'-57'81'0,"28"-38"0,5 2 0,11 6 0,5 2-492,-1 2 0,0 1 154,-8 6 1,-1 1 337,6-3 0,1 0 0,0-1 0,-1 0 0,-2-1 0,1 0 0,4-5 0,1-1 0,-2 7 0,-1-1 0,0-9 0,1 0 0,1 12 0,1-1 0,-13 34 0,16-33 0,2-1 0,-4 32 0,7-41 0,0 0 0,0 37 132,0 1-132,0-7 0,0-2 0,26-6 0,1-7 0,23-1 0,8-7 0,-4-6 0,18 4 0,-5-5 0,1 1 0,4-9 0,2 5 0,8-9 0,-38-15 0,0 1 0,45 18 0,-7-6 0,-36-16 0,1-2 0,43 12 0,1-3 0,-41-14 0,0-2 0,40 3 0,7 6 0,-2-8 0,-44-3 0,0 0 0,34-1 0,-35 0 0,0-1 0,45-1 0,-10 7 0,-35-7 0,0-1 0,39 8 0,1 0 0,-1-1 0,-9 8 0,1 1 0,-6 0 0,12 4 0,-12-10 0,-1 17 0,-2-9 0,-11 11 370,5 0-370,-7-5 0,0 12 0,-7-5 834,-1 6-834,-7 0 323,1 14-323,-1-4 0,-6 11 0,4 1 0,-10 1 0,4 7 0,-7 6-537,7 2 537,-11 14 0,9-6 0,-11 5 0,0 0 0,-5-47 0,-1 1 0,-8 2 0,0 1 0,8 0 0,0 0 0,-5-1 0,-1 1 0,12 45 0,-9-47 0,0 1 0,-3 1 0,1 0 0,2-3 0,2 0 0,-1 8 0,-1 1 0,-2-5 0,-1-1 0,3 3 0,0 1 0,0 3 0,1-1 0,1-2 0,0-1 0,2 1 0,0 0 0,-4-1 0,1 0 0,3-3 0,0-1 0,1-2 0,0-1 0,25 41 0,1-9 0,-1-6 0,7 0 0,1-7 0,14 5 0,-5-18 0,11 10 0,-5-18 0,7 5 0,0-7 0,-1-6 0,8-8 0,1-3 0,6-10 0,1 4 0,-7-6 0,5-7 0,-5-1 0,13-7 0,-5 0 0,-39 0 0,0 0 0,39-7 0,-8-14 0,-16-4 0,-9-17 0,-11 17 0,-8-10 0,-4 12 0,-17 7 537,4-4-537,-13 6 0,12-16 0,-4-8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04:31.398"/>
    </inkml:context>
    <inkml:brush xml:id="br0">
      <inkml:brushProperty name="width" value="0.35" units="cm"/>
      <inkml:brushProperty name="height" value="0.35" units="cm"/>
      <inkml:brushProperty name="color" value="#3E3E3E"/>
    </inkml:brush>
  </inkml:definitions>
  <inkml:trace contextRef="#ctx0" brushRef="#br0">0 0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39:28.856"/>
    </inkml:context>
    <inkml:brush xml:id="br0">
      <inkml:brushProperty name="width" value="0.05" units="cm"/>
      <inkml:brushProperty name="height" value="0.05" units="cm"/>
      <inkml:brushProperty name="color" value="#3E3E3E"/>
    </inkml:brush>
  </inkml:definitions>
  <inkml:trace contextRef="#ctx0" brushRef="#br0">106 0 24575,'44'88'0,"-6"-17"0,-26-37 0,0-4 0,5 5 0,1 1 0,0-7 0,4 11 0,-3-9 0,-1 4 0,4 4 0,-9-8 0,4 10 0,-5-1 0,-1 2 0,1 5 0,0-6 0,0 10 0,-6-8 0,4 15 0,-8-10 0,3 9 0,-5-9 0,0 4 0,0-5 0,0 5 0,0-3 0,0-2 0,0 3 0,0-7 0,0 4 0,0-1 0,0-4 0,-5 4 0,-7 1 0,-1 0 0,-9 0 0,4 0 0,-11 0 0,9 0 0,-12 5 0,18 1 0,-14 1 0,10-2 0,-6-5 0,1 0 0,5 5 0,-10-9 0,14 13 0,-8-13 0,5 4 0,-1-7 0,5 1 0,-3-5 0,10 4 0,-6 1 0,0 1 0,6-1 0,0 5 0,1-4 0,4 4 0,-4 7 0,5-10 0,0 7 0,0-3 0,0 1 0,0 10 0,0-5 0,0 6 0,0-1 0,0 1 0,5 0 0,1 5 0,11-4 0,-4 3 0,10-4 0,-5 0 0,0-1 0,9 1 0,-7 0 0,9-1 0,-6 1 0,6-1 0,-5 1 0,10 0 0,-9-1 0,9 1 0,-9 0 0,3 4 0,-4-3 0,4 4 0,-3-5 0,-1-1 0,3 1 0,-13 0 0,14-1 0,-15 1 0,4 5 0,-6-4 0,1-2 0,0 5 0,0-14 0,-1 14 0,-4-10 0,-2 1 0,-5-2 0,0 0 0,0-4 0,0 10 0,0-5 0,0-5 0,0 3 0,0-9 0,0 5 0,-10 0 0,-3-1 0,-6-4 0,-3-2 0,4 1 0,-5-5 0,-1 10 0,1-10 0,-6 10 0,-1-4 0,-5-1 0,5 5 0,-4-4 0,9-1 0,-3 5 0,-1-9 0,4 8 0,2-8 0,1 3 0,8 0 0,-2 2 0,4 0 0,-5 3 0,4-8 0,-4 14 0,10-14 0,-3 14 0,3-9 0,-4 5 0,4 0 0,2 0 0,5 0 0,0-1 0,0 1 0,0 0 0,0 5 0,0-3 0,0 8 0,0-4 0,5 6 0,7-6 0,6 5 0,11-5 0,-4 6 0,3-6 0,-4 5 0,4-5 0,-3 6 0,4-1 0,-6-4 0,1-2 0,-1 0 0,-5 1 0,10 1 0,-14 3 0,8-4 0,-5 1 0,1 3 0,1-9 0,-2 5 0,0-7 0,-4 1 0,-2 5 0,0 2 0,-5-1 0,6 5 0,-6-5 0,0 0 0,-6 0 0,0-1 0,0-4 0,0 9 0,0-9 0,0 10 0,0-10 0,0 4 0,-6-5 0,0 0 0,-6 0 0,-5-6 0,-1 5 0,0-9 0,-4-2 0,3 4 0,1-13 0,-4 13 0,4-19 0,0 12 0,-5-18 0,10 14 0,-9-10 0,14 0 0,-7-1 0,8 0 0,-4-4 0,-1 4 0,5-5 0,-3 0 0,3-1 0,1 1 0,-5-5 0,5-2 0,-1 0 0,-3 1 0,9 6 0,-10 0 0,10 0 0,-9-6 0,3 5 0,0-15 0,7-3 0,7-11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39:31.625"/>
    </inkml:context>
    <inkml:brush xml:id="br0">
      <inkml:brushProperty name="width" value="0.05" units="cm"/>
      <inkml:brushProperty name="height" value="0.05" units="cm"/>
      <inkml:brushProperty name="color" value="#3E3E3E"/>
    </inkml:brush>
  </inkml:definitions>
  <inkml:trace contextRef="#ctx0" brushRef="#br0">1349 1 24575,'-71'6'0,"1"1"0,6-1 0,11-2 0,24-4 0,4 0 0,-9 5 0,10 2 0,-5 5 0,5-1 0,1 6 0,0 2 0,4-1 0,-3 4 0,9-4 0,-9 11 0,9-4 0,-9 8 0,4-3 0,-6 6 0,1 4 0,-1-4 0,1 5 0,5-1 0,-5 2 0,10-6 0,-9 9 0,9-9 0,-4 1 0,6 2 0,-6 1 0,9-2 0,-8 8 0,10-6 0,-6 2 0,0 5 0,0-1 0,6 1 0,1-5 0,0 9 0,3-8 0,-3 9 0,0 0 0,3-4 0,-3 4 0,5 1 0,0 0 0,0 6 0,0 4 0,0-3 0,0 4 0,5 0 0,2 1 0,5 0 0,10 4 0,-8-3 0,14-1 0,-5-2 0,-3-9 0,12 3 0,-18-3 0,14 4 0,-10 1 0,0-6 0,-1 5 0,-5-5 0,0 6 0,-1-6 0,-4 4 0,-2-3 0,-5-1 0,0 5 0,0-5 0,0 0 0,0 5 0,0-10 0,0 9 0,-5-3 0,-12-1 0,3-1 0,-19 0 0,14-3 0,-15 3 0,9 0 0,-4-4 0,6-1 0,-1-1 0,-4-10 0,8 10 0,-12-5 0,17-4 0,-12 7 0,9-7 0,-6 9 0,1-4 0,-1 4 0,1-5 0,-1 6 0,1 0 0,-1-5 0,6 4 0,-4 0 0,4 8 0,0-1 0,1-1 0,0-5 0,4 5 0,-4-3 0,5 8 0,0-9 0,1 10 0,-1-5 0,5 0 0,2 5 0,5-5 0,0 6 0,0-1 0,0 1 0,0 0 0,0 4 0,0 3 0,0-1 0,0 4 0,5-9 0,7 9 0,6-4 0,6 0 0,-1 4 0,6-4 0,1 0 0,5-1 0,-5-5 0,4 0 0,-9-1 0,8 6 0,-13-4 0,13 4 0,-14-6 0,5 1 0,-7 0 0,-6-6 0,1 4 0,-5-3 0,3 4 0,-4 1 0,1-5 0,-2 3 0,-5-4 0,0 6 0,0 0 0,0-6 0,0 4 0,-10 2 0,-3 1 0,-11 4 0,6-6 0,-9-4 0,12-2 0,-17 0 0,12 1 0,-3-4 0,1 1 0,3-8 0,-4 0 0,-1 9 0,6-8 0,-4 9 0,4-11 0,0 0 0,-5 4 0,10-2 0,-4 10 0,6-1 0,-1-4 0,0 4 0,1-5 0,-1 0 0,5 5 0,2 1 0,5 1 0,0 3 0,0 2 0,0 1 0,0 3 0,0 1 0,0-4 0,0 4 0,0-5 0,0-6 0,0 4 0,11-8 0,7 3 0,1-11 0,14 5 0,-14-9 0,15 3 0,-4-5 0,0-5 0,-1-1 0,0-1 0,-5-3 0,10 4 0,-14-11 0,12 9 0,-17-12 0,12 7 0,-14-5 0,4-4 0,-5 4 0,5-5 0,-4-1 0,4-4 0,-11 3 0,5-3 0,-5-1 0,6-1 0,10 11 0,3 4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56:34.656"/>
    </inkml:context>
    <inkml:brush xml:id="br0">
      <inkml:brushProperty name="width" value="0.05" units="cm"/>
      <inkml:brushProperty name="height" value="0.05" units="cm"/>
      <inkml:brushProperty name="color" value="#3E3E3E"/>
    </inkml:brush>
  </inkml:definitions>
  <inkml:trace contextRef="#ctx0" brushRef="#br0">0 0 24575,'0'0'0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56:42.586"/>
    </inkml:context>
    <inkml:brush xml:id="br0">
      <inkml:brushProperty name="width" value="0.05" units="cm"/>
      <inkml:brushProperty name="height" value="0.05" units="cm"/>
      <inkml:brushProperty name="color" value="#D2D2D2"/>
    </inkml:brush>
  </inkml:definitions>
  <inkml:trace contextRef="#ctx0" brushRef="#br0">0 1 24575,'0'0'0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7:56:49.489"/>
    </inkml:context>
    <inkml:brush xml:id="br0">
      <inkml:brushProperty name="width" value="0.05" units="cm"/>
      <inkml:brushProperty name="height" value="0.05" units="cm"/>
      <inkml:brushProperty name="color" value="#D2D2D2"/>
    </inkml:brush>
  </inkml:definitions>
  <inkml:trace contextRef="#ctx0" brushRef="#br0">24 581 24575,'-22'-77'0,"21"5"0,45 33 0,19-7 0,6-2-430,-27 21 0,1-1 430,43-20 0,-41 24 0,0 1 0,45-18 0,-13 13 0,-1-4 212,-7 18-212,-9-3 0,3 9 0,-7 3 0,0 1 0,-1 4 648,0 0-648,-7 0 0,10 0 0,-6 0 0,1 0 0,1 0 0,-3 4 0,1 5 0,-1 0 0,7 11 0,-8-9 0,8 12 0,-2-8 0,0 13 0,-4-5 0,6 6 0,-6 1 0,0 4 0,10 1 0,-13 3 0,14-4 0,-7-4 0,7 4 0,-2-15 0,10 8 0,-9-16 0,9 1 0,1-5 0,-2-6 0,6 7 0,-4-7 0,-2 7 0,5-4 0,-5 1 0,2-1 0,-4-4 0,0 0 0,-3 0 0,6 0 0,-5 0 0,2-4 0,-4-8 0,-1-3 0,-10-9 0,5 6 0,-10-7 0,-1 11 0,-4-10 0,-5 14 0,-8-10 0,3 6 0,-6 1 0,2 1 0,-7 3 0,3 1 0,-3-1 0,-1 4 0,8-2 0,-6 6 0,6-3 0,0 4 0,2 0 0,3 0 0,4 0 0,-3 0 0,7 0 0,-3 0 0,0 0 0,2 0 0,2 0 0,-3 4 0,5 1 0,-6 7 0,0 1 0,3 1 0,-7 6 0,7-10 0,-7 14 0,7-10 0,-7 11 0,7-7 0,-7 2 0,3-2 0,0 2 0,-3-2 0,3 7 0,0-7 0,1 7 0,3-7 0,1 7 0,0-11 0,-1 6 0,5-7 0,-4 0 0,0 3 0,3-6 0,-6 2 0,6-7 0,1-1 0,-4-4 0,4 0 0,-1 0 0,-2 0 0,2 0 0,1 0 0,0 0 0,5-4 0,-1-8 0,-4-3 0,3-5 0,2-1 0,4-1 0,-4 0 0,6-3 0,-10 3 0,7 1 0,-11-4 0,1 7 0,-6 1 0,0 1 0,-1 6 0,-7-2 0,-2 3 0,0 1 0,-2-1 0,2 5 0,1 0 0,-4 4 0,8 0 0,-8 0 0,11 0 0,-6 0 0,7 0 0,-7 0 0,6 0 0,-6 0 0,7 0 0,0 0 0,1 0 0,4 7 0,-1 3 0,1 3 0,0 3 0,3-2 0,-2 3 0,2 0 0,1-4 0,-4 7 0,4-10 0,-4 10 0,-1-3 0,1-2 0,0 5 0,-1-7 0,-3-4 0,3 6 0,-3-9 0,8 7 0,0-5 0,0-3 0,4 2 0,-4-6 0,1 7 0,-2-7 0,4 6 0,3-6 0,-1 7 0,6-7 0,-6 3 0,4-4 0,6 0 0,-5 0 0,7 0 0,0-4 0,-4-8 0,4-3 0,-1-9 0,-2 6 0,3-7 0,-5 3 0,1 0 0,0-6 0,0 5 0,-4-6 0,3-1 0,-7 8 0,3-7 0,-8 15 0,0-10 0,-5 14 0,5-6 0,-3 7 0,6 0 0,-6 1 0,2 3 0,1 1 0,-4 4 0,8 0 0,-4 0 0,4 0 0,0 0 0,-3 0 0,2 12 0,-2-6 0,7 18 0,1-10 0,3 11 0,1-7 0,4 7 0,-4-7 0,4 3 0,3-4 0,-9 4 0,13-3 0,-15 6 0,12-6 0,-7 11 0,6-10 0,-6 9 0,6-10 0,-6 7 0,2-7 0,-3 7 0,0-11 0,3 6 0,-2-7 0,-1-3 0,-1 5 0,-3-13 0,11 9 0,-5-10 0,5 3 0,1-4 0,-7 0 0,10 0 0,-2-4 0,-4-5 0,6-11 0,-6-3 0,-1-10 0,8 2 0,-11-3 0,7-4 0,-12-1 0,2-4 0,-2 5 0,-3-4 0,1 3 0,-11-4 0,0 4 0,-5-2 0,-8 9 0,-4-1 0,-1 7 0,-11 8 0,2-2 0,-7 11 0,-1-3 0,-3 3 0,-1 8 0,-4 2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9T18:23:28.314"/>
    </inkml:context>
    <inkml:brush xml:id="br0">
      <inkml:brushProperty name="width" value="0.05" units="cm"/>
      <inkml:brushProperty name="height" value="0.05" units="cm"/>
      <inkml:brushProperty name="color" value="#D2D2D2"/>
    </inkml:brush>
  </inkml:definitions>
  <inkml:trace contextRef="#ctx0" brushRef="#br0">0 502 24575,'6'-76'0,"1"-1"0,-1 1 0,3-24 0,-2 12 0,-7 3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2AE101-7878-7237-4224-E7B02CDD1FE3}"/>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8B68536A-AE52-0F55-F8F4-018BDF4707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81AC987B-8E37-2146-5DC0-4D1542056100}"/>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5" name="Marcador de pie de página 4">
            <a:extLst>
              <a:ext uri="{FF2B5EF4-FFF2-40B4-BE49-F238E27FC236}">
                <a16:creationId xmlns:a16="http://schemas.microsoft.com/office/drawing/2014/main" id="{E11863BD-DF81-8D98-A6CA-C05D58DB175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F7E2E37-7CBC-ABAA-3A36-6DE774D7F5AB}"/>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3489475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AB98E3-9A0B-9AE7-0548-ECBB32CF9A37}"/>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332A39A9-1498-254F-54E6-4FE468E45E54}"/>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08E9B1F5-27F0-5264-E7B2-8F4EA785713B}"/>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5" name="Marcador de pie de página 4">
            <a:extLst>
              <a:ext uri="{FF2B5EF4-FFF2-40B4-BE49-F238E27FC236}">
                <a16:creationId xmlns:a16="http://schemas.microsoft.com/office/drawing/2014/main" id="{21B6BE3E-FD67-2CF8-F66E-5EFFCD69E3DD}"/>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2812F3C-3859-81B7-72A6-76A9EF6CE7A7}"/>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4210103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3872E54-C491-8B86-DCB0-4220F45EE1AD}"/>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F8C821E5-C5CE-0CC8-2A8B-E98AA25EE410}"/>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3C9AD7F-9ECB-53DD-BBC6-5F9768C392D5}"/>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5" name="Marcador de pie de página 4">
            <a:extLst>
              <a:ext uri="{FF2B5EF4-FFF2-40B4-BE49-F238E27FC236}">
                <a16:creationId xmlns:a16="http://schemas.microsoft.com/office/drawing/2014/main" id="{65F51E4B-4CFB-F380-170C-91F4EA6F5B2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8A19EF9-6B30-07A3-4E96-7AACB3D8A648}"/>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4008771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5C219A-2672-55A7-7A5A-51C43D2E3C51}"/>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FA4AAA45-8DC9-2D90-9693-9D5847014253}"/>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D4C0E182-B939-BCAD-5D61-C451A2B42CD7}"/>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5" name="Marcador de pie de página 4">
            <a:extLst>
              <a:ext uri="{FF2B5EF4-FFF2-40B4-BE49-F238E27FC236}">
                <a16:creationId xmlns:a16="http://schemas.microsoft.com/office/drawing/2014/main" id="{C2B2AF65-C087-E9B3-584F-1C0C075DDCC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C3480EA-E79C-92B3-2C67-C5E073F6D252}"/>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616098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107A0F-B523-1134-EF36-53E1CFE50DE4}"/>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4B85ACE2-3757-A614-3923-3D642136D3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FF995DEA-AA45-CF8E-3BDD-A7FA6BAE02DC}"/>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5" name="Marcador de pie de página 4">
            <a:extLst>
              <a:ext uri="{FF2B5EF4-FFF2-40B4-BE49-F238E27FC236}">
                <a16:creationId xmlns:a16="http://schemas.microsoft.com/office/drawing/2014/main" id="{3730E2C0-F7B7-721E-6853-BF54770CDAF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29E1C45-9F08-FC70-7565-6B2D9039443E}"/>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4234259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EF081E-4365-2D73-B01F-079DEB3C9528}"/>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74FAF397-2B3F-F60A-1236-76CF37F4A78B}"/>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FC10EB15-702C-7B7F-383E-03985C4A53A6}"/>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66FEA9A9-5422-B29D-6195-44245001F9D0}"/>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6" name="Marcador de pie de página 5">
            <a:extLst>
              <a:ext uri="{FF2B5EF4-FFF2-40B4-BE49-F238E27FC236}">
                <a16:creationId xmlns:a16="http://schemas.microsoft.com/office/drawing/2014/main" id="{631D6546-98AC-44F0-D7A3-6624F51F7FA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19C4584-7AE9-D36D-52F1-11E818533EE7}"/>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106444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994613-432F-ACBC-9B15-F596A236BB98}"/>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14802FB4-F791-099A-9322-998746ACE4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1F733E58-1BCD-8918-BF42-CC461808B336}"/>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9034446F-7638-426D-8247-F55F0BF83B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8744814F-E941-A745-0E54-11C793F04319}"/>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D39711C9-09AA-E407-E2BB-0BFCD860C544}"/>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8" name="Marcador de pie de página 7">
            <a:extLst>
              <a:ext uri="{FF2B5EF4-FFF2-40B4-BE49-F238E27FC236}">
                <a16:creationId xmlns:a16="http://schemas.microsoft.com/office/drawing/2014/main" id="{1D72803C-478C-3F13-1C77-C1F72E9177F5}"/>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349827B1-8414-13A2-0A21-2542A7E52D26}"/>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4194094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C49CDA-B93C-B236-6D35-7EBDDCE7D8BC}"/>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DE0B7EB5-F526-C568-9513-95B58B3B263B}"/>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4" name="Marcador de pie de página 3">
            <a:extLst>
              <a:ext uri="{FF2B5EF4-FFF2-40B4-BE49-F238E27FC236}">
                <a16:creationId xmlns:a16="http://schemas.microsoft.com/office/drawing/2014/main" id="{8FCB9A7D-C195-F22F-9A87-58D2A104CE89}"/>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C78AA670-827F-61A8-5621-18836511D7D9}"/>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4149055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B7CA54B-D4CE-7057-4764-B8A3E78A7EF7}"/>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3" name="Marcador de pie de página 2">
            <a:extLst>
              <a:ext uri="{FF2B5EF4-FFF2-40B4-BE49-F238E27FC236}">
                <a16:creationId xmlns:a16="http://schemas.microsoft.com/office/drawing/2014/main" id="{0C821F3F-1A92-58EF-4D33-8BD69D6E7B67}"/>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5CB14D92-2F37-BC51-11FF-2C9FF9971881}"/>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282938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9991B9-5892-DA73-D9B8-B2844D2A1535}"/>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05975D5-319E-011E-38B1-FC3AD009A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9CB62110-764E-7925-3D61-13DC32821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7665289C-32A2-CCCE-F72E-C46302542302}"/>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6" name="Marcador de pie de página 5">
            <a:extLst>
              <a:ext uri="{FF2B5EF4-FFF2-40B4-BE49-F238E27FC236}">
                <a16:creationId xmlns:a16="http://schemas.microsoft.com/office/drawing/2014/main" id="{6694CCE3-B1BA-2F8D-6BE7-72BA073DFA0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198D5569-298A-D589-2F78-156E53309CFA}"/>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1174163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5060BC-12F6-E5AF-B39D-39F4157AF60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65490752-2B69-8536-6994-6360D57465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2AD8A359-EA27-C8B5-E164-D786CFB274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6D538836-A72A-B14B-ED9F-CF6373081A93}"/>
              </a:ext>
            </a:extLst>
          </p:cNvPr>
          <p:cNvSpPr>
            <a:spLocks noGrp="1"/>
          </p:cNvSpPr>
          <p:nvPr>
            <p:ph type="dt" sz="half" idx="10"/>
          </p:nvPr>
        </p:nvSpPr>
        <p:spPr/>
        <p:txBody>
          <a:bodyPr/>
          <a:lstStyle/>
          <a:p>
            <a:fld id="{67E056F8-024C-EA42-A474-8FCEE0B1537C}" type="datetimeFigureOut">
              <a:rPr lang="es-MX" smtClean="0"/>
              <a:t>29/02/24</a:t>
            </a:fld>
            <a:endParaRPr lang="es-MX"/>
          </a:p>
        </p:txBody>
      </p:sp>
      <p:sp>
        <p:nvSpPr>
          <p:cNvPr id="6" name="Marcador de pie de página 5">
            <a:extLst>
              <a:ext uri="{FF2B5EF4-FFF2-40B4-BE49-F238E27FC236}">
                <a16:creationId xmlns:a16="http://schemas.microsoft.com/office/drawing/2014/main" id="{C288461E-4854-23F5-4795-88E910F4F3D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1D569A15-6124-1818-6CB8-2D5EF8CFB644}"/>
              </a:ext>
            </a:extLst>
          </p:cNvPr>
          <p:cNvSpPr>
            <a:spLocks noGrp="1"/>
          </p:cNvSpPr>
          <p:nvPr>
            <p:ph type="sldNum" sz="quarter" idx="12"/>
          </p:nvPr>
        </p:nvSpPr>
        <p:spPr/>
        <p:txBody>
          <a:bodyPr/>
          <a:lstStyle/>
          <a:p>
            <a:fld id="{3FF38069-B450-4045-ADD7-0D9476C187EF}" type="slidenum">
              <a:rPr lang="es-MX" smtClean="0"/>
              <a:t>‹Nº›</a:t>
            </a:fld>
            <a:endParaRPr lang="es-MX"/>
          </a:p>
        </p:txBody>
      </p:sp>
    </p:spTree>
    <p:extLst>
      <p:ext uri="{BB962C8B-B14F-4D97-AF65-F5344CB8AC3E}">
        <p14:creationId xmlns:p14="http://schemas.microsoft.com/office/powerpoint/2010/main" val="323527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CACD5E9-1165-886D-00D3-33C1DC2056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F3023E62-A0AA-EBA5-E41A-13F16DDC09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FE0FB5FD-3691-2A96-AC51-4ED3880E29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7E056F8-024C-EA42-A474-8FCEE0B1537C}" type="datetimeFigureOut">
              <a:rPr lang="es-MX" smtClean="0"/>
              <a:t>29/02/24</a:t>
            </a:fld>
            <a:endParaRPr lang="es-MX"/>
          </a:p>
        </p:txBody>
      </p:sp>
      <p:sp>
        <p:nvSpPr>
          <p:cNvPr id="5" name="Marcador de pie de página 4">
            <a:extLst>
              <a:ext uri="{FF2B5EF4-FFF2-40B4-BE49-F238E27FC236}">
                <a16:creationId xmlns:a16="http://schemas.microsoft.com/office/drawing/2014/main" id="{7D8C68DA-0572-2A61-59F4-F46640279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273CAA73-3B6A-EFB4-5EB4-4CAA853405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F38069-B450-4045-ADD7-0D9476C187EF}" type="slidenum">
              <a:rPr lang="es-MX" smtClean="0"/>
              <a:t>‹Nº›</a:t>
            </a:fld>
            <a:endParaRPr lang="es-MX"/>
          </a:p>
        </p:txBody>
      </p:sp>
    </p:spTree>
    <p:extLst>
      <p:ext uri="{BB962C8B-B14F-4D97-AF65-F5344CB8AC3E}">
        <p14:creationId xmlns:p14="http://schemas.microsoft.com/office/powerpoint/2010/main" val="1028629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microsoft.com/office/2007/relationships/diagramDrawing" Target="../diagrams/drawing1.xml"/><Relationship Id="rId18" Type="http://schemas.openxmlformats.org/officeDocument/2006/relationships/image" Target="../media/image11.png"/><Relationship Id="rId3" Type="http://schemas.openxmlformats.org/officeDocument/2006/relationships/customXml" Target="../ink/ink1.xml"/><Relationship Id="rId7" Type="http://schemas.openxmlformats.org/officeDocument/2006/relationships/customXml" Target="../ink/ink3.xml"/><Relationship Id="rId12" Type="http://schemas.openxmlformats.org/officeDocument/2006/relationships/diagramColors" Target="../diagrams/colors1.xml"/><Relationship Id="rId17" Type="http://schemas.openxmlformats.org/officeDocument/2006/relationships/image" Target="../media/image10.png"/><Relationship Id="rId2" Type="http://schemas.openxmlformats.org/officeDocument/2006/relationships/image" Target="../media/image5.png"/><Relationship Id="rId16" Type="http://schemas.openxmlformats.org/officeDocument/2006/relationships/customXml" Target="../ink/ink5.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diagramQuickStyle" Target="../diagrams/quickStyle1.xml"/><Relationship Id="rId5" Type="http://schemas.openxmlformats.org/officeDocument/2006/relationships/customXml" Target="../ink/ink2.xml"/><Relationship Id="rId15" Type="http://schemas.openxmlformats.org/officeDocument/2006/relationships/image" Target="../media/image9.png"/><Relationship Id="rId10" Type="http://schemas.openxmlformats.org/officeDocument/2006/relationships/diagramLayout" Target="../diagrams/layout1.xml"/><Relationship Id="rId4" Type="http://schemas.openxmlformats.org/officeDocument/2006/relationships/image" Target="../media/image6.png"/><Relationship Id="rId9" Type="http://schemas.openxmlformats.org/officeDocument/2006/relationships/diagramData" Target="../diagrams/data1.xml"/><Relationship Id="rId14" Type="http://schemas.openxmlformats.org/officeDocument/2006/relationships/customXml" Target="../ink/ink4.xml"/></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3.png"/><Relationship Id="rId7" Type="http://schemas.openxmlformats.org/officeDocument/2006/relationships/customXml" Target="../ink/ink7.xml"/><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customXml" Target="../ink/ink6.xml"/><Relationship Id="rId10" Type="http://schemas.openxmlformats.org/officeDocument/2006/relationships/image" Target="../media/image17.png"/><Relationship Id="rId4" Type="http://schemas.openxmlformats.org/officeDocument/2006/relationships/image" Target="../media/image14.png"/><Relationship Id="rId9" Type="http://schemas.openxmlformats.org/officeDocument/2006/relationships/customXml" Target="../ink/ink8.xml"/></Relationships>
</file>

<file path=ppt/slides/_rels/slide4.xml.rels><?xml version="1.0" encoding="UTF-8" standalone="yes"?>
<Relationships xmlns="http://schemas.openxmlformats.org/package/2006/relationships"><Relationship Id="rId3" Type="http://schemas.openxmlformats.org/officeDocument/2006/relationships/customXml" Target="../ink/ink9.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3.png"/><Relationship Id="rId7" Type="http://schemas.openxmlformats.org/officeDocument/2006/relationships/diagramQuickStyle" Target="../diagrams/quickStyle2.xml"/><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20.png"/><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8" Type="http://schemas.openxmlformats.org/officeDocument/2006/relationships/customXml" Target="../ink/ink13.xml"/><Relationship Id="rId3" Type="http://schemas.openxmlformats.org/officeDocument/2006/relationships/image" Target="../media/image21.png"/><Relationship Id="rId7" Type="http://schemas.openxmlformats.org/officeDocument/2006/relationships/image" Target="../media/image23.png"/><Relationship Id="rId12" Type="http://schemas.openxmlformats.org/officeDocument/2006/relationships/image" Target="../media/image2.png"/><Relationship Id="rId2" Type="http://schemas.openxmlformats.org/officeDocument/2006/relationships/customXml" Target="../ink/ink10.xml"/><Relationship Id="rId1" Type="http://schemas.openxmlformats.org/officeDocument/2006/relationships/slideLayout" Target="../slideLayouts/slideLayout2.xml"/><Relationship Id="rId6" Type="http://schemas.openxmlformats.org/officeDocument/2006/relationships/customXml" Target="../ink/ink12.xml"/><Relationship Id="rId11" Type="http://schemas.openxmlformats.org/officeDocument/2006/relationships/image" Target="../media/image25.png"/><Relationship Id="rId5" Type="http://schemas.openxmlformats.org/officeDocument/2006/relationships/image" Target="../media/image22.png"/><Relationship Id="rId10" Type="http://schemas.openxmlformats.org/officeDocument/2006/relationships/customXml" Target="../ink/ink14.xml"/><Relationship Id="rId4" Type="http://schemas.openxmlformats.org/officeDocument/2006/relationships/customXml" Target="../ink/ink11.xml"/><Relationship Id="rId9"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B3F6D2-F100-9398-28C1-B70085FED1A2}"/>
              </a:ext>
            </a:extLst>
          </p:cNvPr>
          <p:cNvSpPr>
            <a:spLocks noGrp="1"/>
          </p:cNvSpPr>
          <p:nvPr>
            <p:ph type="ctrTitle"/>
          </p:nvPr>
        </p:nvSpPr>
        <p:spPr/>
        <p:txBody>
          <a:bodyPr/>
          <a:lstStyle/>
          <a:p>
            <a:endParaRPr lang="es-MX"/>
          </a:p>
        </p:txBody>
      </p:sp>
      <p:sp>
        <p:nvSpPr>
          <p:cNvPr id="3" name="Subtítulo 2">
            <a:extLst>
              <a:ext uri="{FF2B5EF4-FFF2-40B4-BE49-F238E27FC236}">
                <a16:creationId xmlns:a16="http://schemas.microsoft.com/office/drawing/2014/main" id="{27038201-6641-FDFD-7D47-DE0EA7076151}"/>
              </a:ext>
            </a:extLst>
          </p:cNvPr>
          <p:cNvSpPr>
            <a:spLocks noGrp="1"/>
          </p:cNvSpPr>
          <p:nvPr>
            <p:ph type="subTitle" idx="1"/>
          </p:nvPr>
        </p:nvSpPr>
        <p:spPr/>
        <p:txBody>
          <a:bodyPr/>
          <a:lstStyle/>
          <a:p>
            <a:endParaRPr lang="es-MX"/>
          </a:p>
        </p:txBody>
      </p:sp>
      <p:pic>
        <p:nvPicPr>
          <p:cNvPr id="4" name="Imagen 3">
            <a:extLst>
              <a:ext uri="{FF2B5EF4-FFF2-40B4-BE49-F238E27FC236}">
                <a16:creationId xmlns:a16="http://schemas.microsoft.com/office/drawing/2014/main" id="{1AC45653-8CC9-B889-2792-69F6E167B1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453" y="0"/>
            <a:ext cx="13406546" cy="6858000"/>
          </a:xfrm>
          <a:prstGeom prst="rect">
            <a:avLst/>
          </a:prstGeom>
        </p:spPr>
      </p:pic>
      <p:pic>
        <p:nvPicPr>
          <p:cNvPr id="5" name="Imagen 4">
            <a:extLst>
              <a:ext uri="{FF2B5EF4-FFF2-40B4-BE49-F238E27FC236}">
                <a16:creationId xmlns:a16="http://schemas.microsoft.com/office/drawing/2014/main" id="{2D8874FA-30E5-46B6-A563-FA616CAE342B}"/>
              </a:ext>
            </a:extLst>
          </p:cNvPr>
          <p:cNvPicPr>
            <a:picLocks noChangeAspect="1"/>
          </p:cNvPicPr>
          <p:nvPr/>
        </p:nvPicPr>
        <p:blipFill rotWithShape="1">
          <a:blip r:embed="rId3">
            <a:extLst>
              <a:ext uri="{28A0092B-C50C-407E-A947-70E740481C1C}">
                <a14:useLocalDpi xmlns:a14="http://schemas.microsoft.com/office/drawing/2010/main" val="0"/>
              </a:ext>
            </a:extLst>
          </a:blip>
          <a:srcRect l="16930" t="11891" r="15756" b="17018"/>
          <a:stretch/>
        </p:blipFill>
        <p:spPr>
          <a:xfrm rot="20823213">
            <a:off x="-241855" y="-301940"/>
            <a:ext cx="2068235" cy="2098770"/>
          </a:xfrm>
          <a:prstGeom prst="rect">
            <a:avLst/>
          </a:prstGeom>
        </p:spPr>
      </p:pic>
      <p:sp>
        <p:nvSpPr>
          <p:cNvPr id="6" name="CuadroTexto 5">
            <a:extLst>
              <a:ext uri="{FF2B5EF4-FFF2-40B4-BE49-F238E27FC236}">
                <a16:creationId xmlns:a16="http://schemas.microsoft.com/office/drawing/2014/main" id="{E4A9F708-CFD0-9FD6-BE10-0FA5587D1B24}"/>
              </a:ext>
            </a:extLst>
          </p:cNvPr>
          <p:cNvSpPr txBox="1"/>
          <p:nvPr/>
        </p:nvSpPr>
        <p:spPr>
          <a:xfrm>
            <a:off x="2003421" y="-63937"/>
            <a:ext cx="7266850" cy="769441"/>
          </a:xfrm>
          <a:prstGeom prst="rect">
            <a:avLst/>
          </a:prstGeom>
          <a:noFill/>
        </p:spPr>
        <p:txBody>
          <a:bodyPr wrap="square" rtlCol="0">
            <a:spAutoFit/>
          </a:bodyPr>
          <a:lstStyle/>
          <a:p>
            <a:pPr algn="l"/>
            <a:r>
              <a:rPr lang="es-MX" sz="4400" dirty="0">
                <a:latin typeface="Algerian" panose="020F0502020204030204" pitchFamily="34" charset="0"/>
              </a:rPr>
              <a:t>Mi tema de interés</a:t>
            </a:r>
          </a:p>
        </p:txBody>
      </p:sp>
      <p:sp>
        <p:nvSpPr>
          <p:cNvPr id="7" name="CuadroTexto 6">
            <a:extLst>
              <a:ext uri="{FF2B5EF4-FFF2-40B4-BE49-F238E27FC236}">
                <a16:creationId xmlns:a16="http://schemas.microsoft.com/office/drawing/2014/main" id="{70567555-F235-254C-ECDE-872094801CC9}"/>
              </a:ext>
            </a:extLst>
          </p:cNvPr>
          <p:cNvSpPr txBox="1"/>
          <p:nvPr/>
        </p:nvSpPr>
        <p:spPr>
          <a:xfrm>
            <a:off x="1784595" y="449855"/>
            <a:ext cx="6087946" cy="923330"/>
          </a:xfrm>
          <a:prstGeom prst="rect">
            <a:avLst/>
          </a:prstGeom>
          <a:noFill/>
        </p:spPr>
        <p:txBody>
          <a:bodyPr wrap="square" rtlCol="0">
            <a:spAutoFit/>
          </a:bodyPr>
          <a:lstStyle/>
          <a:p>
            <a:pPr algn="l"/>
            <a:r>
              <a:rPr lang="es-MX" sz="5400" dirty="0">
                <a:latin typeface="Algerian" pitchFamily="82" charset="77"/>
              </a:rPr>
              <a:t>˚˙•Inglés•˙˚</a:t>
            </a:r>
            <a:r>
              <a:rPr lang="es-MX" dirty="0">
                <a:latin typeface="Algerian" pitchFamily="82" charset="77"/>
              </a:rPr>
              <a:t> </a:t>
            </a:r>
          </a:p>
        </p:txBody>
      </p:sp>
      <p:pic>
        <p:nvPicPr>
          <p:cNvPr id="8" name="Imagen 7">
            <a:extLst>
              <a:ext uri="{FF2B5EF4-FFF2-40B4-BE49-F238E27FC236}">
                <a16:creationId xmlns:a16="http://schemas.microsoft.com/office/drawing/2014/main" id="{C29A8ADB-F44A-7588-A5BE-F2415106E798}"/>
              </a:ext>
            </a:extLst>
          </p:cNvPr>
          <p:cNvPicPr>
            <a:picLocks noChangeAspect="1"/>
          </p:cNvPicPr>
          <p:nvPr/>
        </p:nvPicPr>
        <p:blipFill rotWithShape="1">
          <a:blip r:embed="rId4">
            <a:extLst>
              <a:ext uri="{28A0092B-C50C-407E-A947-70E740481C1C}">
                <a14:useLocalDpi xmlns:a14="http://schemas.microsoft.com/office/drawing/2010/main" val="0"/>
              </a:ext>
            </a:extLst>
          </a:blip>
          <a:srcRect l="28221" t="29711" r="25705" b="30224"/>
          <a:stretch/>
        </p:blipFill>
        <p:spPr>
          <a:xfrm>
            <a:off x="10613614" y="51467"/>
            <a:ext cx="2562866" cy="2228606"/>
          </a:xfrm>
          <a:prstGeom prst="rect">
            <a:avLst/>
          </a:prstGeom>
        </p:spPr>
      </p:pic>
      <p:pic>
        <p:nvPicPr>
          <p:cNvPr id="10" name="Imagen 9">
            <a:extLst>
              <a:ext uri="{FF2B5EF4-FFF2-40B4-BE49-F238E27FC236}">
                <a16:creationId xmlns:a16="http://schemas.microsoft.com/office/drawing/2014/main" id="{BCCB3BE5-4ABA-D9B0-19D5-D344194EF7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8840" y="4426545"/>
            <a:ext cx="2568156" cy="2618184"/>
          </a:xfrm>
          <a:prstGeom prst="rect">
            <a:avLst/>
          </a:prstGeom>
        </p:spPr>
      </p:pic>
      <p:sp>
        <p:nvSpPr>
          <p:cNvPr id="12" name="CuadroTexto 11">
            <a:extLst>
              <a:ext uri="{FF2B5EF4-FFF2-40B4-BE49-F238E27FC236}">
                <a16:creationId xmlns:a16="http://schemas.microsoft.com/office/drawing/2014/main" id="{7AA755EE-862A-6012-6B98-E35EDF2592F9}"/>
              </a:ext>
            </a:extLst>
          </p:cNvPr>
          <p:cNvSpPr txBox="1"/>
          <p:nvPr/>
        </p:nvSpPr>
        <p:spPr>
          <a:xfrm>
            <a:off x="1784595" y="1148516"/>
            <a:ext cx="5869891" cy="523220"/>
          </a:xfrm>
          <a:prstGeom prst="rect">
            <a:avLst/>
          </a:prstGeom>
          <a:noFill/>
        </p:spPr>
        <p:txBody>
          <a:bodyPr wrap="square" rtlCol="0">
            <a:spAutoFit/>
          </a:bodyPr>
          <a:lstStyle/>
          <a:p>
            <a:pPr algn="l"/>
            <a:r>
              <a:rPr lang="es-MX" sz="2800" dirty="0">
                <a:latin typeface="Algerian" pitchFamily="82" charset="77"/>
              </a:rPr>
              <a:t>Moods And </a:t>
            </a:r>
            <a:r>
              <a:rPr lang="es-MX" sz="2800" dirty="0" err="1">
                <a:latin typeface="Algerian" pitchFamily="82" charset="77"/>
              </a:rPr>
              <a:t>Personalities</a:t>
            </a:r>
            <a:endParaRPr lang="es-MX" sz="2800" dirty="0">
              <a:latin typeface="Algerian" pitchFamily="82" charset="77"/>
            </a:endParaRPr>
          </a:p>
        </p:txBody>
      </p:sp>
    </p:spTree>
    <p:extLst>
      <p:ext uri="{BB962C8B-B14F-4D97-AF65-F5344CB8AC3E}">
        <p14:creationId xmlns:p14="http://schemas.microsoft.com/office/powerpoint/2010/main" val="139470682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7"/>
                                        </p:tgtEl>
                                        <p:attrNameLst>
                                          <p:attrName>style.visibility</p:attrName>
                                        </p:attrNameLst>
                                      </p:cBhvr>
                                      <p:to>
                                        <p:strVal val="visible"/>
                                      </p:to>
                                    </p:set>
                                    <p:set>
                                      <p:cBhvr>
                                        <p:cTn id="7" dur="455" fill="hold">
                                          <p:stCondLst>
                                            <p:cond delay="0"/>
                                          </p:stCondLst>
                                        </p:cTn>
                                        <p:tgtEl>
                                          <p:spTgt spid="7"/>
                                        </p:tgtEl>
                                        <p:attrNameLst>
                                          <p:attrName>style.rotation</p:attrName>
                                        </p:attrNameLst>
                                      </p:cBhvr>
                                      <p:to>
                                        <p:strVal val="-45.0"/>
                                      </p:to>
                                    </p:set>
                                    <p:anim calcmode="lin" valueType="num">
                                      <p:cBhvr>
                                        <p:cTn id="8" dur="455" fill="hold">
                                          <p:stCondLst>
                                            <p:cond delay="455"/>
                                          </p:stCondLst>
                                        </p:cTn>
                                        <p:tgtEl>
                                          <p:spTgt spid="7"/>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7"/>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7"/>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7"/>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80">
                                          <p:stCondLst>
                                            <p:cond delay="0"/>
                                          </p:stCondLst>
                                        </p:cTn>
                                        <p:tgtEl>
                                          <p:spTgt spid="8"/>
                                        </p:tgtEl>
                                      </p:cBhvr>
                                    </p:animEffect>
                                    <p:anim calcmode="lin" valueType="num">
                                      <p:cBhvr>
                                        <p:cTn id="17"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2" dur="26">
                                          <p:stCondLst>
                                            <p:cond delay="650"/>
                                          </p:stCondLst>
                                        </p:cTn>
                                        <p:tgtEl>
                                          <p:spTgt spid="8"/>
                                        </p:tgtEl>
                                      </p:cBhvr>
                                      <p:to x="100000" y="60000"/>
                                    </p:animScale>
                                    <p:animScale>
                                      <p:cBhvr>
                                        <p:cTn id="23" dur="166" decel="50000">
                                          <p:stCondLst>
                                            <p:cond delay="676"/>
                                          </p:stCondLst>
                                        </p:cTn>
                                        <p:tgtEl>
                                          <p:spTgt spid="8"/>
                                        </p:tgtEl>
                                      </p:cBhvr>
                                      <p:to x="100000" y="100000"/>
                                    </p:animScale>
                                    <p:animScale>
                                      <p:cBhvr>
                                        <p:cTn id="24" dur="26">
                                          <p:stCondLst>
                                            <p:cond delay="1312"/>
                                          </p:stCondLst>
                                        </p:cTn>
                                        <p:tgtEl>
                                          <p:spTgt spid="8"/>
                                        </p:tgtEl>
                                      </p:cBhvr>
                                      <p:to x="100000" y="80000"/>
                                    </p:animScale>
                                    <p:animScale>
                                      <p:cBhvr>
                                        <p:cTn id="25" dur="166" decel="50000">
                                          <p:stCondLst>
                                            <p:cond delay="1338"/>
                                          </p:stCondLst>
                                        </p:cTn>
                                        <p:tgtEl>
                                          <p:spTgt spid="8"/>
                                        </p:tgtEl>
                                      </p:cBhvr>
                                      <p:to x="100000" y="100000"/>
                                    </p:animScale>
                                    <p:animScale>
                                      <p:cBhvr>
                                        <p:cTn id="26" dur="26">
                                          <p:stCondLst>
                                            <p:cond delay="1642"/>
                                          </p:stCondLst>
                                        </p:cTn>
                                        <p:tgtEl>
                                          <p:spTgt spid="8"/>
                                        </p:tgtEl>
                                      </p:cBhvr>
                                      <p:to x="100000" y="90000"/>
                                    </p:animScale>
                                    <p:animScale>
                                      <p:cBhvr>
                                        <p:cTn id="27" dur="166" decel="50000">
                                          <p:stCondLst>
                                            <p:cond delay="1668"/>
                                          </p:stCondLst>
                                        </p:cTn>
                                        <p:tgtEl>
                                          <p:spTgt spid="8"/>
                                        </p:tgtEl>
                                      </p:cBhvr>
                                      <p:to x="100000" y="100000"/>
                                    </p:animScale>
                                    <p:animScale>
                                      <p:cBhvr>
                                        <p:cTn id="28" dur="26">
                                          <p:stCondLst>
                                            <p:cond delay="1808"/>
                                          </p:stCondLst>
                                        </p:cTn>
                                        <p:tgtEl>
                                          <p:spTgt spid="8"/>
                                        </p:tgtEl>
                                      </p:cBhvr>
                                      <p:to x="100000" y="95000"/>
                                    </p:animScale>
                                    <p:animScale>
                                      <p:cBhvr>
                                        <p:cTn id="29"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C3C9E6-053A-1463-ABE8-817EB1BAB19E}"/>
              </a:ext>
            </a:extLst>
          </p:cNvPr>
          <p:cNvSpPr>
            <a:spLocks noGrp="1"/>
          </p:cNvSpPr>
          <p:nvPr>
            <p:ph type="title"/>
          </p:nvPr>
        </p:nvSpPr>
        <p:spPr>
          <a:xfrm>
            <a:off x="3288807" y="804981"/>
            <a:ext cx="8089726" cy="659903"/>
          </a:xfrm>
        </p:spPr>
        <p:txBody>
          <a:bodyPr>
            <a:normAutofit/>
          </a:bodyPr>
          <a:lstStyle/>
          <a:p>
            <a:r>
              <a:rPr lang="es-MX" sz="3700" dirty="0">
                <a:latin typeface="Algerian" pitchFamily="82" charset="77"/>
              </a:rPr>
              <a:t>Moods and </a:t>
            </a:r>
            <a:r>
              <a:rPr lang="es-MX" sz="3700" dirty="0" err="1">
                <a:latin typeface="Algerian" pitchFamily="82" charset="77"/>
              </a:rPr>
              <a:t>Personalities</a:t>
            </a:r>
            <a:endParaRPr lang="es-MX" sz="3700" dirty="0">
              <a:latin typeface="Algerian" pitchFamily="82" charset="77"/>
            </a:endParaRPr>
          </a:p>
        </p:txBody>
      </p:sp>
      <p:pic>
        <p:nvPicPr>
          <p:cNvPr id="14" name="Marcador de contenido 13">
            <a:extLst>
              <a:ext uri="{FF2B5EF4-FFF2-40B4-BE49-F238E27FC236}">
                <a16:creationId xmlns:a16="http://schemas.microsoft.com/office/drawing/2014/main" id="{DD0AEB9B-B794-75D6-DC0D-5633A606C7B8}"/>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32374" t="26909" r="31458" b="27236"/>
          <a:stretch/>
        </p:blipFill>
        <p:spPr>
          <a:xfrm flipH="1">
            <a:off x="-122161" y="-212618"/>
            <a:ext cx="1871256" cy="2236360"/>
          </a:xfrm>
        </p:spPr>
      </p:pic>
      <mc:AlternateContent xmlns:mc="http://schemas.openxmlformats.org/markup-compatibility/2006" xmlns:p14="http://schemas.microsoft.com/office/powerpoint/2010/main">
        <mc:Choice Requires="p14">
          <p:contentPart p14:bwMode="auto" r:id="rId3">
            <p14:nvContentPartPr>
              <p14:cNvPr id="7" name="Entrada de lápiz 6">
                <a:extLst>
                  <a:ext uri="{FF2B5EF4-FFF2-40B4-BE49-F238E27FC236}">
                    <a16:creationId xmlns:a16="http://schemas.microsoft.com/office/drawing/2014/main" id="{922F7131-4A35-170B-D529-48626AD282DD}"/>
                  </a:ext>
                </a:extLst>
              </p14:cNvPr>
              <p14:cNvContentPartPr/>
              <p14:nvPr/>
            </p14:nvContentPartPr>
            <p14:xfrm>
              <a:off x="-325580" y="-343946"/>
              <a:ext cx="3639120" cy="3548880"/>
            </p14:xfrm>
          </p:contentPart>
        </mc:Choice>
        <mc:Fallback xmlns="">
          <p:pic>
            <p:nvPicPr>
              <p:cNvPr id="7" name="Entrada de lápiz 6">
                <a:extLst>
                  <a:ext uri="{FF2B5EF4-FFF2-40B4-BE49-F238E27FC236}">
                    <a16:creationId xmlns:a16="http://schemas.microsoft.com/office/drawing/2014/main" id="{922F7131-4A35-170B-D529-48626AD282DD}"/>
                  </a:ext>
                </a:extLst>
              </p:cNvPr>
              <p:cNvPicPr/>
              <p:nvPr/>
            </p:nvPicPr>
            <p:blipFill>
              <a:blip r:embed="rId4"/>
              <a:stretch>
                <a:fillRect/>
              </a:stretch>
            </p:blipFill>
            <p:spPr>
              <a:xfrm>
                <a:off x="-388578" y="-406586"/>
                <a:ext cx="3764756" cy="36745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2" name="Entrada de lápiz 11">
                <a:extLst>
                  <a:ext uri="{FF2B5EF4-FFF2-40B4-BE49-F238E27FC236}">
                    <a16:creationId xmlns:a16="http://schemas.microsoft.com/office/drawing/2014/main" id="{1BB17006-E115-452C-5772-53AFA3385CF3}"/>
                  </a:ext>
                </a:extLst>
              </p14:cNvPr>
              <p14:cNvContentPartPr/>
              <p14:nvPr/>
            </p14:nvContentPartPr>
            <p14:xfrm>
              <a:off x="9613670" y="-297898"/>
              <a:ext cx="3046320" cy="3152160"/>
            </p14:xfrm>
          </p:contentPart>
        </mc:Choice>
        <mc:Fallback xmlns="">
          <p:pic>
            <p:nvPicPr>
              <p:cNvPr id="12" name="Entrada de lápiz 11">
                <a:extLst>
                  <a:ext uri="{FF2B5EF4-FFF2-40B4-BE49-F238E27FC236}">
                    <a16:creationId xmlns:a16="http://schemas.microsoft.com/office/drawing/2014/main" id="{1BB17006-E115-452C-5772-53AFA3385CF3}"/>
                  </a:ext>
                </a:extLst>
              </p:cNvPr>
              <p:cNvPicPr/>
              <p:nvPr/>
            </p:nvPicPr>
            <p:blipFill>
              <a:blip r:embed="rId6"/>
              <a:stretch>
                <a:fillRect/>
              </a:stretch>
            </p:blipFill>
            <p:spPr>
              <a:xfrm>
                <a:off x="9551030" y="-360538"/>
                <a:ext cx="3171960" cy="32778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3" name="Entrada de lápiz 12">
                <a:extLst>
                  <a:ext uri="{FF2B5EF4-FFF2-40B4-BE49-F238E27FC236}">
                    <a16:creationId xmlns:a16="http://schemas.microsoft.com/office/drawing/2014/main" id="{D7243FE7-8A21-4911-B876-512844D6FE8F}"/>
                  </a:ext>
                </a:extLst>
              </p14:cNvPr>
              <p14:cNvContentPartPr/>
              <p14:nvPr/>
            </p14:nvContentPartPr>
            <p14:xfrm>
              <a:off x="7272411" y="-1034998"/>
              <a:ext cx="360" cy="360"/>
            </p14:xfrm>
          </p:contentPart>
        </mc:Choice>
        <mc:Fallback xmlns="">
          <p:pic>
            <p:nvPicPr>
              <p:cNvPr id="13" name="Entrada de lápiz 12">
                <a:extLst>
                  <a:ext uri="{FF2B5EF4-FFF2-40B4-BE49-F238E27FC236}">
                    <a16:creationId xmlns:a16="http://schemas.microsoft.com/office/drawing/2014/main" id="{D7243FE7-8A21-4911-B876-512844D6FE8F}"/>
                  </a:ext>
                </a:extLst>
              </p:cNvPr>
              <p:cNvPicPr/>
              <p:nvPr/>
            </p:nvPicPr>
            <p:blipFill>
              <a:blip r:embed="rId8"/>
              <a:stretch>
                <a:fillRect/>
              </a:stretch>
            </p:blipFill>
            <p:spPr>
              <a:xfrm>
                <a:off x="7209411" y="-1097998"/>
                <a:ext cx="126000" cy="126000"/>
              </a:xfrm>
              <a:prstGeom prst="rect">
                <a:avLst/>
              </a:prstGeom>
            </p:spPr>
          </p:pic>
        </mc:Fallback>
      </mc:AlternateContent>
      <p:sp>
        <p:nvSpPr>
          <p:cNvPr id="17" name="CuadroTexto 16">
            <a:extLst>
              <a:ext uri="{FF2B5EF4-FFF2-40B4-BE49-F238E27FC236}">
                <a16:creationId xmlns:a16="http://schemas.microsoft.com/office/drawing/2014/main" id="{246F0BAF-B1F1-35C4-2DA1-674681B10F05}"/>
              </a:ext>
            </a:extLst>
          </p:cNvPr>
          <p:cNvSpPr txBox="1"/>
          <p:nvPr/>
        </p:nvSpPr>
        <p:spPr>
          <a:xfrm>
            <a:off x="5251542" y="1921243"/>
            <a:ext cx="1828800" cy="2308324"/>
          </a:xfrm>
          <a:prstGeom prst="rect">
            <a:avLst/>
          </a:prstGeom>
          <a:noFill/>
        </p:spPr>
        <p:txBody>
          <a:bodyPr wrap="square" rtlCol="0">
            <a:spAutoFit/>
          </a:bodyPr>
          <a:lstStyle/>
          <a:p>
            <a:pPr algn="l"/>
            <a:endParaRPr lang="es-MX" dirty="0"/>
          </a:p>
        </p:txBody>
      </p:sp>
      <p:sp>
        <p:nvSpPr>
          <p:cNvPr id="18" name="CuadroTexto 17">
            <a:extLst>
              <a:ext uri="{FF2B5EF4-FFF2-40B4-BE49-F238E27FC236}">
                <a16:creationId xmlns:a16="http://schemas.microsoft.com/office/drawing/2014/main" id="{62EE9F9B-BF22-ECAB-207F-B709806B489F}"/>
              </a:ext>
            </a:extLst>
          </p:cNvPr>
          <p:cNvSpPr txBox="1"/>
          <p:nvPr/>
        </p:nvSpPr>
        <p:spPr>
          <a:xfrm>
            <a:off x="5255061" y="1924423"/>
            <a:ext cx="1828800" cy="1828800"/>
          </a:xfrm>
          <a:prstGeom prst="rect">
            <a:avLst/>
          </a:prstGeom>
          <a:noFill/>
        </p:spPr>
        <p:txBody>
          <a:bodyPr wrap="square" rtlCol="0">
            <a:spAutoFit/>
          </a:bodyPr>
          <a:lstStyle/>
          <a:p>
            <a:pPr algn="l"/>
            <a:endParaRPr lang="es-MX" dirty="0"/>
          </a:p>
        </p:txBody>
      </p:sp>
      <p:graphicFrame>
        <p:nvGraphicFramePr>
          <p:cNvPr id="19" name="Diagrama 18">
            <a:extLst>
              <a:ext uri="{FF2B5EF4-FFF2-40B4-BE49-F238E27FC236}">
                <a16:creationId xmlns:a16="http://schemas.microsoft.com/office/drawing/2014/main" id="{5DB44537-A7A3-33D0-DCF1-AA75A84B57F1}"/>
              </a:ext>
            </a:extLst>
          </p:cNvPr>
          <p:cNvGraphicFramePr/>
          <p:nvPr>
            <p:extLst>
              <p:ext uri="{D42A27DB-BD31-4B8C-83A1-F6EECF244321}">
                <p14:modId xmlns:p14="http://schemas.microsoft.com/office/powerpoint/2010/main" val="418725356"/>
              </p:ext>
            </p:extLst>
          </p:nvPr>
        </p:nvGraphicFramePr>
        <p:xfrm>
          <a:off x="2222876" y="581514"/>
          <a:ext cx="8128000" cy="541866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4" name="CuadroTexto 3">
            <a:extLst>
              <a:ext uri="{FF2B5EF4-FFF2-40B4-BE49-F238E27FC236}">
                <a16:creationId xmlns:a16="http://schemas.microsoft.com/office/drawing/2014/main" id="{6853723A-3186-9772-FA30-E061073B9E22}"/>
              </a:ext>
            </a:extLst>
          </p:cNvPr>
          <p:cNvSpPr txBox="1"/>
          <p:nvPr/>
        </p:nvSpPr>
        <p:spPr>
          <a:xfrm>
            <a:off x="6215331" y="1528466"/>
            <a:ext cx="1332255" cy="3816429"/>
          </a:xfrm>
          <a:prstGeom prst="rect">
            <a:avLst/>
          </a:prstGeom>
          <a:noFill/>
        </p:spPr>
        <p:txBody>
          <a:bodyPr wrap="square" rtlCol="0">
            <a:spAutoFit/>
          </a:bodyPr>
          <a:lstStyle/>
          <a:p>
            <a:pPr algn="l"/>
            <a:r>
              <a:rPr lang="es-MX" sz="2200" b="1" dirty="0" err="1">
                <a:solidFill>
                  <a:schemeClr val="bg1">
                    <a:lumMod val="50000"/>
                  </a:schemeClr>
                </a:solidFill>
                <a:latin typeface="Aldhabi" panose="020F0502020204030204" pitchFamily="34" charset="0"/>
              </a:rPr>
              <a:t>Annoying</a:t>
            </a:r>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Grumpy</a:t>
            </a:r>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Talkative</a:t>
            </a:r>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Childish</a:t>
            </a:r>
            <a:r>
              <a:rPr lang="es-MX" sz="2200" b="1" dirty="0">
                <a:solidFill>
                  <a:schemeClr val="bg1">
                    <a:lumMod val="50000"/>
                  </a:schemeClr>
                </a:solidFill>
                <a:latin typeface="Aldhabi" panose="020F0502020204030204" pitchFamily="34" charset="0"/>
              </a:rPr>
              <a:t> </a:t>
            </a:r>
          </a:p>
          <a:p>
            <a:pPr algn="l"/>
            <a:r>
              <a:rPr lang="es-MX" sz="2200" b="1" dirty="0">
                <a:solidFill>
                  <a:schemeClr val="bg1">
                    <a:lumMod val="50000"/>
                  </a:schemeClr>
                </a:solidFill>
                <a:latin typeface="Aldhabi" panose="020F0502020204030204" pitchFamily="34" charset="0"/>
              </a:rPr>
              <a:t>TV Addict </a:t>
            </a:r>
            <a:r>
              <a:rPr lang="es-MX" sz="2200" b="1" dirty="0" err="1">
                <a:solidFill>
                  <a:schemeClr val="bg1">
                    <a:lumMod val="50000"/>
                  </a:schemeClr>
                </a:solidFill>
                <a:latin typeface="Aldhabi" panose="020F0502020204030204" pitchFamily="34" charset="0"/>
              </a:rPr>
              <a:t>Lazy</a:t>
            </a:r>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Hardworking</a:t>
            </a:r>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Pessimistic</a:t>
            </a:r>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Optimistic</a:t>
            </a:r>
            <a:r>
              <a:rPr lang="es-MX" sz="2200" b="1" dirty="0">
                <a:solidFill>
                  <a:schemeClr val="bg1">
                    <a:lumMod val="50000"/>
                  </a:schemeClr>
                </a:solidFill>
                <a:latin typeface="Aldhabi" panose="020F0502020204030204" pitchFamily="34" charset="0"/>
              </a:rPr>
              <a:t> </a:t>
            </a:r>
          </a:p>
          <a:p>
            <a:pPr algn="l"/>
            <a:r>
              <a:rPr lang="es-MX" sz="2200" b="1" dirty="0" err="1">
                <a:solidFill>
                  <a:schemeClr val="bg1">
                    <a:lumMod val="50000"/>
                  </a:schemeClr>
                </a:solidFill>
                <a:latin typeface="Aldhabi" panose="020F0502020204030204" pitchFamily="34" charset="0"/>
              </a:rPr>
              <a:t>Rude</a:t>
            </a:r>
            <a:endParaRPr lang="es-MX" sz="2200" b="1" dirty="0">
              <a:solidFill>
                <a:schemeClr val="bg1">
                  <a:lumMod val="50000"/>
                </a:schemeClr>
              </a:solidFill>
              <a:latin typeface="Aldhabi" panose="020F0502020204030204" pitchFamily="34" charset="0"/>
            </a:endParaRPr>
          </a:p>
          <a:p>
            <a:pPr algn="l"/>
            <a:r>
              <a:rPr lang="es-MX" sz="2200" b="1" dirty="0">
                <a:solidFill>
                  <a:schemeClr val="bg1">
                    <a:lumMod val="50000"/>
                  </a:schemeClr>
                </a:solidFill>
                <a:latin typeface="Aldhabi" panose="020F0502020204030204" pitchFamily="34" charset="0"/>
              </a:rPr>
              <a:t> </a:t>
            </a:r>
            <a:r>
              <a:rPr lang="es-MX" sz="2200" b="1" dirty="0" err="1">
                <a:solidFill>
                  <a:schemeClr val="bg1">
                    <a:lumMod val="50000"/>
                  </a:schemeClr>
                </a:solidFill>
                <a:latin typeface="Aldhabi" panose="020F0502020204030204" pitchFamily="34" charset="0"/>
              </a:rPr>
              <a:t>Bossy</a:t>
            </a:r>
            <a:endParaRPr lang="es-MX" sz="2200" b="1" dirty="0">
              <a:solidFill>
                <a:schemeClr val="bg1">
                  <a:lumMod val="50000"/>
                </a:schemeClr>
              </a:solidFill>
              <a:latin typeface="Aldhabi" panose="020F0502020204030204" pitchFamily="34" charset="0"/>
            </a:endParaRPr>
          </a:p>
        </p:txBody>
      </p:sp>
      <p:sp>
        <p:nvSpPr>
          <p:cNvPr id="6" name="CuadroTexto 5">
            <a:extLst>
              <a:ext uri="{FF2B5EF4-FFF2-40B4-BE49-F238E27FC236}">
                <a16:creationId xmlns:a16="http://schemas.microsoft.com/office/drawing/2014/main" id="{47573901-0735-FE4F-0E6F-FF303491B9EF}"/>
              </a:ext>
            </a:extLst>
          </p:cNvPr>
          <p:cNvSpPr txBox="1"/>
          <p:nvPr/>
        </p:nvSpPr>
        <p:spPr>
          <a:xfrm>
            <a:off x="5351628" y="1547846"/>
            <a:ext cx="2491100" cy="430887"/>
          </a:xfrm>
          <a:prstGeom prst="rect">
            <a:avLst/>
          </a:prstGeom>
          <a:noFill/>
        </p:spPr>
        <p:txBody>
          <a:bodyPr wrap="square" rtlCol="0">
            <a:spAutoFit/>
          </a:bodyPr>
          <a:lstStyle/>
          <a:p>
            <a:pPr algn="l"/>
            <a:r>
              <a:rPr lang="es-MX" sz="2200" dirty="0">
                <a:latin typeface="Aldhabi" pitchFamily="2" charset="-78"/>
                <a:cs typeface="Aldhabi" pitchFamily="2" charset="-78"/>
              </a:rPr>
              <a:t>Enfadoso</a:t>
            </a:r>
          </a:p>
        </p:txBody>
      </p:sp>
      <p:sp>
        <p:nvSpPr>
          <p:cNvPr id="8" name="CuadroTexto 7">
            <a:extLst>
              <a:ext uri="{FF2B5EF4-FFF2-40B4-BE49-F238E27FC236}">
                <a16:creationId xmlns:a16="http://schemas.microsoft.com/office/drawing/2014/main" id="{BED98D78-8386-C8C8-7E42-26B5257FCB27}"/>
              </a:ext>
            </a:extLst>
          </p:cNvPr>
          <p:cNvSpPr txBox="1"/>
          <p:nvPr/>
        </p:nvSpPr>
        <p:spPr>
          <a:xfrm>
            <a:off x="5351628" y="1846117"/>
            <a:ext cx="1681799" cy="430887"/>
          </a:xfrm>
          <a:prstGeom prst="rect">
            <a:avLst/>
          </a:prstGeom>
          <a:noFill/>
        </p:spPr>
        <p:txBody>
          <a:bodyPr wrap="square" rtlCol="0">
            <a:spAutoFit/>
          </a:bodyPr>
          <a:lstStyle/>
          <a:p>
            <a:pPr algn="l"/>
            <a:r>
              <a:rPr lang="es-MX" sz="2200" dirty="0" err="1">
                <a:solidFill>
                  <a:schemeClr val="bg1">
                    <a:lumMod val="10000"/>
                  </a:schemeClr>
                </a:solidFill>
                <a:latin typeface="Aldhabi" pitchFamily="2" charset="-78"/>
                <a:cs typeface="Aldhabi" pitchFamily="2" charset="-78"/>
              </a:rPr>
              <a:t>Gruñon</a:t>
            </a:r>
            <a:endParaRPr lang="es-MX" sz="2200" dirty="0">
              <a:solidFill>
                <a:schemeClr val="bg1">
                  <a:lumMod val="10000"/>
                </a:schemeClr>
              </a:solidFill>
              <a:latin typeface="Aldhabi" pitchFamily="2" charset="-78"/>
              <a:cs typeface="Aldhabi" pitchFamily="2" charset="-78"/>
            </a:endParaRPr>
          </a:p>
        </p:txBody>
      </p:sp>
      <p:sp>
        <p:nvSpPr>
          <p:cNvPr id="9" name="CuadroTexto 8">
            <a:extLst>
              <a:ext uri="{FF2B5EF4-FFF2-40B4-BE49-F238E27FC236}">
                <a16:creationId xmlns:a16="http://schemas.microsoft.com/office/drawing/2014/main" id="{1534F3F8-1FD6-40CC-9F47-B65B4C4CA01B}"/>
              </a:ext>
            </a:extLst>
          </p:cNvPr>
          <p:cNvSpPr txBox="1"/>
          <p:nvPr/>
        </p:nvSpPr>
        <p:spPr>
          <a:xfrm>
            <a:off x="5292351" y="2211276"/>
            <a:ext cx="1828800" cy="430887"/>
          </a:xfrm>
          <a:prstGeom prst="rect">
            <a:avLst/>
          </a:prstGeom>
          <a:noFill/>
        </p:spPr>
        <p:txBody>
          <a:bodyPr wrap="square" rtlCol="0">
            <a:spAutoFit/>
          </a:bodyPr>
          <a:lstStyle/>
          <a:p>
            <a:pPr algn="l"/>
            <a:r>
              <a:rPr lang="es-MX" sz="2200" dirty="0" err="1">
                <a:latin typeface="Aldhabi" pitchFamily="2" charset="-78"/>
                <a:cs typeface="Aldhabi" pitchFamily="2" charset="-78"/>
              </a:rPr>
              <a:t>Platicador</a:t>
            </a:r>
            <a:endParaRPr lang="es-MX" sz="2200" dirty="0">
              <a:latin typeface="Aldhabi" pitchFamily="2" charset="-78"/>
              <a:cs typeface="Aldhabi" pitchFamily="2" charset="-78"/>
            </a:endParaRPr>
          </a:p>
        </p:txBody>
      </p:sp>
      <p:sp>
        <p:nvSpPr>
          <p:cNvPr id="10" name="CuadroTexto 9">
            <a:extLst>
              <a:ext uri="{FF2B5EF4-FFF2-40B4-BE49-F238E27FC236}">
                <a16:creationId xmlns:a16="http://schemas.microsoft.com/office/drawing/2014/main" id="{8E40694D-EC0C-5080-8AC3-4C0B6A48BF53}"/>
              </a:ext>
            </a:extLst>
          </p:cNvPr>
          <p:cNvSpPr txBox="1"/>
          <p:nvPr/>
        </p:nvSpPr>
        <p:spPr>
          <a:xfrm>
            <a:off x="5424027" y="2529631"/>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Infantil</a:t>
            </a:r>
          </a:p>
        </p:txBody>
      </p:sp>
      <p:sp>
        <p:nvSpPr>
          <p:cNvPr id="11" name="CuadroTexto 10">
            <a:extLst>
              <a:ext uri="{FF2B5EF4-FFF2-40B4-BE49-F238E27FC236}">
                <a16:creationId xmlns:a16="http://schemas.microsoft.com/office/drawing/2014/main" id="{2BA6BA8B-1468-E441-E3D6-677E1BA5E104}"/>
              </a:ext>
            </a:extLst>
          </p:cNvPr>
          <p:cNvSpPr txBox="1"/>
          <p:nvPr/>
        </p:nvSpPr>
        <p:spPr>
          <a:xfrm>
            <a:off x="4950246" y="2859961"/>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Adicto a la TV</a:t>
            </a:r>
          </a:p>
        </p:txBody>
      </p:sp>
      <p:sp>
        <p:nvSpPr>
          <p:cNvPr id="15" name="CuadroTexto 14">
            <a:extLst>
              <a:ext uri="{FF2B5EF4-FFF2-40B4-BE49-F238E27FC236}">
                <a16:creationId xmlns:a16="http://schemas.microsoft.com/office/drawing/2014/main" id="{58FAA979-5C34-06EE-F991-39E2FCF2D4F4}"/>
              </a:ext>
            </a:extLst>
          </p:cNvPr>
          <p:cNvSpPr txBox="1"/>
          <p:nvPr/>
        </p:nvSpPr>
        <p:spPr>
          <a:xfrm>
            <a:off x="5618682" y="3200641"/>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Flojo</a:t>
            </a:r>
          </a:p>
        </p:txBody>
      </p:sp>
      <p:sp>
        <p:nvSpPr>
          <p:cNvPr id="16" name="CuadroTexto 15">
            <a:extLst>
              <a:ext uri="{FF2B5EF4-FFF2-40B4-BE49-F238E27FC236}">
                <a16:creationId xmlns:a16="http://schemas.microsoft.com/office/drawing/2014/main" id="{AE9F8F82-7BA6-727F-CE25-F1286F4D4D80}"/>
              </a:ext>
            </a:extLst>
          </p:cNvPr>
          <p:cNvSpPr txBox="1"/>
          <p:nvPr/>
        </p:nvSpPr>
        <p:spPr>
          <a:xfrm>
            <a:off x="5181600" y="3553908"/>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Trabajador</a:t>
            </a:r>
          </a:p>
        </p:txBody>
      </p:sp>
      <p:sp>
        <p:nvSpPr>
          <p:cNvPr id="20" name="CuadroTexto 19">
            <a:extLst>
              <a:ext uri="{FF2B5EF4-FFF2-40B4-BE49-F238E27FC236}">
                <a16:creationId xmlns:a16="http://schemas.microsoft.com/office/drawing/2014/main" id="{6AFEB0E6-8D92-42E4-EFAF-0D136AD24087}"/>
              </a:ext>
            </a:extLst>
          </p:cNvPr>
          <p:cNvSpPr txBox="1"/>
          <p:nvPr/>
        </p:nvSpPr>
        <p:spPr>
          <a:xfrm>
            <a:off x="5287549" y="3862262"/>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Pesimista</a:t>
            </a:r>
          </a:p>
        </p:txBody>
      </p:sp>
      <p:sp>
        <p:nvSpPr>
          <p:cNvPr id="21" name="CuadroTexto 20">
            <a:extLst>
              <a:ext uri="{FF2B5EF4-FFF2-40B4-BE49-F238E27FC236}">
                <a16:creationId xmlns:a16="http://schemas.microsoft.com/office/drawing/2014/main" id="{3A1EF320-43CB-1DA7-3280-4482B2B3157F}"/>
              </a:ext>
            </a:extLst>
          </p:cNvPr>
          <p:cNvSpPr txBox="1"/>
          <p:nvPr/>
        </p:nvSpPr>
        <p:spPr>
          <a:xfrm>
            <a:off x="4119259" y="3580881"/>
            <a:ext cx="1828800" cy="1828800"/>
          </a:xfrm>
          <a:prstGeom prst="rect">
            <a:avLst/>
          </a:prstGeom>
          <a:noFill/>
        </p:spPr>
        <p:txBody>
          <a:bodyPr wrap="square" rtlCol="0">
            <a:spAutoFit/>
          </a:bodyPr>
          <a:lstStyle/>
          <a:p>
            <a:pPr algn="l"/>
            <a:endParaRPr lang="es-MX" dirty="0"/>
          </a:p>
        </p:txBody>
      </p:sp>
      <p:sp>
        <p:nvSpPr>
          <p:cNvPr id="22" name="CuadroTexto 21">
            <a:extLst>
              <a:ext uri="{FF2B5EF4-FFF2-40B4-BE49-F238E27FC236}">
                <a16:creationId xmlns:a16="http://schemas.microsoft.com/office/drawing/2014/main" id="{7C9AB1F5-DB21-0F39-6735-DA5C582BDC5A}"/>
              </a:ext>
            </a:extLst>
          </p:cNvPr>
          <p:cNvSpPr txBox="1"/>
          <p:nvPr/>
        </p:nvSpPr>
        <p:spPr>
          <a:xfrm>
            <a:off x="5248023" y="4177557"/>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Optimista</a:t>
            </a:r>
          </a:p>
        </p:txBody>
      </p:sp>
      <p:sp>
        <p:nvSpPr>
          <p:cNvPr id="23" name="CuadroTexto 22">
            <a:extLst>
              <a:ext uri="{FF2B5EF4-FFF2-40B4-BE49-F238E27FC236}">
                <a16:creationId xmlns:a16="http://schemas.microsoft.com/office/drawing/2014/main" id="{C6BA95BD-8C69-DF10-2F03-CBED6EBF2C39}"/>
              </a:ext>
            </a:extLst>
          </p:cNvPr>
          <p:cNvSpPr txBox="1"/>
          <p:nvPr/>
        </p:nvSpPr>
        <p:spPr>
          <a:xfrm>
            <a:off x="5395594" y="4538054"/>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Grosero</a:t>
            </a:r>
          </a:p>
        </p:txBody>
      </p:sp>
      <p:sp>
        <p:nvSpPr>
          <p:cNvPr id="24" name="CuadroTexto 23">
            <a:extLst>
              <a:ext uri="{FF2B5EF4-FFF2-40B4-BE49-F238E27FC236}">
                <a16:creationId xmlns:a16="http://schemas.microsoft.com/office/drawing/2014/main" id="{BB80BEF3-3FD1-5002-609D-8854EC3F9AB2}"/>
              </a:ext>
            </a:extLst>
          </p:cNvPr>
          <p:cNvSpPr txBox="1"/>
          <p:nvPr/>
        </p:nvSpPr>
        <p:spPr>
          <a:xfrm>
            <a:off x="5395594" y="4850562"/>
            <a:ext cx="1828800" cy="430887"/>
          </a:xfrm>
          <a:prstGeom prst="rect">
            <a:avLst/>
          </a:prstGeom>
          <a:noFill/>
        </p:spPr>
        <p:txBody>
          <a:bodyPr wrap="square" rtlCol="0">
            <a:spAutoFit/>
          </a:bodyPr>
          <a:lstStyle/>
          <a:p>
            <a:pPr algn="l"/>
            <a:r>
              <a:rPr lang="es-MX" sz="2200" dirty="0">
                <a:latin typeface="Aldhabi" pitchFamily="2" charset="-78"/>
                <a:cs typeface="Aldhabi" pitchFamily="2" charset="-78"/>
              </a:rPr>
              <a:t>Mandón </a:t>
            </a:r>
          </a:p>
        </p:txBody>
      </p:sp>
      <mc:AlternateContent xmlns:mc="http://schemas.openxmlformats.org/markup-compatibility/2006" xmlns:p14="http://schemas.microsoft.com/office/powerpoint/2010/main">
        <mc:Choice Requires="p14">
          <p:contentPart p14:bwMode="auto" r:id="rId14">
            <p14:nvContentPartPr>
              <p14:cNvPr id="33" name="Entrada de lápiz 32">
                <a:extLst>
                  <a:ext uri="{FF2B5EF4-FFF2-40B4-BE49-F238E27FC236}">
                    <a16:creationId xmlns:a16="http://schemas.microsoft.com/office/drawing/2014/main" id="{8C785F3C-F785-4681-4903-96EC24335835}"/>
                  </a:ext>
                </a:extLst>
              </p14:cNvPr>
              <p14:cNvContentPartPr/>
              <p14:nvPr/>
            </p14:nvContentPartPr>
            <p14:xfrm>
              <a:off x="7577081" y="1662917"/>
              <a:ext cx="240840" cy="3670560"/>
            </p14:xfrm>
          </p:contentPart>
        </mc:Choice>
        <mc:Fallback xmlns="">
          <p:pic>
            <p:nvPicPr>
              <p:cNvPr id="33" name="Entrada de lápiz 32">
                <a:extLst>
                  <a:ext uri="{FF2B5EF4-FFF2-40B4-BE49-F238E27FC236}">
                    <a16:creationId xmlns:a16="http://schemas.microsoft.com/office/drawing/2014/main" id="{8C785F3C-F785-4681-4903-96EC24335835}"/>
                  </a:ext>
                </a:extLst>
              </p:cNvPr>
              <p:cNvPicPr/>
              <p:nvPr/>
            </p:nvPicPr>
            <p:blipFill>
              <a:blip r:embed="rId15"/>
              <a:stretch>
                <a:fillRect/>
              </a:stretch>
            </p:blipFill>
            <p:spPr>
              <a:xfrm>
                <a:off x="7568441" y="1653917"/>
                <a:ext cx="258480" cy="36882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4" name="Entrada de lápiz 33">
                <a:extLst>
                  <a:ext uri="{FF2B5EF4-FFF2-40B4-BE49-F238E27FC236}">
                    <a16:creationId xmlns:a16="http://schemas.microsoft.com/office/drawing/2014/main" id="{ADF23B69-11B8-6D7C-B4C4-8C29D953C9F7}"/>
                  </a:ext>
                </a:extLst>
              </p14:cNvPr>
              <p14:cNvContentPartPr/>
              <p14:nvPr/>
            </p14:nvContentPartPr>
            <p14:xfrm>
              <a:off x="4533641" y="1688117"/>
              <a:ext cx="486000" cy="3592800"/>
            </p14:xfrm>
          </p:contentPart>
        </mc:Choice>
        <mc:Fallback xmlns="">
          <p:pic>
            <p:nvPicPr>
              <p:cNvPr id="34" name="Entrada de lápiz 33">
                <a:extLst>
                  <a:ext uri="{FF2B5EF4-FFF2-40B4-BE49-F238E27FC236}">
                    <a16:creationId xmlns:a16="http://schemas.microsoft.com/office/drawing/2014/main" id="{ADF23B69-11B8-6D7C-B4C4-8C29D953C9F7}"/>
                  </a:ext>
                </a:extLst>
              </p:cNvPr>
              <p:cNvPicPr/>
              <p:nvPr/>
            </p:nvPicPr>
            <p:blipFill>
              <a:blip r:embed="rId17"/>
              <a:stretch>
                <a:fillRect/>
              </a:stretch>
            </p:blipFill>
            <p:spPr>
              <a:xfrm>
                <a:off x="4524641" y="1679477"/>
                <a:ext cx="503640" cy="3610440"/>
              </a:xfrm>
              <a:prstGeom prst="rect">
                <a:avLst/>
              </a:prstGeom>
            </p:spPr>
          </p:pic>
        </mc:Fallback>
      </mc:AlternateContent>
      <p:pic>
        <p:nvPicPr>
          <p:cNvPr id="35" name="Imagen 34">
            <a:extLst>
              <a:ext uri="{FF2B5EF4-FFF2-40B4-BE49-F238E27FC236}">
                <a16:creationId xmlns:a16="http://schemas.microsoft.com/office/drawing/2014/main" id="{C8F3A1AD-03EC-1E86-A4F5-3FD13A0DF504}"/>
              </a:ext>
            </a:extLst>
          </p:cNvPr>
          <p:cNvPicPr>
            <a:picLocks noChangeAspect="1"/>
          </p:cNvPicPr>
          <p:nvPr/>
        </p:nvPicPr>
        <p:blipFill rotWithShape="1">
          <a:blip r:embed="rId18">
            <a:extLst>
              <a:ext uri="{28A0092B-C50C-407E-A947-70E740481C1C}">
                <a14:useLocalDpi xmlns:a14="http://schemas.microsoft.com/office/drawing/2010/main" val="0"/>
              </a:ext>
            </a:extLst>
          </a:blip>
          <a:srcRect l="9795" t="37229" r="8455" b="45548"/>
          <a:stretch/>
        </p:blipFill>
        <p:spPr>
          <a:xfrm>
            <a:off x="9077338" y="6122591"/>
            <a:ext cx="3114662" cy="656189"/>
          </a:xfrm>
          <a:prstGeom prst="rect">
            <a:avLst/>
          </a:prstGeom>
        </p:spPr>
      </p:pic>
    </p:spTree>
    <p:extLst>
      <p:ext uri="{BB962C8B-B14F-4D97-AF65-F5344CB8AC3E}">
        <p14:creationId xmlns:p14="http://schemas.microsoft.com/office/powerpoint/2010/main" val="284060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BFE0C2-E7DE-390B-C59B-883DBA11EAB9}"/>
              </a:ext>
            </a:extLst>
          </p:cNvPr>
          <p:cNvSpPr>
            <a:spLocks noGrp="1"/>
          </p:cNvSpPr>
          <p:nvPr>
            <p:ph type="title"/>
          </p:nvPr>
        </p:nvSpPr>
        <p:spPr/>
        <p:txBody>
          <a:bodyPr/>
          <a:lstStyle/>
          <a:p>
            <a:endParaRPr lang="es-MX"/>
          </a:p>
        </p:txBody>
      </p:sp>
      <p:pic>
        <p:nvPicPr>
          <p:cNvPr id="5" name="Marcador de contenido 4">
            <a:extLst>
              <a:ext uri="{FF2B5EF4-FFF2-40B4-BE49-F238E27FC236}">
                <a16:creationId xmlns:a16="http://schemas.microsoft.com/office/drawing/2014/main" id="{374E041B-8C78-B376-8A8C-9D05622749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2125909" y="-2597713"/>
            <a:ext cx="7889672" cy="12637285"/>
          </a:xfrm>
        </p:spPr>
      </p:pic>
      <p:pic>
        <p:nvPicPr>
          <p:cNvPr id="7" name="Imagen 6">
            <a:extLst>
              <a:ext uri="{FF2B5EF4-FFF2-40B4-BE49-F238E27FC236}">
                <a16:creationId xmlns:a16="http://schemas.microsoft.com/office/drawing/2014/main" id="{F0B72249-197E-28BE-7C93-7B5507FB1D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945" y="520454"/>
            <a:ext cx="10515600" cy="5972421"/>
          </a:xfrm>
          <a:prstGeom prst="rect">
            <a:avLst/>
          </a:prstGeom>
        </p:spPr>
      </p:pic>
      <p:sp>
        <p:nvSpPr>
          <p:cNvPr id="8" name="CuadroTexto 7">
            <a:extLst>
              <a:ext uri="{FF2B5EF4-FFF2-40B4-BE49-F238E27FC236}">
                <a16:creationId xmlns:a16="http://schemas.microsoft.com/office/drawing/2014/main" id="{D8D14831-74CA-6639-F55D-02331C9A8119}"/>
              </a:ext>
            </a:extLst>
          </p:cNvPr>
          <p:cNvSpPr txBox="1"/>
          <p:nvPr/>
        </p:nvSpPr>
        <p:spPr>
          <a:xfrm>
            <a:off x="3164217" y="520454"/>
            <a:ext cx="7866427" cy="707886"/>
          </a:xfrm>
          <a:prstGeom prst="rect">
            <a:avLst/>
          </a:prstGeom>
          <a:noFill/>
        </p:spPr>
        <p:txBody>
          <a:bodyPr wrap="square" rtlCol="0">
            <a:spAutoFit/>
          </a:bodyPr>
          <a:lstStyle/>
          <a:p>
            <a:pPr algn="l"/>
            <a:r>
              <a:rPr lang="es-MX" sz="4000" dirty="0">
                <a:solidFill>
                  <a:schemeClr val="bg1">
                    <a:lumMod val="75000"/>
                  </a:schemeClr>
                </a:solidFill>
                <a:latin typeface="Dreaming Outloud Script Pro" panose="020F0502020204030204" pitchFamily="34" charset="0"/>
                <a:cs typeface="Arabic Typesetting" panose="03020402040406030203" pitchFamily="66" charset="-78"/>
              </a:rPr>
              <a:t>Moods en </a:t>
            </a:r>
            <a:r>
              <a:rPr lang="es-MX" sz="4000" dirty="0" err="1">
                <a:solidFill>
                  <a:schemeClr val="bg1">
                    <a:lumMod val="75000"/>
                  </a:schemeClr>
                </a:solidFill>
                <a:latin typeface="Dreaming Outloud Script Pro" panose="020F0502020204030204" pitchFamily="34" charset="0"/>
                <a:cs typeface="Arabic Typesetting" panose="03020402040406030203" pitchFamily="66" charset="-78"/>
              </a:rPr>
              <a:t>Personalities</a:t>
            </a:r>
            <a:endParaRPr lang="es-MX" sz="4000" dirty="0">
              <a:solidFill>
                <a:schemeClr val="bg1">
                  <a:lumMod val="75000"/>
                </a:schemeClr>
              </a:solidFill>
              <a:latin typeface="Dreaming Outloud Script Pro" panose="020F0502020204030204" pitchFamily="34" charset="0"/>
              <a:cs typeface="Arabic Typesetting" panose="03020402040406030203" pitchFamily="66" charset="-78"/>
            </a:endParaRPr>
          </a:p>
        </p:txBody>
      </p:sp>
      <p:pic>
        <p:nvPicPr>
          <p:cNvPr id="13" name="Imagen 12">
            <a:extLst>
              <a:ext uri="{FF2B5EF4-FFF2-40B4-BE49-F238E27FC236}">
                <a16:creationId xmlns:a16="http://schemas.microsoft.com/office/drawing/2014/main" id="{F93F5F4D-0F3F-70C0-0C14-A2148E756759}"/>
              </a:ext>
            </a:extLst>
          </p:cNvPr>
          <p:cNvPicPr>
            <a:picLocks noChangeAspect="1"/>
          </p:cNvPicPr>
          <p:nvPr/>
        </p:nvPicPr>
        <p:blipFill rotWithShape="1">
          <a:blip r:embed="rId4">
            <a:extLst>
              <a:ext uri="{28A0092B-C50C-407E-A947-70E740481C1C}">
                <a14:useLocalDpi xmlns:a14="http://schemas.microsoft.com/office/drawing/2010/main" val="0"/>
              </a:ext>
            </a:extLst>
          </a:blip>
          <a:srcRect l="35555" t="35858" r="36013" b="26234"/>
          <a:stretch/>
        </p:blipFill>
        <p:spPr>
          <a:xfrm rot="20896077">
            <a:off x="1221407" y="4167223"/>
            <a:ext cx="1356609" cy="205385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14" name="CuadroTexto 13">
            <a:extLst>
              <a:ext uri="{FF2B5EF4-FFF2-40B4-BE49-F238E27FC236}">
                <a16:creationId xmlns:a16="http://schemas.microsoft.com/office/drawing/2014/main" id="{1940F446-9603-EE9C-6BF8-5466BA831D88}"/>
              </a:ext>
            </a:extLst>
          </p:cNvPr>
          <p:cNvSpPr txBox="1"/>
          <p:nvPr/>
        </p:nvSpPr>
        <p:spPr>
          <a:xfrm>
            <a:off x="3973128" y="1326370"/>
            <a:ext cx="4195234" cy="1292662"/>
          </a:xfrm>
          <a:prstGeom prst="rect">
            <a:avLst/>
          </a:prstGeom>
          <a:noFill/>
        </p:spPr>
        <p:txBody>
          <a:bodyPr wrap="square" rtlCol="0">
            <a:spAutoFit/>
          </a:bodyPr>
          <a:lstStyle/>
          <a:p>
            <a:pPr algn="l"/>
            <a:r>
              <a:rPr lang="es-MX" sz="2600" b="1" dirty="0">
                <a:solidFill>
                  <a:schemeClr val="bg1">
                    <a:lumMod val="75000"/>
                  </a:schemeClr>
                </a:solidFill>
                <a:latin typeface="Arabic Typesetting" panose="03020402040406030203" pitchFamily="66" charset="-78"/>
                <a:cs typeface="Arabic Typesetting" panose="03020402040406030203" pitchFamily="66" charset="-78"/>
              </a:rPr>
              <a:t>English topics are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somewhat</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complex</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 but the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truth</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 is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they</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 are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easier</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 to learn with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fun</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 </a:t>
            </a:r>
            <a:r>
              <a:rPr lang="es-MX" sz="2600" b="1" dirty="0" err="1">
                <a:solidFill>
                  <a:schemeClr val="bg1">
                    <a:lumMod val="75000"/>
                  </a:schemeClr>
                </a:solidFill>
                <a:latin typeface="Arabic Typesetting" panose="03020402040406030203" pitchFamily="66" charset="-78"/>
                <a:cs typeface="Arabic Typesetting" panose="03020402040406030203" pitchFamily="66" charset="-78"/>
              </a:rPr>
              <a:t>activities</a:t>
            </a:r>
            <a:r>
              <a:rPr lang="es-MX" sz="2600" b="1" dirty="0">
                <a:solidFill>
                  <a:schemeClr val="bg1">
                    <a:lumMod val="75000"/>
                  </a:schemeClr>
                </a:solidFill>
                <a:latin typeface="Arabic Typesetting" panose="03020402040406030203" pitchFamily="66" charset="-78"/>
                <a:cs typeface="Arabic Typesetting" panose="03020402040406030203" pitchFamily="66" charset="-78"/>
              </a:rPr>
              <a:t>!</a:t>
            </a:r>
          </a:p>
        </p:txBody>
      </p:sp>
      <mc:AlternateContent xmlns:mc="http://schemas.openxmlformats.org/markup-compatibility/2006" xmlns:p14="http://schemas.microsoft.com/office/powerpoint/2010/main">
        <mc:Choice Requires="p14">
          <p:contentPart p14:bwMode="auto" r:id="rId5">
            <p14:nvContentPartPr>
              <p14:cNvPr id="16" name="Entrada de lápiz 15">
                <a:extLst>
                  <a:ext uri="{FF2B5EF4-FFF2-40B4-BE49-F238E27FC236}">
                    <a16:creationId xmlns:a16="http://schemas.microsoft.com/office/drawing/2014/main" id="{C68EF802-E913-608E-DBD3-52B992349A75}"/>
                  </a:ext>
                </a:extLst>
              </p14:cNvPr>
              <p14:cNvContentPartPr/>
              <p14:nvPr/>
            </p14:nvContentPartPr>
            <p14:xfrm>
              <a:off x="2054260" y="-666146"/>
              <a:ext cx="360" cy="360"/>
            </p14:xfrm>
          </p:contentPart>
        </mc:Choice>
        <mc:Fallback xmlns="">
          <p:pic>
            <p:nvPicPr>
              <p:cNvPr id="16" name="Entrada de lápiz 15">
                <a:extLst>
                  <a:ext uri="{FF2B5EF4-FFF2-40B4-BE49-F238E27FC236}">
                    <a16:creationId xmlns:a16="http://schemas.microsoft.com/office/drawing/2014/main" id="{C68EF802-E913-608E-DBD3-52B992349A75}"/>
                  </a:ext>
                </a:extLst>
              </p:cNvPr>
              <p:cNvPicPr/>
              <p:nvPr/>
            </p:nvPicPr>
            <p:blipFill>
              <a:blip r:embed="rId6"/>
              <a:stretch>
                <a:fillRect/>
              </a:stretch>
            </p:blipFill>
            <p:spPr>
              <a:xfrm>
                <a:off x="2045260" y="-675146"/>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7" name="Entrada de lápiz 16">
                <a:extLst>
                  <a:ext uri="{FF2B5EF4-FFF2-40B4-BE49-F238E27FC236}">
                    <a16:creationId xmlns:a16="http://schemas.microsoft.com/office/drawing/2014/main" id="{02F02CFC-B739-748A-9316-6CE7209D51F2}"/>
                  </a:ext>
                </a:extLst>
              </p14:cNvPr>
              <p14:cNvContentPartPr/>
              <p14:nvPr/>
            </p14:nvContentPartPr>
            <p14:xfrm>
              <a:off x="5521780" y="3261814"/>
              <a:ext cx="360" cy="360"/>
            </p14:xfrm>
          </p:contentPart>
        </mc:Choice>
        <mc:Fallback xmlns="">
          <p:pic>
            <p:nvPicPr>
              <p:cNvPr id="17" name="Entrada de lápiz 16">
                <a:extLst>
                  <a:ext uri="{FF2B5EF4-FFF2-40B4-BE49-F238E27FC236}">
                    <a16:creationId xmlns:a16="http://schemas.microsoft.com/office/drawing/2014/main" id="{02F02CFC-B739-748A-9316-6CE7209D51F2}"/>
                  </a:ext>
                </a:extLst>
              </p:cNvPr>
              <p:cNvPicPr/>
              <p:nvPr/>
            </p:nvPicPr>
            <p:blipFill>
              <a:blip r:embed="rId8"/>
              <a:stretch>
                <a:fillRect/>
              </a:stretch>
            </p:blipFill>
            <p:spPr>
              <a:xfrm>
                <a:off x="5512780" y="3253174"/>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9" name="Entrada de lápiz 18">
                <a:extLst>
                  <a:ext uri="{FF2B5EF4-FFF2-40B4-BE49-F238E27FC236}">
                    <a16:creationId xmlns:a16="http://schemas.microsoft.com/office/drawing/2014/main" id="{270B1E29-9021-8597-A946-82015F2B0359}"/>
                  </a:ext>
                </a:extLst>
              </p14:cNvPr>
              <p14:cNvContentPartPr/>
              <p14:nvPr/>
            </p14:nvContentPartPr>
            <p14:xfrm>
              <a:off x="3699118" y="1130822"/>
              <a:ext cx="4927680" cy="298440"/>
            </p14:xfrm>
          </p:contentPart>
        </mc:Choice>
        <mc:Fallback xmlns="">
          <p:pic>
            <p:nvPicPr>
              <p:cNvPr id="19" name="Entrada de lápiz 18">
                <a:extLst>
                  <a:ext uri="{FF2B5EF4-FFF2-40B4-BE49-F238E27FC236}">
                    <a16:creationId xmlns:a16="http://schemas.microsoft.com/office/drawing/2014/main" id="{270B1E29-9021-8597-A946-82015F2B0359}"/>
                  </a:ext>
                </a:extLst>
              </p:cNvPr>
              <p:cNvPicPr/>
              <p:nvPr/>
            </p:nvPicPr>
            <p:blipFill>
              <a:blip r:embed="rId10"/>
              <a:stretch>
                <a:fillRect/>
              </a:stretch>
            </p:blipFill>
            <p:spPr>
              <a:xfrm>
                <a:off x="3690478" y="1121822"/>
                <a:ext cx="4945320" cy="316080"/>
              </a:xfrm>
              <a:prstGeom prst="rect">
                <a:avLst/>
              </a:prstGeom>
            </p:spPr>
          </p:pic>
        </mc:Fallback>
      </mc:AlternateContent>
    </p:spTree>
    <p:extLst>
      <p:ext uri="{BB962C8B-B14F-4D97-AF65-F5344CB8AC3E}">
        <p14:creationId xmlns:p14="http://schemas.microsoft.com/office/powerpoint/2010/main" val="15898341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8"/>
                                        </p:tgtEl>
                                        <p:attrNameLst>
                                          <p:attrName>style.visibility</p:attrName>
                                        </p:attrNameLst>
                                      </p:cBhvr>
                                      <p:to>
                                        <p:strVal val="visible"/>
                                      </p:to>
                                    </p:set>
                                    <p:set>
                                      <p:cBhvr>
                                        <p:cTn id="7" dur="455" fill="hold">
                                          <p:stCondLst>
                                            <p:cond delay="0"/>
                                          </p:stCondLst>
                                        </p:cTn>
                                        <p:tgtEl>
                                          <p:spTgt spid="8"/>
                                        </p:tgtEl>
                                        <p:attrNameLst>
                                          <p:attrName>style.rotation</p:attrName>
                                        </p:attrNameLst>
                                      </p:cBhvr>
                                      <p:to>
                                        <p:strVal val="-45.0"/>
                                      </p:to>
                                    </p:set>
                                    <p:anim calcmode="lin" valueType="num">
                                      <p:cBhvr>
                                        <p:cTn id="8" dur="455" fill="hold">
                                          <p:stCondLst>
                                            <p:cond delay="455"/>
                                          </p:stCondLst>
                                        </p:cTn>
                                        <p:tgtEl>
                                          <p:spTgt spid="8"/>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8"/>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8"/>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8"/>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FB440-4A08-A5CF-49E1-B59BB5AA823F}"/>
              </a:ext>
            </a:extLst>
          </p:cNvPr>
          <p:cNvSpPr>
            <a:spLocks noGrp="1"/>
          </p:cNvSpPr>
          <p:nvPr>
            <p:ph type="title"/>
          </p:nvPr>
        </p:nvSpPr>
        <p:spPr>
          <a:xfrm>
            <a:off x="3345110" y="-180107"/>
            <a:ext cx="10515600" cy="1325563"/>
          </a:xfrm>
        </p:spPr>
        <p:txBody>
          <a:bodyPr>
            <a:noAutofit/>
          </a:bodyPr>
          <a:lstStyle/>
          <a:p>
            <a:r>
              <a:rPr lang="es-MX" sz="6000" dirty="0">
                <a:solidFill>
                  <a:schemeClr val="bg1">
                    <a:lumMod val="50000"/>
                  </a:schemeClr>
                </a:solidFill>
                <a:latin typeface="Aldhabi" pitchFamily="2" charset="-78"/>
                <a:cs typeface="Aldhabi" pitchFamily="2" charset="-78"/>
              </a:rPr>
              <a:t>Como se originó el inglés? </a:t>
            </a:r>
          </a:p>
        </p:txBody>
      </p:sp>
      <p:pic>
        <p:nvPicPr>
          <p:cNvPr id="12" name="Marcador de contenido 11">
            <a:extLst>
              <a:ext uri="{FF2B5EF4-FFF2-40B4-BE49-F238E27FC236}">
                <a16:creationId xmlns:a16="http://schemas.microsoft.com/office/drawing/2014/main" id="{1192698F-290D-5138-D447-9D4B553B8E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9954" y="-538685"/>
            <a:ext cx="12751908" cy="7708250"/>
          </a:xfrm>
        </p:spPr>
      </p:pic>
      <mc:AlternateContent xmlns:mc="http://schemas.openxmlformats.org/markup-compatibility/2006" xmlns:p14="http://schemas.microsoft.com/office/powerpoint/2010/main">
        <mc:Choice Requires="p14">
          <p:contentPart p14:bwMode="auto" r:id="rId3">
            <p14:nvContentPartPr>
              <p14:cNvPr id="4" name="Entrada de lápiz 3">
                <a:extLst>
                  <a:ext uri="{FF2B5EF4-FFF2-40B4-BE49-F238E27FC236}">
                    <a16:creationId xmlns:a16="http://schemas.microsoft.com/office/drawing/2014/main" id="{3E2E99A6-A943-EE46-5476-DB9D86E5A12E}"/>
                  </a:ext>
                </a:extLst>
              </p14:cNvPr>
              <p14:cNvContentPartPr/>
              <p14:nvPr/>
            </p14:nvContentPartPr>
            <p14:xfrm>
              <a:off x="8368300" y="4836454"/>
              <a:ext cx="12960" cy="180720"/>
            </p14:xfrm>
          </p:contentPart>
        </mc:Choice>
        <mc:Fallback xmlns="">
          <p:pic>
            <p:nvPicPr>
              <p:cNvPr id="4" name="Entrada de lápiz 3">
                <a:extLst>
                  <a:ext uri="{FF2B5EF4-FFF2-40B4-BE49-F238E27FC236}">
                    <a16:creationId xmlns:a16="http://schemas.microsoft.com/office/drawing/2014/main" id="{3E2E99A6-A943-EE46-5476-DB9D86E5A12E}"/>
                  </a:ext>
                </a:extLst>
              </p:cNvPr>
              <p:cNvPicPr/>
              <p:nvPr/>
            </p:nvPicPr>
            <p:blipFill>
              <a:blip r:embed="rId4"/>
              <a:stretch>
                <a:fillRect/>
              </a:stretch>
            </p:blipFill>
            <p:spPr>
              <a:xfrm>
                <a:off x="8359300" y="4827454"/>
                <a:ext cx="30600" cy="198360"/>
              </a:xfrm>
              <a:prstGeom prst="rect">
                <a:avLst/>
              </a:prstGeom>
            </p:spPr>
          </p:pic>
        </mc:Fallback>
      </mc:AlternateContent>
      <p:pic>
        <p:nvPicPr>
          <p:cNvPr id="20" name="Imagen 19">
            <a:extLst>
              <a:ext uri="{FF2B5EF4-FFF2-40B4-BE49-F238E27FC236}">
                <a16:creationId xmlns:a16="http://schemas.microsoft.com/office/drawing/2014/main" id="{8344BF70-1675-0B02-DEAD-B3FD96E8174D}"/>
              </a:ext>
            </a:extLst>
          </p:cNvPr>
          <p:cNvPicPr>
            <a:picLocks noChangeAspect="1"/>
          </p:cNvPicPr>
          <p:nvPr/>
        </p:nvPicPr>
        <p:blipFill rotWithShape="1">
          <a:blip r:embed="rId5">
            <a:extLst>
              <a:ext uri="{28A0092B-C50C-407E-A947-70E740481C1C}">
                <a14:useLocalDpi xmlns:a14="http://schemas.microsoft.com/office/drawing/2010/main" val="0"/>
              </a:ext>
            </a:extLst>
          </a:blip>
          <a:srcRect l="30998" t="33281" r="28181" b="33022"/>
          <a:stretch/>
        </p:blipFill>
        <p:spPr>
          <a:xfrm rot="20551105">
            <a:off x="-18577" y="86745"/>
            <a:ext cx="3375157" cy="2786087"/>
          </a:xfrm>
          <a:prstGeom prst="rect">
            <a:avLst/>
          </a:prstGeom>
        </p:spPr>
      </p:pic>
      <p:sp>
        <p:nvSpPr>
          <p:cNvPr id="22" name="CuadroTexto 21">
            <a:extLst>
              <a:ext uri="{FF2B5EF4-FFF2-40B4-BE49-F238E27FC236}">
                <a16:creationId xmlns:a16="http://schemas.microsoft.com/office/drawing/2014/main" id="{CE566939-7C6B-13B5-2F1D-F3F69F6506A7}"/>
              </a:ext>
            </a:extLst>
          </p:cNvPr>
          <p:cNvSpPr txBox="1"/>
          <p:nvPr/>
        </p:nvSpPr>
        <p:spPr>
          <a:xfrm>
            <a:off x="5778252" y="2264245"/>
            <a:ext cx="1828800" cy="1828800"/>
          </a:xfrm>
          <a:prstGeom prst="rect">
            <a:avLst/>
          </a:prstGeom>
          <a:noFill/>
        </p:spPr>
        <p:txBody>
          <a:bodyPr wrap="square" rtlCol="0">
            <a:spAutoFit/>
          </a:bodyPr>
          <a:lstStyle/>
          <a:p>
            <a:pPr algn="l"/>
            <a:endParaRPr lang="es-MX" dirty="0"/>
          </a:p>
        </p:txBody>
      </p:sp>
      <p:sp>
        <p:nvSpPr>
          <p:cNvPr id="23" name="CuadroTexto 22">
            <a:extLst>
              <a:ext uri="{FF2B5EF4-FFF2-40B4-BE49-F238E27FC236}">
                <a16:creationId xmlns:a16="http://schemas.microsoft.com/office/drawing/2014/main" id="{06AED083-964A-6FBB-1452-A2059AFAB678}"/>
              </a:ext>
            </a:extLst>
          </p:cNvPr>
          <p:cNvSpPr txBox="1"/>
          <p:nvPr/>
        </p:nvSpPr>
        <p:spPr>
          <a:xfrm>
            <a:off x="5672168" y="2148541"/>
            <a:ext cx="1828800" cy="1828800"/>
          </a:xfrm>
          <a:prstGeom prst="rect">
            <a:avLst/>
          </a:prstGeom>
          <a:noFill/>
        </p:spPr>
        <p:txBody>
          <a:bodyPr wrap="square" rtlCol="0">
            <a:spAutoFit/>
          </a:bodyPr>
          <a:lstStyle/>
          <a:p>
            <a:pPr algn="l"/>
            <a:endParaRPr lang="es-MX" dirty="0"/>
          </a:p>
        </p:txBody>
      </p:sp>
      <p:sp>
        <p:nvSpPr>
          <p:cNvPr id="24" name="CuadroTexto 23">
            <a:extLst>
              <a:ext uri="{FF2B5EF4-FFF2-40B4-BE49-F238E27FC236}">
                <a16:creationId xmlns:a16="http://schemas.microsoft.com/office/drawing/2014/main" id="{5161F155-FB91-96B6-1454-570B470B1F37}"/>
              </a:ext>
            </a:extLst>
          </p:cNvPr>
          <p:cNvSpPr txBox="1"/>
          <p:nvPr/>
        </p:nvSpPr>
        <p:spPr>
          <a:xfrm>
            <a:off x="3776255" y="74870"/>
            <a:ext cx="6073319" cy="815608"/>
          </a:xfrm>
          <a:prstGeom prst="rect">
            <a:avLst/>
          </a:prstGeom>
          <a:noFill/>
        </p:spPr>
        <p:txBody>
          <a:bodyPr wrap="square" rtlCol="0">
            <a:spAutoFit/>
          </a:bodyPr>
          <a:lstStyle/>
          <a:p>
            <a:pPr algn="l"/>
            <a:r>
              <a:rPr lang="es-MX" sz="4700" b="1" dirty="0">
                <a:solidFill>
                  <a:schemeClr val="bg1">
                    <a:lumMod val="50000"/>
                  </a:schemeClr>
                </a:solidFill>
                <a:latin typeface="Aldhabi" pitchFamily="2" charset="-78"/>
                <a:cs typeface="Aldhabi" pitchFamily="2" charset="-78"/>
              </a:rPr>
              <a:t>Como se originó el idioma inglés? </a:t>
            </a:r>
          </a:p>
        </p:txBody>
      </p:sp>
      <p:sp>
        <p:nvSpPr>
          <p:cNvPr id="25" name="CuadroTexto 24">
            <a:extLst>
              <a:ext uri="{FF2B5EF4-FFF2-40B4-BE49-F238E27FC236}">
                <a16:creationId xmlns:a16="http://schemas.microsoft.com/office/drawing/2014/main" id="{5CD08273-A8BF-755E-5AF7-1FBD6636EBED}"/>
              </a:ext>
            </a:extLst>
          </p:cNvPr>
          <p:cNvSpPr txBox="1"/>
          <p:nvPr/>
        </p:nvSpPr>
        <p:spPr>
          <a:xfrm>
            <a:off x="3914176" y="1037053"/>
            <a:ext cx="7385752" cy="2677656"/>
          </a:xfrm>
          <a:prstGeom prst="rect">
            <a:avLst/>
          </a:prstGeom>
          <a:noFill/>
        </p:spPr>
        <p:txBody>
          <a:bodyPr wrap="square" rtlCol="0">
            <a:spAutoFit/>
          </a:bodyPr>
          <a:lstStyle/>
          <a:p>
            <a:r>
              <a:rPr lang="es-ES" sz="2800" b="1" dirty="0">
                <a:solidFill>
                  <a:schemeClr val="bg1">
                    <a:lumMod val="25000"/>
                  </a:schemeClr>
                </a:solidFill>
                <a:effectLst/>
                <a:latin typeface="Aldhabi" pitchFamily="2" charset="-78"/>
                <a:cs typeface="Aldhabi" pitchFamily="2" charset="-78"/>
              </a:rPr>
              <a:t>El inglés moderno proviene de una lengua germánica que llegó a </a:t>
            </a:r>
            <a:r>
              <a:rPr lang="es-ES" sz="2800" b="1" dirty="0" err="1">
                <a:solidFill>
                  <a:schemeClr val="bg1">
                    <a:lumMod val="25000"/>
                  </a:schemeClr>
                </a:solidFill>
                <a:effectLst/>
                <a:latin typeface="Aldhabi" pitchFamily="2" charset="-78"/>
                <a:cs typeface="Aldhabi" pitchFamily="2" charset="-78"/>
              </a:rPr>
              <a:t>Britania</a:t>
            </a:r>
            <a:r>
              <a:rPr lang="es-ES" sz="2800" b="1" dirty="0">
                <a:solidFill>
                  <a:schemeClr val="bg1">
                    <a:lumMod val="25000"/>
                  </a:schemeClr>
                </a:solidFill>
                <a:effectLst/>
                <a:latin typeface="Aldhabi" pitchFamily="2" charset="-78"/>
                <a:cs typeface="Aldhabi" pitchFamily="2" charset="-78"/>
              </a:rPr>
              <a:t> en el siglo V con las tribus anglosajonas. Los que ya vivían allí hablaban lenguas celtas pero es esta lengua germánica que se impuso en muchos de ellos la que se convertiría en la base del inglés que se conoce hoy.</a:t>
            </a:r>
          </a:p>
          <a:p>
            <a:br>
              <a:rPr lang="es-ES" sz="2800" b="1" dirty="0">
                <a:solidFill>
                  <a:schemeClr val="bg1">
                    <a:lumMod val="25000"/>
                  </a:schemeClr>
                </a:solidFill>
                <a:latin typeface="Aldhabi" pitchFamily="2" charset="-78"/>
                <a:cs typeface="Aldhabi" pitchFamily="2" charset="-78"/>
              </a:rPr>
            </a:br>
            <a:endParaRPr lang="es-MX" sz="2800" b="1" dirty="0">
              <a:solidFill>
                <a:schemeClr val="bg1">
                  <a:lumMod val="25000"/>
                </a:schemeClr>
              </a:solidFill>
              <a:latin typeface="Aldhabi" pitchFamily="2" charset="-78"/>
              <a:cs typeface="Aldhabi" pitchFamily="2" charset="-78"/>
            </a:endParaRPr>
          </a:p>
        </p:txBody>
      </p:sp>
    </p:spTree>
    <p:extLst>
      <p:ext uri="{BB962C8B-B14F-4D97-AF65-F5344CB8AC3E}">
        <p14:creationId xmlns:p14="http://schemas.microsoft.com/office/powerpoint/2010/main" val="36093632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0" fill="hold"/>
                                        <p:tgtEl>
                                          <p:spTgt spid="24"/>
                                        </p:tgtEl>
                                        <p:attrNameLst>
                                          <p:attrName>ppt_w</p:attrName>
                                        </p:attrNameLst>
                                      </p:cBhvr>
                                      <p:tavLst>
                                        <p:tav tm="0" fmla="#ppt_w*sin(2.5*pi*$)">
                                          <p:val>
                                            <p:fltVal val="0"/>
                                          </p:val>
                                        </p:tav>
                                        <p:tav tm="100000">
                                          <p:val>
                                            <p:fltVal val="1"/>
                                          </p:val>
                                        </p:tav>
                                      </p:tavLst>
                                    </p:anim>
                                    <p:anim calcmode="lin" valueType="num">
                                      <p:cBhvr>
                                        <p:cTn id="8" dur="5000" fill="hold"/>
                                        <p:tgtEl>
                                          <p:spTgt spid="2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820A6C-D64E-7E34-3316-21E09E940875}"/>
              </a:ext>
            </a:extLst>
          </p:cNvPr>
          <p:cNvSpPr>
            <a:spLocks noGrp="1"/>
          </p:cNvSpPr>
          <p:nvPr>
            <p:ph type="title"/>
          </p:nvPr>
        </p:nvSpPr>
        <p:spPr/>
        <p:txBody>
          <a:bodyPr/>
          <a:lstStyle/>
          <a:p>
            <a:endParaRPr lang="es-MX"/>
          </a:p>
        </p:txBody>
      </p:sp>
      <p:pic>
        <p:nvPicPr>
          <p:cNvPr id="4" name="Marcador de contenido 3">
            <a:extLst>
              <a:ext uri="{FF2B5EF4-FFF2-40B4-BE49-F238E27FC236}">
                <a16:creationId xmlns:a16="http://schemas.microsoft.com/office/drawing/2014/main" id="{BB62761A-31A0-261C-5B79-540DDEF3809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7498347"/>
          </a:xfrm>
        </p:spPr>
      </p:pic>
      <p:pic>
        <p:nvPicPr>
          <p:cNvPr id="5" name="Imagen 4">
            <a:extLst>
              <a:ext uri="{FF2B5EF4-FFF2-40B4-BE49-F238E27FC236}">
                <a16:creationId xmlns:a16="http://schemas.microsoft.com/office/drawing/2014/main" id="{C1DB86D2-4996-E873-10A3-3FB2185837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2391" y="730604"/>
            <a:ext cx="10007218" cy="5370376"/>
          </a:xfrm>
          <a:prstGeom prst="rect">
            <a:avLst/>
          </a:prstGeom>
        </p:spPr>
      </p:pic>
      <p:sp>
        <p:nvSpPr>
          <p:cNvPr id="6" name="CuadroTexto 5">
            <a:extLst>
              <a:ext uri="{FF2B5EF4-FFF2-40B4-BE49-F238E27FC236}">
                <a16:creationId xmlns:a16="http://schemas.microsoft.com/office/drawing/2014/main" id="{A6321B6F-4589-D466-C5C5-0981811E743C}"/>
              </a:ext>
            </a:extLst>
          </p:cNvPr>
          <p:cNvSpPr txBox="1"/>
          <p:nvPr/>
        </p:nvSpPr>
        <p:spPr>
          <a:xfrm>
            <a:off x="5180355" y="2833345"/>
            <a:ext cx="1828800" cy="1828800"/>
          </a:xfrm>
          <a:prstGeom prst="rect">
            <a:avLst/>
          </a:prstGeom>
          <a:noFill/>
        </p:spPr>
        <p:txBody>
          <a:bodyPr wrap="square" rtlCol="0">
            <a:spAutoFit/>
          </a:bodyPr>
          <a:lstStyle/>
          <a:p>
            <a:pPr algn="l"/>
            <a:endParaRPr lang="es-MX" dirty="0"/>
          </a:p>
        </p:txBody>
      </p:sp>
      <p:pic>
        <p:nvPicPr>
          <p:cNvPr id="8" name="Imagen 7">
            <a:extLst>
              <a:ext uri="{FF2B5EF4-FFF2-40B4-BE49-F238E27FC236}">
                <a16:creationId xmlns:a16="http://schemas.microsoft.com/office/drawing/2014/main" id="{39299149-3BAD-3CC1-914E-DCEA7705A0E7}"/>
              </a:ext>
            </a:extLst>
          </p:cNvPr>
          <p:cNvPicPr>
            <a:picLocks noChangeAspect="1"/>
          </p:cNvPicPr>
          <p:nvPr/>
        </p:nvPicPr>
        <p:blipFill rotWithShape="1">
          <a:blip r:embed="rId4">
            <a:extLst>
              <a:ext uri="{28A0092B-C50C-407E-A947-70E740481C1C}">
                <a14:useLocalDpi xmlns:a14="http://schemas.microsoft.com/office/drawing/2010/main" val="0"/>
              </a:ext>
            </a:extLst>
          </a:blip>
          <a:srcRect l="27173" t="29518" r="27875" b="25739"/>
          <a:stretch/>
        </p:blipFill>
        <p:spPr>
          <a:xfrm rot="20604821">
            <a:off x="1414172" y="1060787"/>
            <a:ext cx="1899518" cy="1932336"/>
          </a:xfrm>
          <a:prstGeom prst="rect">
            <a:avLst/>
          </a:prstGeom>
        </p:spPr>
      </p:pic>
      <p:graphicFrame>
        <p:nvGraphicFramePr>
          <p:cNvPr id="7" name="Diagrama 6">
            <a:extLst>
              <a:ext uri="{FF2B5EF4-FFF2-40B4-BE49-F238E27FC236}">
                <a16:creationId xmlns:a16="http://schemas.microsoft.com/office/drawing/2014/main" id="{EF9F9842-3498-99FB-3B28-C13F10E32E3E}"/>
              </a:ext>
            </a:extLst>
          </p:cNvPr>
          <p:cNvGraphicFramePr/>
          <p:nvPr>
            <p:extLst>
              <p:ext uri="{D42A27DB-BD31-4B8C-83A1-F6EECF244321}">
                <p14:modId xmlns:p14="http://schemas.microsoft.com/office/powerpoint/2010/main" val="2436368083"/>
              </p:ext>
            </p:extLst>
          </p:nvPr>
        </p:nvGraphicFramePr>
        <p:xfrm>
          <a:off x="3502719" y="1108336"/>
          <a:ext cx="7012871" cy="442994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5600702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4FA952-7D6E-2BA5-7BA2-9D8D16D903A8}"/>
              </a:ext>
            </a:extLst>
          </p:cNvPr>
          <p:cNvSpPr>
            <a:spLocks noGrp="1"/>
          </p:cNvSpPr>
          <p:nvPr>
            <p:ph type="title"/>
          </p:nvPr>
        </p:nvSpPr>
        <p:spPr>
          <a:xfrm>
            <a:off x="2283355" y="406651"/>
            <a:ext cx="10515600" cy="1325563"/>
          </a:xfrm>
        </p:spPr>
        <p:txBody>
          <a:bodyPr>
            <a:noAutofit/>
          </a:bodyPr>
          <a:lstStyle/>
          <a:p>
            <a:r>
              <a:rPr lang="es-MX" sz="9600" dirty="0">
                <a:solidFill>
                  <a:schemeClr val="bg1">
                    <a:lumMod val="75000"/>
                  </a:schemeClr>
                </a:solidFill>
                <a:latin typeface="Aldhabi" pitchFamily="2" charset="-78"/>
                <a:cs typeface="Aldhabi" pitchFamily="2" charset="-78"/>
              </a:rPr>
              <a:t>Eso es todo </a:t>
            </a:r>
            <a:r>
              <a:rPr lang="es-MX" sz="9600" dirty="0" err="1">
                <a:solidFill>
                  <a:schemeClr val="bg1">
                    <a:lumMod val="75000"/>
                  </a:schemeClr>
                </a:solidFill>
                <a:latin typeface="Aldhabi" pitchFamily="2" charset="-78"/>
                <a:cs typeface="Aldhabi" pitchFamily="2" charset="-78"/>
              </a:rPr>
              <a:t>graxx</a:t>
            </a:r>
            <a:r>
              <a:rPr lang="es-MX" sz="9600" dirty="0">
                <a:solidFill>
                  <a:schemeClr val="bg1">
                    <a:lumMod val="75000"/>
                  </a:schemeClr>
                </a:solidFill>
                <a:latin typeface="Aldhabi" pitchFamily="2" charset="-78"/>
                <a:cs typeface="Aldhabi" pitchFamily="2" charset="-78"/>
              </a:rPr>
              <a:t>!! ッ</a:t>
            </a:r>
          </a:p>
        </p:txBody>
      </p:sp>
      <mc:AlternateContent xmlns:mc="http://schemas.openxmlformats.org/markup-compatibility/2006" xmlns:p14="http://schemas.microsoft.com/office/powerpoint/2010/main">
        <mc:Choice Requires="p14">
          <p:contentPart p14:bwMode="auto" r:id="rId2">
            <p14:nvContentPartPr>
              <p14:cNvPr id="6" name="Entrada de lápiz 5">
                <a:extLst>
                  <a:ext uri="{FF2B5EF4-FFF2-40B4-BE49-F238E27FC236}">
                    <a16:creationId xmlns:a16="http://schemas.microsoft.com/office/drawing/2014/main" id="{23A58576-35F1-75EA-0BC0-C424FB0C691E}"/>
                  </a:ext>
                </a:extLst>
              </p14:cNvPr>
              <p14:cNvContentPartPr/>
              <p14:nvPr/>
            </p14:nvContentPartPr>
            <p14:xfrm>
              <a:off x="-403850" y="-782346"/>
              <a:ext cx="3231720" cy="4084200"/>
            </p14:xfrm>
          </p:contentPart>
        </mc:Choice>
        <mc:Fallback xmlns="">
          <p:pic>
            <p:nvPicPr>
              <p:cNvPr id="6" name="Entrada de lápiz 5">
                <a:extLst>
                  <a:ext uri="{FF2B5EF4-FFF2-40B4-BE49-F238E27FC236}">
                    <a16:creationId xmlns:a16="http://schemas.microsoft.com/office/drawing/2014/main" id="{23A58576-35F1-75EA-0BC0-C424FB0C691E}"/>
                  </a:ext>
                </a:extLst>
              </p:cNvPr>
              <p:cNvPicPr/>
              <p:nvPr/>
            </p:nvPicPr>
            <p:blipFill>
              <a:blip r:embed="rId3"/>
              <a:stretch>
                <a:fillRect/>
              </a:stretch>
            </p:blipFill>
            <p:spPr>
              <a:xfrm>
                <a:off x="-466490" y="-844986"/>
                <a:ext cx="3357360" cy="42098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Entrada de lápiz 8">
                <a:extLst>
                  <a:ext uri="{FF2B5EF4-FFF2-40B4-BE49-F238E27FC236}">
                    <a16:creationId xmlns:a16="http://schemas.microsoft.com/office/drawing/2014/main" id="{9C47687B-98BC-1180-758F-F4CD312B7F6A}"/>
                  </a:ext>
                </a:extLst>
              </p14:cNvPr>
              <p14:cNvContentPartPr/>
              <p14:nvPr/>
            </p14:nvContentPartPr>
            <p14:xfrm>
              <a:off x="9568540" y="-306866"/>
              <a:ext cx="2895120" cy="2951280"/>
            </p14:xfrm>
          </p:contentPart>
        </mc:Choice>
        <mc:Fallback xmlns="">
          <p:pic>
            <p:nvPicPr>
              <p:cNvPr id="9" name="Entrada de lápiz 8">
                <a:extLst>
                  <a:ext uri="{FF2B5EF4-FFF2-40B4-BE49-F238E27FC236}">
                    <a16:creationId xmlns:a16="http://schemas.microsoft.com/office/drawing/2014/main" id="{9C47687B-98BC-1180-758F-F4CD312B7F6A}"/>
                  </a:ext>
                </a:extLst>
              </p:cNvPr>
              <p:cNvPicPr/>
              <p:nvPr/>
            </p:nvPicPr>
            <p:blipFill>
              <a:blip r:embed="rId5"/>
              <a:stretch>
                <a:fillRect/>
              </a:stretch>
            </p:blipFill>
            <p:spPr>
              <a:xfrm>
                <a:off x="9505540" y="-369866"/>
                <a:ext cx="3020760" cy="30769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2" name="Entrada de lápiz 11">
                <a:extLst>
                  <a:ext uri="{FF2B5EF4-FFF2-40B4-BE49-F238E27FC236}">
                    <a16:creationId xmlns:a16="http://schemas.microsoft.com/office/drawing/2014/main" id="{A9DD3EC2-0CC0-7E1A-9B8F-4ECA5277E513}"/>
                  </a:ext>
                </a:extLst>
              </p14:cNvPr>
              <p14:cNvContentPartPr/>
              <p14:nvPr/>
            </p14:nvContentPartPr>
            <p14:xfrm>
              <a:off x="-155780" y="4598134"/>
              <a:ext cx="3798000" cy="2823120"/>
            </p14:xfrm>
          </p:contentPart>
        </mc:Choice>
        <mc:Fallback xmlns="">
          <p:pic>
            <p:nvPicPr>
              <p:cNvPr id="12" name="Entrada de lápiz 11">
                <a:extLst>
                  <a:ext uri="{FF2B5EF4-FFF2-40B4-BE49-F238E27FC236}">
                    <a16:creationId xmlns:a16="http://schemas.microsoft.com/office/drawing/2014/main" id="{A9DD3EC2-0CC0-7E1A-9B8F-4ECA5277E513}"/>
                  </a:ext>
                </a:extLst>
              </p:cNvPr>
              <p:cNvPicPr/>
              <p:nvPr/>
            </p:nvPicPr>
            <p:blipFill>
              <a:blip r:embed="rId7"/>
              <a:stretch>
                <a:fillRect/>
              </a:stretch>
            </p:blipFill>
            <p:spPr>
              <a:xfrm>
                <a:off x="-218780" y="4535494"/>
                <a:ext cx="3923640" cy="29487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3" name="Entrada de lápiz 12">
                <a:extLst>
                  <a:ext uri="{FF2B5EF4-FFF2-40B4-BE49-F238E27FC236}">
                    <a16:creationId xmlns:a16="http://schemas.microsoft.com/office/drawing/2014/main" id="{5A72512B-D21E-D643-C38F-FDBD4F284739}"/>
                  </a:ext>
                </a:extLst>
              </p14:cNvPr>
              <p14:cNvContentPartPr/>
              <p14:nvPr/>
            </p14:nvContentPartPr>
            <p14:xfrm>
              <a:off x="8590420" y="4376374"/>
              <a:ext cx="3810600" cy="3233160"/>
            </p14:xfrm>
          </p:contentPart>
        </mc:Choice>
        <mc:Fallback xmlns="">
          <p:pic>
            <p:nvPicPr>
              <p:cNvPr id="13" name="Entrada de lápiz 12">
                <a:extLst>
                  <a:ext uri="{FF2B5EF4-FFF2-40B4-BE49-F238E27FC236}">
                    <a16:creationId xmlns:a16="http://schemas.microsoft.com/office/drawing/2014/main" id="{5A72512B-D21E-D643-C38F-FDBD4F284739}"/>
                  </a:ext>
                </a:extLst>
              </p:cNvPr>
              <p:cNvPicPr/>
              <p:nvPr/>
            </p:nvPicPr>
            <p:blipFill>
              <a:blip r:embed="rId9"/>
              <a:stretch>
                <a:fillRect/>
              </a:stretch>
            </p:blipFill>
            <p:spPr>
              <a:xfrm>
                <a:off x="8527420" y="4313374"/>
                <a:ext cx="3936240" cy="33588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4" name="Entrada de lápiz 13">
                <a:extLst>
                  <a:ext uri="{FF2B5EF4-FFF2-40B4-BE49-F238E27FC236}">
                    <a16:creationId xmlns:a16="http://schemas.microsoft.com/office/drawing/2014/main" id="{70FCCD0A-8B5A-DEC5-7803-114AA5BEEE42}"/>
                  </a:ext>
                </a:extLst>
              </p14:cNvPr>
              <p14:cNvContentPartPr/>
              <p14:nvPr/>
            </p14:nvContentPartPr>
            <p14:xfrm>
              <a:off x="9505900" y="5116894"/>
              <a:ext cx="2889000" cy="2540520"/>
            </p14:xfrm>
          </p:contentPart>
        </mc:Choice>
        <mc:Fallback xmlns="">
          <p:pic>
            <p:nvPicPr>
              <p:cNvPr id="14" name="Entrada de lápiz 13">
                <a:extLst>
                  <a:ext uri="{FF2B5EF4-FFF2-40B4-BE49-F238E27FC236}">
                    <a16:creationId xmlns:a16="http://schemas.microsoft.com/office/drawing/2014/main" id="{70FCCD0A-8B5A-DEC5-7803-114AA5BEEE42}"/>
                  </a:ext>
                </a:extLst>
              </p:cNvPr>
              <p:cNvPicPr/>
              <p:nvPr/>
            </p:nvPicPr>
            <p:blipFill>
              <a:blip r:embed="rId11"/>
              <a:stretch>
                <a:fillRect/>
              </a:stretch>
            </p:blipFill>
            <p:spPr>
              <a:xfrm>
                <a:off x="9442900" y="5053894"/>
                <a:ext cx="3014640" cy="2666160"/>
              </a:xfrm>
              <a:prstGeom prst="rect">
                <a:avLst/>
              </a:prstGeom>
            </p:spPr>
          </p:pic>
        </mc:Fallback>
      </mc:AlternateContent>
      <p:pic>
        <p:nvPicPr>
          <p:cNvPr id="23" name="Marcador de contenido 22">
            <a:extLst>
              <a:ext uri="{FF2B5EF4-FFF2-40B4-BE49-F238E27FC236}">
                <a16:creationId xmlns:a16="http://schemas.microsoft.com/office/drawing/2014/main" id="{64F529C3-F9FF-1567-86B6-3A24F8FCAAEF}"/>
              </a:ext>
            </a:extLst>
          </p:cNvPr>
          <p:cNvPicPr>
            <a:picLocks noGrp="1" noChangeAspect="1"/>
          </p:cNvPicPr>
          <p:nvPr>
            <p:ph idx="1"/>
          </p:nvPr>
        </p:nvPicPr>
        <p:blipFill>
          <a:blip r:embed="rId12">
            <a:extLst>
              <a:ext uri="{28A0092B-C50C-407E-A947-70E740481C1C}">
                <a14:useLocalDpi xmlns:a14="http://schemas.microsoft.com/office/drawing/2010/main" val="0"/>
              </a:ext>
            </a:extLst>
          </a:blip>
          <a:stretch>
            <a:fillRect/>
          </a:stretch>
        </p:blipFill>
        <p:spPr>
          <a:xfrm>
            <a:off x="3562049" y="1780425"/>
            <a:ext cx="4681712" cy="4681712"/>
          </a:xfrm>
        </p:spPr>
      </p:pic>
    </p:spTree>
    <p:extLst>
      <p:ext uri="{BB962C8B-B14F-4D97-AF65-F5344CB8AC3E}">
        <p14:creationId xmlns:p14="http://schemas.microsoft.com/office/powerpoint/2010/main" val="2275727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dissolv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6</Slides>
  <Notes>0</Notes>
  <HiddenSlides>0</HiddenSlide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Presentación de PowerPoint</vt:lpstr>
      <vt:lpstr>Moods and Personalities</vt:lpstr>
      <vt:lpstr>Presentación de PowerPoint</vt:lpstr>
      <vt:lpstr>Como se originó el inglés? </vt:lpstr>
      <vt:lpstr>Presentación de PowerPoint</vt:lpstr>
      <vt:lpstr>Eso es todo graxx!! 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INEI Office</dc:creator>
  <cp:lastModifiedBy>INEI Office</cp:lastModifiedBy>
  <cp:revision>3</cp:revision>
  <dcterms:created xsi:type="dcterms:W3CDTF">2024-02-29T15:32:48Z</dcterms:created>
  <dcterms:modified xsi:type="dcterms:W3CDTF">2024-03-01T02:47:06Z</dcterms:modified>
</cp:coreProperties>
</file>