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080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900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48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9121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358835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2320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64918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438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798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6987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7082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EE49285-25F6-44E7-B297-14E17E3C6CEF}" type="datetimeFigureOut">
              <a:rPr lang="es-MX" smtClean="0"/>
              <a:t>27/02/2024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C3F5726-44D5-431E-B359-F58BA7914798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965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souto-digitalteacher.blogspot.com/2017/11/schools-lets-talk-about-women-in-arts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E734D2-11D9-4A10-86DB-70C4A79DA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dirty="0"/>
              <a:t>Dadaísmo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69C2989-0209-4DA6-810E-D5F05B60A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es-MX" dirty="0"/>
              <a:t>Participantes Aldo, José </a:t>
            </a:r>
          </a:p>
        </p:txBody>
      </p:sp>
    </p:spTree>
    <p:extLst>
      <p:ext uri="{BB962C8B-B14F-4D97-AF65-F5344CB8AC3E}">
        <p14:creationId xmlns:p14="http://schemas.microsoft.com/office/powerpoint/2010/main" val="1524632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B8547-5387-47DE-8787-21CCED6B3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3" y="437398"/>
            <a:ext cx="4779588" cy="1196671"/>
          </a:xfrm>
        </p:spPr>
        <p:txBody>
          <a:bodyPr>
            <a:normAutofit fontScale="90000"/>
          </a:bodyPr>
          <a:lstStyle/>
          <a:p>
            <a:r>
              <a:rPr lang="es-MX" sz="8800" dirty="0"/>
              <a:t>QUE ES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F4DFF707-89AD-4AD5-9F85-D8DC5FCA6B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37885" y="1741336"/>
            <a:ext cx="3092114" cy="4164164"/>
          </a:xfrm>
          <a:prstGeom prst="rect">
            <a:avLst/>
          </a:prstGeom>
        </p:spPr>
      </p:pic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C15CA3-55E7-472A-9AEB-418B2DB3B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EA818C6-E981-4F25-A9E1-F1FADFDBFD5C}"/>
              </a:ext>
            </a:extLst>
          </p:cNvPr>
          <p:cNvSpPr txBox="1"/>
          <p:nvPr/>
        </p:nvSpPr>
        <p:spPr>
          <a:xfrm>
            <a:off x="675862" y="1961321"/>
            <a:ext cx="38961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lgerian" panose="04020705040A02060702" pitchFamily="82" charset="0"/>
              </a:rPr>
              <a:t>Movimiento artístico y literario de vanguardia surgido a principios del siglo XX, que niega los cánones estéticos y reivindica formas irracionales de la expresión.</a:t>
            </a:r>
          </a:p>
        </p:txBody>
      </p:sp>
    </p:spTree>
    <p:extLst>
      <p:ext uri="{BB962C8B-B14F-4D97-AF65-F5344CB8AC3E}">
        <p14:creationId xmlns:p14="http://schemas.microsoft.com/office/powerpoint/2010/main" val="2213057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439C87EF-02A0-47A3-A231-3F6DF4FCEAB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E623167-804E-4AFD-8AD8-06DB7DB32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COMO SE UTILIZA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C9E759-65F7-4517-95C8-4780C4F03BD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MX" dirty="0"/>
              <a:t>La estética dadaísta niega la razón, el sentido, la construcción del consciente. Sus formas expresivas son el gesto, el escándalo, la provocación. Para el dadaísmo, la poesía está en la acción y las fronteras entre arte y vida deben ser abolidas.</a:t>
            </a: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8BA1166E-C31E-415F-8FC3-1A568E888F37}"/>
              </a:ext>
            </a:extLst>
          </p:cNvPr>
          <p:cNvGrpSpPr/>
          <p:nvPr/>
        </p:nvGrpSpPr>
        <p:grpSpPr>
          <a:xfrm>
            <a:off x="283464" y="0"/>
            <a:ext cx="7355585" cy="6679096"/>
            <a:chOff x="6478391" y="1162258"/>
            <a:chExt cx="4362417" cy="4095542"/>
          </a:xfrm>
          <a:blipFill>
            <a:blip r:embed="rId2">
              <a:extLs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a:blipFill>
        </p:grpSpPr>
        <p:sp>
          <p:nvSpPr>
            <p:cNvPr id="5" name="Hexágono 4">
              <a:extLst>
                <a:ext uri="{FF2B5EF4-FFF2-40B4-BE49-F238E27FC236}">
                  <a16:creationId xmlns:a16="http://schemas.microsoft.com/office/drawing/2014/main" id="{586CE932-D928-4F22-AF9D-DB3AB13C3E71}"/>
                </a:ext>
              </a:extLst>
            </p:cNvPr>
            <p:cNvSpPr/>
            <p:nvPr/>
          </p:nvSpPr>
          <p:spPr>
            <a:xfrm>
              <a:off x="7275443" y="2955235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" name="Hexágono 5">
              <a:extLst>
                <a:ext uri="{FF2B5EF4-FFF2-40B4-BE49-F238E27FC236}">
                  <a16:creationId xmlns:a16="http://schemas.microsoft.com/office/drawing/2014/main" id="{E5C3294E-E560-4E35-B58C-2BF6CFBAE3A0}"/>
                </a:ext>
              </a:extLst>
            </p:cNvPr>
            <p:cNvSpPr/>
            <p:nvPr/>
          </p:nvSpPr>
          <p:spPr>
            <a:xfrm>
              <a:off x="8110330" y="342900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" name="Hexágono 6">
              <a:extLst>
                <a:ext uri="{FF2B5EF4-FFF2-40B4-BE49-F238E27FC236}">
                  <a16:creationId xmlns:a16="http://schemas.microsoft.com/office/drawing/2014/main" id="{34E39C70-8D77-4277-B2A8-D8610F11CD44}"/>
                </a:ext>
              </a:extLst>
            </p:cNvPr>
            <p:cNvSpPr/>
            <p:nvPr/>
          </p:nvSpPr>
          <p:spPr>
            <a:xfrm>
              <a:off x="8110330" y="251460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" name="Hexágono 8">
              <a:extLst>
                <a:ext uri="{FF2B5EF4-FFF2-40B4-BE49-F238E27FC236}">
                  <a16:creationId xmlns:a16="http://schemas.microsoft.com/office/drawing/2014/main" id="{B0FD7475-05FB-4C89-9398-922684F8E5B8}"/>
                </a:ext>
              </a:extLst>
            </p:cNvPr>
            <p:cNvSpPr/>
            <p:nvPr/>
          </p:nvSpPr>
          <p:spPr>
            <a:xfrm>
              <a:off x="7301947" y="2073965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" name="Hexágono 9">
              <a:extLst>
                <a:ext uri="{FF2B5EF4-FFF2-40B4-BE49-F238E27FC236}">
                  <a16:creationId xmlns:a16="http://schemas.microsoft.com/office/drawing/2014/main" id="{3561692F-B086-4FB5-8C1D-2EB699E1499F}"/>
                </a:ext>
              </a:extLst>
            </p:cNvPr>
            <p:cNvSpPr/>
            <p:nvPr/>
          </p:nvSpPr>
          <p:spPr>
            <a:xfrm>
              <a:off x="8110330" y="1628879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" name="Hexágono 10">
              <a:extLst>
                <a:ext uri="{FF2B5EF4-FFF2-40B4-BE49-F238E27FC236}">
                  <a16:creationId xmlns:a16="http://schemas.microsoft.com/office/drawing/2014/main" id="{283ADE71-AA9E-40F1-9919-5F0EAAE43B10}"/>
                </a:ext>
              </a:extLst>
            </p:cNvPr>
            <p:cNvSpPr/>
            <p:nvPr/>
          </p:nvSpPr>
          <p:spPr>
            <a:xfrm>
              <a:off x="7328451" y="1162258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" name="Hexágono 11">
              <a:extLst>
                <a:ext uri="{FF2B5EF4-FFF2-40B4-BE49-F238E27FC236}">
                  <a16:creationId xmlns:a16="http://schemas.microsoft.com/office/drawing/2014/main" id="{52243A04-5380-4587-87F4-9C8207E1EB36}"/>
                </a:ext>
              </a:extLst>
            </p:cNvPr>
            <p:cNvSpPr/>
            <p:nvPr/>
          </p:nvSpPr>
          <p:spPr>
            <a:xfrm>
              <a:off x="8945217" y="2955235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Hexágono 13">
              <a:extLst>
                <a:ext uri="{FF2B5EF4-FFF2-40B4-BE49-F238E27FC236}">
                  <a16:creationId xmlns:a16="http://schemas.microsoft.com/office/drawing/2014/main" id="{6011A6B7-7B96-445D-9A21-1423BA40CCA4}"/>
                </a:ext>
              </a:extLst>
            </p:cNvPr>
            <p:cNvSpPr/>
            <p:nvPr/>
          </p:nvSpPr>
          <p:spPr>
            <a:xfrm>
              <a:off x="8933886" y="2057400"/>
              <a:ext cx="1083365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5" name="Hexágono 14">
              <a:extLst>
                <a:ext uri="{FF2B5EF4-FFF2-40B4-BE49-F238E27FC236}">
                  <a16:creationId xmlns:a16="http://schemas.microsoft.com/office/drawing/2014/main" id="{08F8B16C-BFA8-47AE-A103-DAD2528755F7}"/>
                </a:ext>
              </a:extLst>
            </p:cNvPr>
            <p:cNvSpPr/>
            <p:nvPr/>
          </p:nvSpPr>
          <p:spPr>
            <a:xfrm>
              <a:off x="8933886" y="3857521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6" name="Hexágono 15">
              <a:extLst>
                <a:ext uri="{FF2B5EF4-FFF2-40B4-BE49-F238E27FC236}">
                  <a16:creationId xmlns:a16="http://schemas.microsoft.com/office/drawing/2014/main" id="{0A522A0B-FA11-4133-A4C4-416D60E8D56E}"/>
                </a:ext>
              </a:extLst>
            </p:cNvPr>
            <p:cNvSpPr/>
            <p:nvPr/>
          </p:nvSpPr>
          <p:spPr>
            <a:xfrm>
              <a:off x="6478391" y="160020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Hexágono 16">
              <a:extLst>
                <a:ext uri="{FF2B5EF4-FFF2-40B4-BE49-F238E27FC236}">
                  <a16:creationId xmlns:a16="http://schemas.microsoft.com/office/drawing/2014/main" id="{86228D62-B641-4C30-9E54-438E2CE9CD7F}"/>
                </a:ext>
              </a:extLst>
            </p:cNvPr>
            <p:cNvSpPr/>
            <p:nvPr/>
          </p:nvSpPr>
          <p:spPr>
            <a:xfrm>
              <a:off x="9753600" y="342900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" name="Hexágono 17">
              <a:extLst>
                <a:ext uri="{FF2B5EF4-FFF2-40B4-BE49-F238E27FC236}">
                  <a16:creationId xmlns:a16="http://schemas.microsoft.com/office/drawing/2014/main" id="{B77D5A57-D8AB-4D34-B372-2DA346B689F2}"/>
                </a:ext>
              </a:extLst>
            </p:cNvPr>
            <p:cNvSpPr/>
            <p:nvPr/>
          </p:nvSpPr>
          <p:spPr>
            <a:xfrm>
              <a:off x="8114172" y="434340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Hexágono 18">
              <a:extLst>
                <a:ext uri="{FF2B5EF4-FFF2-40B4-BE49-F238E27FC236}">
                  <a16:creationId xmlns:a16="http://schemas.microsoft.com/office/drawing/2014/main" id="{3BCA7769-B7E5-4531-B7EC-DCB3E17EEF11}"/>
                </a:ext>
              </a:extLst>
            </p:cNvPr>
            <p:cNvSpPr/>
            <p:nvPr/>
          </p:nvSpPr>
          <p:spPr>
            <a:xfrm>
              <a:off x="7273786" y="388620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Hexágono 19">
              <a:extLst>
                <a:ext uri="{FF2B5EF4-FFF2-40B4-BE49-F238E27FC236}">
                  <a16:creationId xmlns:a16="http://schemas.microsoft.com/office/drawing/2014/main" id="{CF734CD6-771A-482F-8FE9-1686F923239B}"/>
                </a:ext>
              </a:extLst>
            </p:cNvPr>
            <p:cNvSpPr/>
            <p:nvPr/>
          </p:nvSpPr>
          <p:spPr>
            <a:xfrm>
              <a:off x="6506287" y="2531165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1" name="Hexágono 20">
              <a:extLst>
                <a:ext uri="{FF2B5EF4-FFF2-40B4-BE49-F238E27FC236}">
                  <a16:creationId xmlns:a16="http://schemas.microsoft.com/office/drawing/2014/main" id="{4CEA447F-9CF4-42F1-90B2-CF34876B2D3D}"/>
                </a:ext>
              </a:extLst>
            </p:cNvPr>
            <p:cNvSpPr/>
            <p:nvPr/>
          </p:nvSpPr>
          <p:spPr>
            <a:xfrm>
              <a:off x="9780104" y="2481470"/>
              <a:ext cx="1060704" cy="1009339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Hexágono 21">
              <a:extLst>
                <a:ext uri="{FF2B5EF4-FFF2-40B4-BE49-F238E27FC236}">
                  <a16:creationId xmlns:a16="http://schemas.microsoft.com/office/drawing/2014/main" id="{04A5DCF7-413C-47CC-ABBF-ADF338EAD654}"/>
                </a:ext>
              </a:extLst>
            </p:cNvPr>
            <p:cNvSpPr/>
            <p:nvPr/>
          </p:nvSpPr>
          <p:spPr>
            <a:xfrm>
              <a:off x="6506287" y="3462130"/>
              <a:ext cx="1060704" cy="91440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187595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A7F290-2B5F-4D89-9FF3-9B356412D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Quien lo invento?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0BD6FD-9BBC-45F7-AB11-A9011509E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5504" y="2286001"/>
            <a:ext cx="3346826" cy="3593591"/>
          </a:xfrm>
        </p:spPr>
        <p:txBody>
          <a:bodyPr/>
          <a:lstStyle/>
          <a:p>
            <a:r>
              <a:rPr lang="es-MX" dirty="0"/>
              <a:t>Tristán Tzara (1896-1963) fue el fundador del movimiento Dadaísta, a mediados de la primera guerra mundial, junto a los artistas Hugo Ball (1886-1927) y Hans Arp (1886-1966).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96C06F9-25E4-42C1-A4E5-F09759C2F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235" y="2088344"/>
            <a:ext cx="3180521" cy="3988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239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DDABD-3DFF-47C3-A970-E00C95C3A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Quienes son los principales exponentes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6A556F-FAE7-4617-BFBA-3E460EFBA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MX" dirty="0"/>
              <a:t>Entre los artistas y escritores más destacados de este movimiento se encuentran Tristán Tzara, Francis Picabia, Marcel Duchamp y Man Ray.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F07D666-63C4-4423-BF56-AA3DC9B779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810" y="920377"/>
            <a:ext cx="1866900" cy="245745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BFC8FFC-8C5A-457F-9AED-214A1389AD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886" y="920377"/>
            <a:ext cx="1809750" cy="25241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AC612B7-9A15-41D4-B7B0-394CC666BA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4846" y="888472"/>
            <a:ext cx="1866900" cy="245745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7D7EA84-1845-41B0-BB69-77E900D672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9860" y="3415228"/>
            <a:ext cx="18478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967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E188A-F6AD-4683-9D87-C652ABE54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4 pinturas del dadaísmo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72EA5F-5FE5-4278-8C51-BF176A775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MX" dirty="0"/>
              <a:t>Fontaine, de Marcel Duchamp.</a:t>
            </a:r>
          </a:p>
          <a:p>
            <a:r>
              <a:rPr lang="es-MX" dirty="0"/>
              <a:t>Cabaret Voltaire, de Tristán Tzara.</a:t>
            </a:r>
          </a:p>
          <a:p>
            <a:r>
              <a:rPr lang="es-MX" dirty="0"/>
              <a:t>L.H.O.O.Q., de Marcel Duchamp.</a:t>
            </a:r>
          </a:p>
          <a:p>
            <a:r>
              <a:rPr lang="es-MX" dirty="0"/>
              <a:t>The Rope Dance, de Francis Picabia.</a:t>
            </a:r>
          </a:p>
        </p:txBody>
      </p:sp>
    </p:spTree>
    <p:extLst>
      <p:ext uri="{BB962C8B-B14F-4D97-AF65-F5344CB8AC3E}">
        <p14:creationId xmlns:p14="http://schemas.microsoft.com/office/powerpoint/2010/main" val="278033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E29352-A4D1-4176-A97B-69355DA70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Que materiales usa el </a:t>
            </a:r>
            <a:r>
              <a:rPr lang="es-MX" dirty="0" err="1"/>
              <a:t>dadaismo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BB336C-67B6-4ED4-A1D4-2460EFE40E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MX" dirty="0"/>
              <a:t>Aunque el collage fue introducido por el Cubismo, los dadaístas explotaron sus posibilidades al incluir nuevos materiales de la vida cotidiana y desechos, como alambre, madera, tela, latón o clavos, dotándolos de nuevos significantes al descontextualizarlos e incluirlos aleatoriamente en sus composiciones.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C5C00FA6-CC15-403F-BF06-24712CBD83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8F40D53E-BA3D-4433-AE55-EFE011FB240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B482193-C7A5-4274-BA3C-C812625DB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865" y="2199634"/>
            <a:ext cx="4791564" cy="376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324721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Dadaísmo</Template>
  <TotalTime>0</TotalTime>
  <Words>246</Words>
  <Application>Microsoft Office PowerPoint</Application>
  <PresentationFormat>Panorámica</PresentationFormat>
  <Paragraphs>17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Algerian</vt:lpstr>
      <vt:lpstr>Arial</vt:lpstr>
      <vt:lpstr>Gill Sans MT</vt:lpstr>
      <vt:lpstr>Impact</vt:lpstr>
      <vt:lpstr>Distintivo</vt:lpstr>
      <vt:lpstr>Dadaísmo </vt:lpstr>
      <vt:lpstr>QUE ES</vt:lpstr>
      <vt:lpstr>COMO SE UTILIZA</vt:lpstr>
      <vt:lpstr>Quien lo invento?</vt:lpstr>
      <vt:lpstr>Quienes son los principales exponentes</vt:lpstr>
      <vt:lpstr>4 pinturas del dadaísmo</vt:lpstr>
      <vt:lpstr>Que materiales usa el dadaismo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Dadaísmo </dc:title>
  <dc:creator>jose manuel villalpando alvarado</dc:creator>
  <cp:lastModifiedBy>jose manuel villalpando alvarado</cp:lastModifiedBy>
  <cp:revision>1</cp:revision>
  <dcterms:created xsi:type="dcterms:W3CDTF">2024-02-27T09:25:36Z</dcterms:created>
  <dcterms:modified xsi:type="dcterms:W3CDTF">2024-02-27T09:25:48Z</dcterms:modified>
</cp:coreProperties>
</file>