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5" r:id="rId8"/>
    <p:sldId id="264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C007C-670C-6A4D-BBA1-7451EF7BC136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CE9059E7-DBF7-B343-8CB6-42D8143D2072}">
      <dgm:prSet phldrT="[Texto]" phldr="0"/>
      <dgm:spPr/>
      <dgm:t>
        <a:bodyPr/>
        <a:lstStyle/>
        <a:p>
          <a:r>
            <a:rPr lang="es-MX" dirty="0">
              <a:solidFill>
                <a:schemeClr val="accent6">
                  <a:lumMod val="75000"/>
                </a:schemeClr>
              </a:solidFill>
            </a:rPr>
            <a:t>Primer nivel </a:t>
          </a:r>
        </a:p>
      </dgm:t>
    </dgm:pt>
    <dgm:pt modelId="{3F163C59-2A5E-F743-A610-1041850924F3}" type="parTrans" cxnId="{65C24346-3517-2745-95FE-758D10D03CC6}">
      <dgm:prSet/>
      <dgm:spPr/>
      <dgm:t>
        <a:bodyPr/>
        <a:lstStyle/>
        <a:p>
          <a:endParaRPr lang="es-MX"/>
        </a:p>
      </dgm:t>
    </dgm:pt>
    <dgm:pt modelId="{72A3788E-AD78-1C4E-A752-8368BFA118E8}" type="sibTrans" cxnId="{65C24346-3517-2745-95FE-758D10D03CC6}">
      <dgm:prSet/>
      <dgm:spPr/>
      <dgm:t>
        <a:bodyPr/>
        <a:lstStyle/>
        <a:p>
          <a:endParaRPr lang="es-MX"/>
        </a:p>
      </dgm:t>
    </dgm:pt>
    <dgm:pt modelId="{85047A39-9B1A-8444-8578-1CAD9F1B6451}">
      <dgm:prSet phldrT="[Texto]" phldr="0"/>
      <dgm:spPr/>
      <dgm:t>
        <a:bodyPr/>
        <a:lstStyle/>
        <a:p>
          <a:r>
            <a:rPr lang="es-MX" dirty="0"/>
            <a:t>Productores</a:t>
          </a:r>
        </a:p>
      </dgm:t>
    </dgm:pt>
    <dgm:pt modelId="{D5E88564-BA8A-974E-9485-B0DCFA0EF37E}" type="parTrans" cxnId="{B9D697FA-70F6-1D44-BCA5-206B882926D9}">
      <dgm:prSet/>
      <dgm:spPr/>
      <dgm:t>
        <a:bodyPr/>
        <a:lstStyle/>
        <a:p>
          <a:endParaRPr lang="es-MX"/>
        </a:p>
      </dgm:t>
    </dgm:pt>
    <dgm:pt modelId="{BFC7721D-FD48-4D40-8B6A-674CB3EEA6E8}" type="sibTrans" cxnId="{B9D697FA-70F6-1D44-BCA5-206B882926D9}">
      <dgm:prSet/>
      <dgm:spPr/>
      <dgm:t>
        <a:bodyPr/>
        <a:lstStyle/>
        <a:p>
          <a:endParaRPr lang="es-MX"/>
        </a:p>
      </dgm:t>
    </dgm:pt>
    <dgm:pt modelId="{66902FB1-FA05-8B48-BCD6-40474D09D368}">
      <dgm:prSet phldrT="[Texto]" phldr="0" custT="1"/>
      <dgm:spPr/>
      <dgm:t>
        <a:bodyPr/>
        <a:lstStyle/>
        <a:p>
          <a:r>
            <a:rPr lang="es-MX" sz="2000" dirty="0">
              <a:solidFill>
                <a:schemeClr val="accent1">
                  <a:lumMod val="75000"/>
                </a:schemeClr>
              </a:solidFill>
            </a:rPr>
            <a:t>Segundo nivel</a:t>
          </a:r>
        </a:p>
      </dgm:t>
    </dgm:pt>
    <dgm:pt modelId="{32884794-39D0-9E44-8049-10106F516888}" type="parTrans" cxnId="{23B4DD75-E165-1147-B78E-4D069D15B658}">
      <dgm:prSet/>
      <dgm:spPr/>
      <dgm:t>
        <a:bodyPr/>
        <a:lstStyle/>
        <a:p>
          <a:endParaRPr lang="es-MX"/>
        </a:p>
      </dgm:t>
    </dgm:pt>
    <dgm:pt modelId="{DB729FD0-54BB-BC4C-9082-2BCEF3DC9FE1}" type="sibTrans" cxnId="{23B4DD75-E165-1147-B78E-4D069D15B658}">
      <dgm:prSet/>
      <dgm:spPr/>
      <dgm:t>
        <a:bodyPr/>
        <a:lstStyle/>
        <a:p>
          <a:endParaRPr lang="es-MX"/>
        </a:p>
      </dgm:t>
    </dgm:pt>
    <dgm:pt modelId="{99784560-B347-FC4E-930C-263E062C2BFB}">
      <dgm:prSet phldrT="[Texto]" phldr="0"/>
      <dgm:spPr/>
      <dgm:t>
        <a:bodyPr/>
        <a:lstStyle/>
        <a:p>
          <a:r>
            <a:rPr lang="es-MX" dirty="0"/>
            <a:t>Consumidor primario </a:t>
          </a:r>
        </a:p>
      </dgm:t>
    </dgm:pt>
    <dgm:pt modelId="{1676CEF8-EC50-B946-97B3-0D495EADEA11}" type="parTrans" cxnId="{915FD878-2F02-EF4D-981F-E04760E4043A}">
      <dgm:prSet/>
      <dgm:spPr/>
      <dgm:t>
        <a:bodyPr/>
        <a:lstStyle/>
        <a:p>
          <a:endParaRPr lang="es-MX"/>
        </a:p>
      </dgm:t>
    </dgm:pt>
    <dgm:pt modelId="{5C8D6DAE-AEE1-1340-BA08-26ABE9C482C1}" type="sibTrans" cxnId="{915FD878-2F02-EF4D-981F-E04760E4043A}">
      <dgm:prSet/>
      <dgm:spPr/>
      <dgm:t>
        <a:bodyPr/>
        <a:lstStyle/>
        <a:p>
          <a:endParaRPr lang="es-MX"/>
        </a:p>
      </dgm:t>
    </dgm:pt>
    <dgm:pt modelId="{6E328745-95D3-8044-92FA-E96E93F6414B}">
      <dgm:prSet phldrT="[Texto]" phldr="0"/>
      <dgm:spPr/>
      <dgm:t>
        <a:bodyPr/>
        <a:lstStyle/>
        <a:p>
          <a:r>
            <a:rPr lang="es-MX" dirty="0">
              <a:solidFill>
                <a:schemeClr val="accent6">
                  <a:lumMod val="75000"/>
                </a:schemeClr>
              </a:solidFill>
            </a:rPr>
            <a:t>Tercer nivel</a:t>
          </a:r>
        </a:p>
      </dgm:t>
    </dgm:pt>
    <dgm:pt modelId="{244EAF2F-CFFF-2D45-AC22-5B5E41A42917}" type="parTrans" cxnId="{3F4F379E-5F14-4A46-8C70-60608CD25700}">
      <dgm:prSet/>
      <dgm:spPr/>
      <dgm:t>
        <a:bodyPr/>
        <a:lstStyle/>
        <a:p>
          <a:endParaRPr lang="es-MX"/>
        </a:p>
      </dgm:t>
    </dgm:pt>
    <dgm:pt modelId="{11B47AFA-AF94-6E48-B46B-68DDCC83D091}" type="sibTrans" cxnId="{3F4F379E-5F14-4A46-8C70-60608CD25700}">
      <dgm:prSet/>
      <dgm:spPr/>
      <dgm:t>
        <a:bodyPr/>
        <a:lstStyle/>
        <a:p>
          <a:endParaRPr lang="es-MX"/>
        </a:p>
      </dgm:t>
    </dgm:pt>
    <dgm:pt modelId="{D5421224-5D59-764C-9CB8-4A84B824F5E3}">
      <dgm:prSet phldrT="[Texto]" phldr="0"/>
      <dgm:spPr/>
      <dgm:t>
        <a:bodyPr/>
        <a:lstStyle/>
        <a:p>
          <a:r>
            <a:rPr lang="es-MX" dirty="0"/>
            <a:t>Consumidor secundario </a:t>
          </a:r>
        </a:p>
      </dgm:t>
    </dgm:pt>
    <dgm:pt modelId="{1089477F-C8B0-A14C-B20A-0F3873CDDFBD}" type="parTrans" cxnId="{E34BF5F3-AE3A-6342-98B3-3BD39604466B}">
      <dgm:prSet/>
      <dgm:spPr/>
      <dgm:t>
        <a:bodyPr/>
        <a:lstStyle/>
        <a:p>
          <a:endParaRPr lang="es-MX"/>
        </a:p>
      </dgm:t>
    </dgm:pt>
    <dgm:pt modelId="{A96C80F8-9429-0842-BA93-07DBE39D28C5}" type="sibTrans" cxnId="{E34BF5F3-AE3A-6342-98B3-3BD39604466B}">
      <dgm:prSet/>
      <dgm:spPr/>
      <dgm:t>
        <a:bodyPr/>
        <a:lstStyle/>
        <a:p>
          <a:endParaRPr lang="es-MX"/>
        </a:p>
      </dgm:t>
    </dgm:pt>
    <dgm:pt modelId="{16671BDB-3648-C640-AB0C-983924EC05F8}">
      <dgm:prSet phldrT="[Texto]" phldr="0"/>
      <dgm:spPr/>
      <dgm:t>
        <a:bodyPr/>
        <a:lstStyle/>
        <a:p>
          <a:r>
            <a:rPr lang="es-MX" dirty="0">
              <a:solidFill>
                <a:schemeClr val="accent1">
                  <a:lumMod val="75000"/>
                </a:schemeClr>
              </a:solidFill>
            </a:rPr>
            <a:t>Cuarto nivel</a:t>
          </a:r>
        </a:p>
      </dgm:t>
    </dgm:pt>
    <dgm:pt modelId="{8DF4F56C-933F-884C-AA5F-CC7D2D9B6C17}" type="parTrans" cxnId="{0EEA3656-08D6-1D4F-BE6B-79C15397135E}">
      <dgm:prSet/>
      <dgm:spPr/>
      <dgm:t>
        <a:bodyPr/>
        <a:lstStyle/>
        <a:p>
          <a:endParaRPr lang="es-MX"/>
        </a:p>
      </dgm:t>
    </dgm:pt>
    <dgm:pt modelId="{0A1DB842-D089-7542-8C53-01E867672C0D}" type="sibTrans" cxnId="{0EEA3656-08D6-1D4F-BE6B-79C15397135E}">
      <dgm:prSet/>
      <dgm:spPr/>
      <dgm:t>
        <a:bodyPr/>
        <a:lstStyle/>
        <a:p>
          <a:endParaRPr lang="es-MX"/>
        </a:p>
      </dgm:t>
    </dgm:pt>
    <dgm:pt modelId="{B3EBA19C-8BC8-6648-8BDA-511D4FA5E46F}">
      <dgm:prSet phldrT="[Texto]" phldr="0"/>
      <dgm:spPr/>
      <dgm:t>
        <a:bodyPr/>
        <a:lstStyle/>
        <a:p>
          <a:r>
            <a:rPr lang="es-MX" dirty="0"/>
            <a:t>Consumidor terciario </a:t>
          </a:r>
        </a:p>
      </dgm:t>
    </dgm:pt>
    <dgm:pt modelId="{3C34526D-B85B-8442-8AF6-E2F0414CEFF2}" type="parTrans" cxnId="{76153CD7-A88E-4541-A6C2-5720C1A4D132}">
      <dgm:prSet/>
      <dgm:spPr/>
      <dgm:t>
        <a:bodyPr/>
        <a:lstStyle/>
        <a:p>
          <a:endParaRPr lang="es-MX"/>
        </a:p>
      </dgm:t>
    </dgm:pt>
    <dgm:pt modelId="{38AF3D69-F2E5-E541-B2E9-DEFC41346548}" type="sibTrans" cxnId="{76153CD7-A88E-4541-A6C2-5720C1A4D132}">
      <dgm:prSet/>
      <dgm:spPr/>
      <dgm:t>
        <a:bodyPr/>
        <a:lstStyle/>
        <a:p>
          <a:endParaRPr lang="es-MX"/>
        </a:p>
      </dgm:t>
    </dgm:pt>
    <dgm:pt modelId="{2B1CD8AB-49E3-A440-B641-37E899C22B9D}" type="pres">
      <dgm:prSet presAssocID="{A32C007C-670C-6A4D-BBA1-7451EF7BC136}" presName="layout" presStyleCnt="0">
        <dgm:presLayoutVars>
          <dgm:chMax/>
          <dgm:chPref/>
          <dgm:dir/>
          <dgm:resizeHandles/>
        </dgm:presLayoutVars>
      </dgm:prSet>
      <dgm:spPr/>
    </dgm:pt>
    <dgm:pt modelId="{D8568EE8-71A2-5945-B488-79A3C3496225}" type="pres">
      <dgm:prSet presAssocID="{CE9059E7-DBF7-B343-8CB6-42D8143D2072}" presName="root" presStyleCnt="0">
        <dgm:presLayoutVars>
          <dgm:chMax/>
          <dgm:chPref/>
        </dgm:presLayoutVars>
      </dgm:prSet>
      <dgm:spPr/>
    </dgm:pt>
    <dgm:pt modelId="{1DE3F72A-BF07-B742-8B5F-19F46FD63D1A}" type="pres">
      <dgm:prSet presAssocID="{CE9059E7-DBF7-B343-8CB6-42D8143D2072}" presName="rootComposite" presStyleCnt="0">
        <dgm:presLayoutVars/>
      </dgm:prSet>
      <dgm:spPr/>
    </dgm:pt>
    <dgm:pt modelId="{C67AB146-C56A-7140-B69A-397A79F7CF48}" type="pres">
      <dgm:prSet presAssocID="{CE9059E7-DBF7-B343-8CB6-42D8143D2072}" presName="ParentAccent" presStyleLbl="alignNode1" presStyleIdx="0" presStyleCnt="2"/>
      <dgm:spPr/>
    </dgm:pt>
    <dgm:pt modelId="{AB5781BE-A92F-9242-945C-945A88E413B7}" type="pres">
      <dgm:prSet presAssocID="{CE9059E7-DBF7-B343-8CB6-42D8143D2072}" presName="ParentSmallAccent" presStyleLbl="fgAcc1" presStyleIdx="0" presStyleCnt="2"/>
      <dgm:spPr/>
    </dgm:pt>
    <dgm:pt modelId="{E6D9D3BE-0548-EA4C-877D-C637211CF954}" type="pres">
      <dgm:prSet presAssocID="{CE9059E7-DBF7-B343-8CB6-42D8143D2072}" presName="Parent" presStyleLbl="revTx" presStyleIdx="0" presStyleCnt="8">
        <dgm:presLayoutVars>
          <dgm:chMax/>
          <dgm:chPref val="4"/>
          <dgm:bulletEnabled val="1"/>
        </dgm:presLayoutVars>
      </dgm:prSet>
      <dgm:spPr/>
    </dgm:pt>
    <dgm:pt modelId="{ACB98870-FE41-DE47-9B0A-CD913C9DFD08}" type="pres">
      <dgm:prSet presAssocID="{CE9059E7-DBF7-B343-8CB6-42D8143D2072}" presName="childShape" presStyleCnt="0">
        <dgm:presLayoutVars>
          <dgm:chMax val="0"/>
          <dgm:chPref val="0"/>
        </dgm:presLayoutVars>
      </dgm:prSet>
      <dgm:spPr/>
    </dgm:pt>
    <dgm:pt modelId="{47B19C8B-46E0-D64E-A6B1-9F9903955A8F}" type="pres">
      <dgm:prSet presAssocID="{85047A39-9B1A-8444-8578-1CAD9F1B6451}" presName="childComposite" presStyleCnt="0">
        <dgm:presLayoutVars>
          <dgm:chMax val="0"/>
          <dgm:chPref val="0"/>
        </dgm:presLayoutVars>
      </dgm:prSet>
      <dgm:spPr/>
    </dgm:pt>
    <dgm:pt modelId="{42EEBEE7-C89D-E94F-9E7B-93977B1D53EE}" type="pres">
      <dgm:prSet presAssocID="{85047A39-9B1A-8444-8578-1CAD9F1B6451}" presName="ChildAccent" presStyleLbl="solidFgAcc1" presStyleIdx="0" presStyleCnt="6"/>
      <dgm:spPr/>
    </dgm:pt>
    <dgm:pt modelId="{75BD438C-739D-8740-8564-33D25DF7F200}" type="pres">
      <dgm:prSet presAssocID="{85047A39-9B1A-8444-8578-1CAD9F1B6451}" presName="Child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EC63FC14-98DE-5247-8F2A-A0762DBAB217}" type="pres">
      <dgm:prSet presAssocID="{66902FB1-FA05-8B48-BCD6-40474D09D368}" presName="childComposite" presStyleCnt="0">
        <dgm:presLayoutVars>
          <dgm:chMax val="0"/>
          <dgm:chPref val="0"/>
        </dgm:presLayoutVars>
      </dgm:prSet>
      <dgm:spPr/>
    </dgm:pt>
    <dgm:pt modelId="{538F13F1-F42A-6342-AD2B-AC6DAEB2EFAE}" type="pres">
      <dgm:prSet presAssocID="{66902FB1-FA05-8B48-BCD6-40474D09D368}" presName="ChildAccent" presStyleLbl="solidFgAcc1" presStyleIdx="1" presStyleCnt="6"/>
      <dgm:spPr/>
    </dgm:pt>
    <dgm:pt modelId="{A4576A77-F17F-A344-91EB-05ED536C75F4}" type="pres">
      <dgm:prSet presAssocID="{66902FB1-FA05-8B48-BCD6-40474D09D368}" presName="Child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D23286E7-83B1-6648-ABF3-BB07944A917B}" type="pres">
      <dgm:prSet presAssocID="{99784560-B347-FC4E-930C-263E062C2BFB}" presName="childComposite" presStyleCnt="0">
        <dgm:presLayoutVars>
          <dgm:chMax val="0"/>
          <dgm:chPref val="0"/>
        </dgm:presLayoutVars>
      </dgm:prSet>
      <dgm:spPr/>
    </dgm:pt>
    <dgm:pt modelId="{8836FF56-9AD1-E046-BEF4-3132E5347DC0}" type="pres">
      <dgm:prSet presAssocID="{99784560-B347-FC4E-930C-263E062C2BFB}" presName="ChildAccent" presStyleLbl="solidFgAcc1" presStyleIdx="2" presStyleCnt="6"/>
      <dgm:spPr/>
    </dgm:pt>
    <dgm:pt modelId="{B18CEE67-3D18-A841-8A6A-5A4502CDFDC2}" type="pres">
      <dgm:prSet presAssocID="{99784560-B347-FC4E-930C-263E062C2BFB}" presName="Child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46762287-81F2-3D49-9D77-33C0DFC5B731}" type="pres">
      <dgm:prSet presAssocID="{6E328745-95D3-8044-92FA-E96E93F6414B}" presName="root" presStyleCnt="0">
        <dgm:presLayoutVars>
          <dgm:chMax/>
          <dgm:chPref/>
        </dgm:presLayoutVars>
      </dgm:prSet>
      <dgm:spPr/>
    </dgm:pt>
    <dgm:pt modelId="{B9CA4FC7-80B3-244F-B698-1A2F2A09661C}" type="pres">
      <dgm:prSet presAssocID="{6E328745-95D3-8044-92FA-E96E93F6414B}" presName="rootComposite" presStyleCnt="0">
        <dgm:presLayoutVars/>
      </dgm:prSet>
      <dgm:spPr/>
    </dgm:pt>
    <dgm:pt modelId="{8B7CEE99-6958-E842-B61D-F8D7DB69D79D}" type="pres">
      <dgm:prSet presAssocID="{6E328745-95D3-8044-92FA-E96E93F6414B}" presName="ParentAccent" presStyleLbl="alignNode1" presStyleIdx="1" presStyleCnt="2"/>
      <dgm:spPr/>
    </dgm:pt>
    <dgm:pt modelId="{FA8F2AF4-E80C-8A46-BB1F-9DE3851F9F88}" type="pres">
      <dgm:prSet presAssocID="{6E328745-95D3-8044-92FA-E96E93F6414B}" presName="ParentSmallAccent" presStyleLbl="fgAcc1" presStyleIdx="1" presStyleCnt="2"/>
      <dgm:spPr/>
    </dgm:pt>
    <dgm:pt modelId="{A3389F5F-4C1B-E547-A871-36CB622A69A4}" type="pres">
      <dgm:prSet presAssocID="{6E328745-95D3-8044-92FA-E96E93F6414B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81908A22-6C90-DB44-8251-4EFA1837D418}" type="pres">
      <dgm:prSet presAssocID="{6E328745-95D3-8044-92FA-E96E93F6414B}" presName="childShape" presStyleCnt="0">
        <dgm:presLayoutVars>
          <dgm:chMax val="0"/>
          <dgm:chPref val="0"/>
        </dgm:presLayoutVars>
      </dgm:prSet>
      <dgm:spPr/>
    </dgm:pt>
    <dgm:pt modelId="{0A561C0B-7E90-1F4D-8841-4EE622033CCB}" type="pres">
      <dgm:prSet presAssocID="{D5421224-5D59-764C-9CB8-4A84B824F5E3}" presName="childComposite" presStyleCnt="0">
        <dgm:presLayoutVars>
          <dgm:chMax val="0"/>
          <dgm:chPref val="0"/>
        </dgm:presLayoutVars>
      </dgm:prSet>
      <dgm:spPr/>
    </dgm:pt>
    <dgm:pt modelId="{F77A9B98-069F-9E49-B02E-0005E023B2E1}" type="pres">
      <dgm:prSet presAssocID="{D5421224-5D59-764C-9CB8-4A84B824F5E3}" presName="ChildAccent" presStyleLbl="solidFgAcc1" presStyleIdx="3" presStyleCnt="6"/>
      <dgm:spPr/>
    </dgm:pt>
    <dgm:pt modelId="{0CA6676A-37B9-B043-9544-6564A3FDD20C}" type="pres">
      <dgm:prSet presAssocID="{D5421224-5D59-764C-9CB8-4A84B824F5E3}" presName="Child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2D267DDD-8162-2345-8575-0A66498E4FA0}" type="pres">
      <dgm:prSet presAssocID="{16671BDB-3648-C640-AB0C-983924EC05F8}" presName="childComposite" presStyleCnt="0">
        <dgm:presLayoutVars>
          <dgm:chMax val="0"/>
          <dgm:chPref val="0"/>
        </dgm:presLayoutVars>
      </dgm:prSet>
      <dgm:spPr/>
    </dgm:pt>
    <dgm:pt modelId="{7012BDBD-F852-864D-BF20-978B54F50293}" type="pres">
      <dgm:prSet presAssocID="{16671BDB-3648-C640-AB0C-983924EC05F8}" presName="ChildAccent" presStyleLbl="solidFgAcc1" presStyleIdx="4" presStyleCnt="6"/>
      <dgm:spPr/>
    </dgm:pt>
    <dgm:pt modelId="{B443C947-3971-C540-9541-77F31A7DF194}" type="pres">
      <dgm:prSet presAssocID="{16671BDB-3648-C640-AB0C-983924EC05F8}" presName="Child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64D21B1C-D718-FE41-88FF-5A5F1BE5AFB3}" type="pres">
      <dgm:prSet presAssocID="{B3EBA19C-8BC8-6648-8BDA-511D4FA5E46F}" presName="childComposite" presStyleCnt="0">
        <dgm:presLayoutVars>
          <dgm:chMax val="0"/>
          <dgm:chPref val="0"/>
        </dgm:presLayoutVars>
      </dgm:prSet>
      <dgm:spPr/>
    </dgm:pt>
    <dgm:pt modelId="{2C578D80-9C97-FE41-BD7E-FED7B3436CB7}" type="pres">
      <dgm:prSet presAssocID="{B3EBA19C-8BC8-6648-8BDA-511D4FA5E46F}" presName="ChildAccent" presStyleLbl="solidFgAcc1" presStyleIdx="5" presStyleCnt="6"/>
      <dgm:spPr/>
    </dgm:pt>
    <dgm:pt modelId="{2343A14D-237D-D24D-936F-73852571114B}" type="pres">
      <dgm:prSet presAssocID="{B3EBA19C-8BC8-6648-8BDA-511D4FA5E46F}" presName="Child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46C5A25-EF17-C948-95FE-C6F022545E2F}" type="presOf" srcId="{B3EBA19C-8BC8-6648-8BDA-511D4FA5E46F}" destId="{2343A14D-237D-D24D-936F-73852571114B}" srcOrd="0" destOrd="0" presId="urn:microsoft.com/office/officeart/2008/layout/SquareAccentList"/>
    <dgm:cxn modelId="{65C24346-3517-2745-95FE-758D10D03CC6}" srcId="{A32C007C-670C-6A4D-BBA1-7451EF7BC136}" destId="{CE9059E7-DBF7-B343-8CB6-42D8143D2072}" srcOrd="0" destOrd="0" parTransId="{3F163C59-2A5E-F743-A610-1041850924F3}" sibTransId="{72A3788E-AD78-1C4E-A752-8368BFA118E8}"/>
    <dgm:cxn modelId="{07D2B453-E02E-D742-B679-391675F3A8BB}" type="presOf" srcId="{6E328745-95D3-8044-92FA-E96E93F6414B}" destId="{A3389F5F-4C1B-E547-A871-36CB622A69A4}" srcOrd="0" destOrd="0" presId="urn:microsoft.com/office/officeart/2008/layout/SquareAccentList"/>
    <dgm:cxn modelId="{0EEA3656-08D6-1D4F-BE6B-79C15397135E}" srcId="{6E328745-95D3-8044-92FA-E96E93F6414B}" destId="{16671BDB-3648-C640-AB0C-983924EC05F8}" srcOrd="1" destOrd="0" parTransId="{8DF4F56C-933F-884C-AA5F-CC7D2D9B6C17}" sibTransId="{0A1DB842-D089-7542-8C53-01E867672C0D}"/>
    <dgm:cxn modelId="{10B7925D-8E56-3349-87DB-1A455CCE6B66}" type="presOf" srcId="{A32C007C-670C-6A4D-BBA1-7451EF7BC136}" destId="{2B1CD8AB-49E3-A440-B641-37E899C22B9D}" srcOrd="0" destOrd="0" presId="urn:microsoft.com/office/officeart/2008/layout/SquareAccentList"/>
    <dgm:cxn modelId="{BA3F5360-19B7-284D-98FB-3D45D77BDB04}" type="presOf" srcId="{D5421224-5D59-764C-9CB8-4A84B824F5E3}" destId="{0CA6676A-37B9-B043-9544-6564A3FDD20C}" srcOrd="0" destOrd="0" presId="urn:microsoft.com/office/officeart/2008/layout/SquareAccentList"/>
    <dgm:cxn modelId="{23B4DD75-E165-1147-B78E-4D069D15B658}" srcId="{CE9059E7-DBF7-B343-8CB6-42D8143D2072}" destId="{66902FB1-FA05-8B48-BCD6-40474D09D368}" srcOrd="1" destOrd="0" parTransId="{32884794-39D0-9E44-8049-10106F516888}" sibTransId="{DB729FD0-54BB-BC4C-9082-2BCEF3DC9FE1}"/>
    <dgm:cxn modelId="{C0A7C577-A385-AE48-8BEE-AB3D9699E92E}" type="presOf" srcId="{CE9059E7-DBF7-B343-8CB6-42D8143D2072}" destId="{E6D9D3BE-0548-EA4C-877D-C637211CF954}" srcOrd="0" destOrd="0" presId="urn:microsoft.com/office/officeart/2008/layout/SquareAccentList"/>
    <dgm:cxn modelId="{915FD878-2F02-EF4D-981F-E04760E4043A}" srcId="{CE9059E7-DBF7-B343-8CB6-42D8143D2072}" destId="{99784560-B347-FC4E-930C-263E062C2BFB}" srcOrd="2" destOrd="0" parTransId="{1676CEF8-EC50-B946-97B3-0D495EADEA11}" sibTransId="{5C8D6DAE-AEE1-1340-BA08-26ABE9C482C1}"/>
    <dgm:cxn modelId="{3F4F379E-5F14-4A46-8C70-60608CD25700}" srcId="{A32C007C-670C-6A4D-BBA1-7451EF7BC136}" destId="{6E328745-95D3-8044-92FA-E96E93F6414B}" srcOrd="1" destOrd="0" parTransId="{244EAF2F-CFFF-2D45-AC22-5B5E41A42917}" sibTransId="{11B47AFA-AF94-6E48-B46B-68DDCC83D091}"/>
    <dgm:cxn modelId="{E44DA2C3-A04B-6E46-AB61-37EE90DDBD40}" type="presOf" srcId="{99784560-B347-FC4E-930C-263E062C2BFB}" destId="{B18CEE67-3D18-A841-8A6A-5A4502CDFDC2}" srcOrd="0" destOrd="0" presId="urn:microsoft.com/office/officeart/2008/layout/SquareAccentList"/>
    <dgm:cxn modelId="{76153CD7-A88E-4541-A6C2-5720C1A4D132}" srcId="{6E328745-95D3-8044-92FA-E96E93F6414B}" destId="{B3EBA19C-8BC8-6648-8BDA-511D4FA5E46F}" srcOrd="2" destOrd="0" parTransId="{3C34526D-B85B-8442-8AF6-E2F0414CEFF2}" sibTransId="{38AF3D69-F2E5-E541-B2E9-DEFC41346548}"/>
    <dgm:cxn modelId="{F52D3BE6-646D-2B4C-B884-D8027AB1B3CD}" type="presOf" srcId="{16671BDB-3648-C640-AB0C-983924EC05F8}" destId="{B443C947-3971-C540-9541-77F31A7DF194}" srcOrd="0" destOrd="0" presId="urn:microsoft.com/office/officeart/2008/layout/SquareAccentList"/>
    <dgm:cxn modelId="{A3B3B3EB-D9FD-9B4B-B4AE-BA9076686E8E}" type="presOf" srcId="{85047A39-9B1A-8444-8578-1CAD9F1B6451}" destId="{75BD438C-739D-8740-8564-33D25DF7F200}" srcOrd="0" destOrd="0" presId="urn:microsoft.com/office/officeart/2008/layout/SquareAccentList"/>
    <dgm:cxn modelId="{E34BF5F3-AE3A-6342-98B3-3BD39604466B}" srcId="{6E328745-95D3-8044-92FA-E96E93F6414B}" destId="{D5421224-5D59-764C-9CB8-4A84B824F5E3}" srcOrd="0" destOrd="0" parTransId="{1089477F-C8B0-A14C-B20A-0F3873CDDFBD}" sibTransId="{A96C80F8-9429-0842-BA93-07DBE39D28C5}"/>
    <dgm:cxn modelId="{D73605F5-689D-0744-9903-04A4AD2F1032}" type="presOf" srcId="{66902FB1-FA05-8B48-BCD6-40474D09D368}" destId="{A4576A77-F17F-A344-91EB-05ED536C75F4}" srcOrd="0" destOrd="0" presId="urn:microsoft.com/office/officeart/2008/layout/SquareAccentList"/>
    <dgm:cxn modelId="{B9D697FA-70F6-1D44-BCA5-206B882926D9}" srcId="{CE9059E7-DBF7-B343-8CB6-42D8143D2072}" destId="{85047A39-9B1A-8444-8578-1CAD9F1B6451}" srcOrd="0" destOrd="0" parTransId="{D5E88564-BA8A-974E-9485-B0DCFA0EF37E}" sibTransId="{BFC7721D-FD48-4D40-8B6A-674CB3EEA6E8}"/>
    <dgm:cxn modelId="{FAAFE0BC-C8E9-F440-A183-F75D720B6F6C}" type="presParOf" srcId="{2B1CD8AB-49E3-A440-B641-37E899C22B9D}" destId="{D8568EE8-71A2-5945-B488-79A3C3496225}" srcOrd="0" destOrd="0" presId="urn:microsoft.com/office/officeart/2008/layout/SquareAccentList"/>
    <dgm:cxn modelId="{0897153B-5E4A-954A-86BB-23DC25F37C9F}" type="presParOf" srcId="{D8568EE8-71A2-5945-B488-79A3C3496225}" destId="{1DE3F72A-BF07-B742-8B5F-19F46FD63D1A}" srcOrd="0" destOrd="0" presId="urn:microsoft.com/office/officeart/2008/layout/SquareAccentList"/>
    <dgm:cxn modelId="{3BD1E7AF-3604-EA45-B8C4-B7681BD8DB30}" type="presParOf" srcId="{1DE3F72A-BF07-B742-8B5F-19F46FD63D1A}" destId="{C67AB146-C56A-7140-B69A-397A79F7CF48}" srcOrd="0" destOrd="0" presId="urn:microsoft.com/office/officeart/2008/layout/SquareAccentList"/>
    <dgm:cxn modelId="{ADA2CFCE-AB6A-694A-ACB2-7BBCEC332DF5}" type="presParOf" srcId="{1DE3F72A-BF07-B742-8B5F-19F46FD63D1A}" destId="{AB5781BE-A92F-9242-945C-945A88E413B7}" srcOrd="1" destOrd="0" presId="urn:microsoft.com/office/officeart/2008/layout/SquareAccentList"/>
    <dgm:cxn modelId="{2071816B-0331-C14E-9650-01A7CAB271CC}" type="presParOf" srcId="{1DE3F72A-BF07-B742-8B5F-19F46FD63D1A}" destId="{E6D9D3BE-0548-EA4C-877D-C637211CF954}" srcOrd="2" destOrd="0" presId="urn:microsoft.com/office/officeart/2008/layout/SquareAccentList"/>
    <dgm:cxn modelId="{54E7D6FB-5A7F-E34B-ACC8-F960DE892F10}" type="presParOf" srcId="{D8568EE8-71A2-5945-B488-79A3C3496225}" destId="{ACB98870-FE41-DE47-9B0A-CD913C9DFD08}" srcOrd="1" destOrd="0" presId="urn:microsoft.com/office/officeart/2008/layout/SquareAccentList"/>
    <dgm:cxn modelId="{A6F7180A-3F44-0D4D-B34F-AD0E374DC512}" type="presParOf" srcId="{ACB98870-FE41-DE47-9B0A-CD913C9DFD08}" destId="{47B19C8B-46E0-D64E-A6B1-9F9903955A8F}" srcOrd="0" destOrd="0" presId="urn:microsoft.com/office/officeart/2008/layout/SquareAccentList"/>
    <dgm:cxn modelId="{C5710C1C-3AAD-3344-8333-4173AB6798C7}" type="presParOf" srcId="{47B19C8B-46E0-D64E-A6B1-9F9903955A8F}" destId="{42EEBEE7-C89D-E94F-9E7B-93977B1D53EE}" srcOrd="0" destOrd="0" presId="urn:microsoft.com/office/officeart/2008/layout/SquareAccentList"/>
    <dgm:cxn modelId="{D3A61C15-1A08-9149-A8F1-33D9EA2F54A0}" type="presParOf" srcId="{47B19C8B-46E0-D64E-A6B1-9F9903955A8F}" destId="{75BD438C-739D-8740-8564-33D25DF7F200}" srcOrd="1" destOrd="0" presId="urn:microsoft.com/office/officeart/2008/layout/SquareAccentList"/>
    <dgm:cxn modelId="{D2EDBB31-B6E8-D940-BDA7-5E600B398BF0}" type="presParOf" srcId="{ACB98870-FE41-DE47-9B0A-CD913C9DFD08}" destId="{EC63FC14-98DE-5247-8F2A-A0762DBAB217}" srcOrd="1" destOrd="0" presId="urn:microsoft.com/office/officeart/2008/layout/SquareAccentList"/>
    <dgm:cxn modelId="{E6AAF815-79DF-4541-8D90-474A29844DD2}" type="presParOf" srcId="{EC63FC14-98DE-5247-8F2A-A0762DBAB217}" destId="{538F13F1-F42A-6342-AD2B-AC6DAEB2EFAE}" srcOrd="0" destOrd="0" presId="urn:microsoft.com/office/officeart/2008/layout/SquareAccentList"/>
    <dgm:cxn modelId="{A6EEFB75-94AE-0540-838D-191F3A564D3C}" type="presParOf" srcId="{EC63FC14-98DE-5247-8F2A-A0762DBAB217}" destId="{A4576A77-F17F-A344-91EB-05ED536C75F4}" srcOrd="1" destOrd="0" presId="urn:microsoft.com/office/officeart/2008/layout/SquareAccentList"/>
    <dgm:cxn modelId="{EED33CEE-D79C-B641-8429-14E657F26BD1}" type="presParOf" srcId="{ACB98870-FE41-DE47-9B0A-CD913C9DFD08}" destId="{D23286E7-83B1-6648-ABF3-BB07944A917B}" srcOrd="2" destOrd="0" presId="urn:microsoft.com/office/officeart/2008/layout/SquareAccentList"/>
    <dgm:cxn modelId="{22856F56-655B-D34A-98EC-1D756ECF94BE}" type="presParOf" srcId="{D23286E7-83B1-6648-ABF3-BB07944A917B}" destId="{8836FF56-9AD1-E046-BEF4-3132E5347DC0}" srcOrd="0" destOrd="0" presId="urn:microsoft.com/office/officeart/2008/layout/SquareAccentList"/>
    <dgm:cxn modelId="{27BE9E48-F50E-034C-886D-E205152155C1}" type="presParOf" srcId="{D23286E7-83B1-6648-ABF3-BB07944A917B}" destId="{B18CEE67-3D18-A841-8A6A-5A4502CDFDC2}" srcOrd="1" destOrd="0" presId="urn:microsoft.com/office/officeart/2008/layout/SquareAccentList"/>
    <dgm:cxn modelId="{8878ADD3-AC46-574C-80C7-5A79A10ED4D7}" type="presParOf" srcId="{2B1CD8AB-49E3-A440-B641-37E899C22B9D}" destId="{46762287-81F2-3D49-9D77-33C0DFC5B731}" srcOrd="1" destOrd="0" presId="urn:microsoft.com/office/officeart/2008/layout/SquareAccentList"/>
    <dgm:cxn modelId="{852F226E-27DF-F240-A403-BF6DE636FCA2}" type="presParOf" srcId="{46762287-81F2-3D49-9D77-33C0DFC5B731}" destId="{B9CA4FC7-80B3-244F-B698-1A2F2A09661C}" srcOrd="0" destOrd="0" presId="urn:microsoft.com/office/officeart/2008/layout/SquareAccentList"/>
    <dgm:cxn modelId="{3832274B-F22B-AA46-8E02-4C17C0BDE323}" type="presParOf" srcId="{B9CA4FC7-80B3-244F-B698-1A2F2A09661C}" destId="{8B7CEE99-6958-E842-B61D-F8D7DB69D79D}" srcOrd="0" destOrd="0" presId="urn:microsoft.com/office/officeart/2008/layout/SquareAccentList"/>
    <dgm:cxn modelId="{23722793-63D6-4948-B8D5-272457D5FFA8}" type="presParOf" srcId="{B9CA4FC7-80B3-244F-B698-1A2F2A09661C}" destId="{FA8F2AF4-E80C-8A46-BB1F-9DE3851F9F88}" srcOrd="1" destOrd="0" presId="urn:microsoft.com/office/officeart/2008/layout/SquareAccentList"/>
    <dgm:cxn modelId="{3E20393F-263C-D64E-A939-3F559FEFFB32}" type="presParOf" srcId="{B9CA4FC7-80B3-244F-B698-1A2F2A09661C}" destId="{A3389F5F-4C1B-E547-A871-36CB622A69A4}" srcOrd="2" destOrd="0" presId="urn:microsoft.com/office/officeart/2008/layout/SquareAccentList"/>
    <dgm:cxn modelId="{71C7C5C3-2E85-C04C-88E1-02072FC89C0E}" type="presParOf" srcId="{46762287-81F2-3D49-9D77-33C0DFC5B731}" destId="{81908A22-6C90-DB44-8251-4EFA1837D418}" srcOrd="1" destOrd="0" presId="urn:microsoft.com/office/officeart/2008/layout/SquareAccentList"/>
    <dgm:cxn modelId="{6B52472A-C741-6C49-B0ED-9C1854042871}" type="presParOf" srcId="{81908A22-6C90-DB44-8251-4EFA1837D418}" destId="{0A561C0B-7E90-1F4D-8841-4EE622033CCB}" srcOrd="0" destOrd="0" presId="urn:microsoft.com/office/officeart/2008/layout/SquareAccentList"/>
    <dgm:cxn modelId="{42629944-125B-2247-91D8-BBF77C64F12F}" type="presParOf" srcId="{0A561C0B-7E90-1F4D-8841-4EE622033CCB}" destId="{F77A9B98-069F-9E49-B02E-0005E023B2E1}" srcOrd="0" destOrd="0" presId="urn:microsoft.com/office/officeart/2008/layout/SquareAccentList"/>
    <dgm:cxn modelId="{EEC6EA85-B373-814D-9154-FAAE416870CB}" type="presParOf" srcId="{0A561C0B-7E90-1F4D-8841-4EE622033CCB}" destId="{0CA6676A-37B9-B043-9544-6564A3FDD20C}" srcOrd="1" destOrd="0" presId="urn:microsoft.com/office/officeart/2008/layout/SquareAccentList"/>
    <dgm:cxn modelId="{DD8B1A92-B265-0B4A-999B-9C922084B4F8}" type="presParOf" srcId="{81908A22-6C90-DB44-8251-4EFA1837D418}" destId="{2D267DDD-8162-2345-8575-0A66498E4FA0}" srcOrd="1" destOrd="0" presId="urn:microsoft.com/office/officeart/2008/layout/SquareAccentList"/>
    <dgm:cxn modelId="{45CE543A-ED61-1944-8CB8-9E83551AE65F}" type="presParOf" srcId="{2D267DDD-8162-2345-8575-0A66498E4FA0}" destId="{7012BDBD-F852-864D-BF20-978B54F50293}" srcOrd="0" destOrd="0" presId="urn:microsoft.com/office/officeart/2008/layout/SquareAccentList"/>
    <dgm:cxn modelId="{E045B8D3-63A9-7641-88C3-57F32FDAC875}" type="presParOf" srcId="{2D267DDD-8162-2345-8575-0A66498E4FA0}" destId="{B443C947-3971-C540-9541-77F31A7DF194}" srcOrd="1" destOrd="0" presId="urn:microsoft.com/office/officeart/2008/layout/SquareAccentList"/>
    <dgm:cxn modelId="{AECD2941-07A0-3042-B3A8-441ECFFE9439}" type="presParOf" srcId="{81908A22-6C90-DB44-8251-4EFA1837D418}" destId="{64D21B1C-D718-FE41-88FF-5A5F1BE5AFB3}" srcOrd="2" destOrd="0" presId="urn:microsoft.com/office/officeart/2008/layout/SquareAccentList"/>
    <dgm:cxn modelId="{CEA12DA7-D3F4-5B44-AC91-DBE717F79081}" type="presParOf" srcId="{64D21B1C-D718-FE41-88FF-5A5F1BE5AFB3}" destId="{2C578D80-9C97-FE41-BD7E-FED7B3436CB7}" srcOrd="0" destOrd="0" presId="urn:microsoft.com/office/officeart/2008/layout/SquareAccentList"/>
    <dgm:cxn modelId="{3E082C96-02EB-AB4D-A228-139A98FC8E2D}" type="presParOf" srcId="{64D21B1C-D718-FE41-88FF-5A5F1BE5AFB3}" destId="{2343A14D-237D-D24D-936F-73852571114B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AB146-C56A-7140-B69A-397A79F7CF48}">
      <dsp:nvSpPr>
        <dsp:cNvPr id="0" name=""/>
        <dsp:cNvSpPr/>
      </dsp:nvSpPr>
      <dsp:spPr>
        <a:xfrm>
          <a:off x="292" y="628403"/>
          <a:ext cx="2973373" cy="3498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781BE-A92F-9242-945C-945A88E413B7}">
      <dsp:nvSpPr>
        <dsp:cNvPr id="0" name=""/>
        <dsp:cNvSpPr/>
      </dsp:nvSpPr>
      <dsp:spPr>
        <a:xfrm>
          <a:off x="292" y="759777"/>
          <a:ext cx="218434" cy="2184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9D3BE-0548-EA4C-877D-C637211CF954}">
      <dsp:nvSpPr>
        <dsp:cNvPr id="0" name=""/>
        <dsp:cNvSpPr/>
      </dsp:nvSpPr>
      <dsp:spPr>
        <a:xfrm>
          <a:off x="292" y="0"/>
          <a:ext cx="2973373" cy="62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>
              <a:solidFill>
                <a:schemeClr val="accent6">
                  <a:lumMod val="75000"/>
                </a:schemeClr>
              </a:solidFill>
            </a:rPr>
            <a:t>Primer nivel </a:t>
          </a:r>
        </a:p>
      </dsp:txBody>
      <dsp:txXfrm>
        <a:off x="292" y="0"/>
        <a:ext cx="2973373" cy="628403"/>
      </dsp:txXfrm>
    </dsp:sp>
    <dsp:sp modelId="{42EEBEE7-C89D-E94F-9E7B-93977B1D53EE}">
      <dsp:nvSpPr>
        <dsp:cNvPr id="0" name=""/>
        <dsp:cNvSpPr/>
      </dsp:nvSpPr>
      <dsp:spPr>
        <a:xfrm>
          <a:off x="292" y="1268942"/>
          <a:ext cx="218429" cy="2184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D438C-739D-8740-8564-33D25DF7F200}">
      <dsp:nvSpPr>
        <dsp:cNvPr id="0" name=""/>
        <dsp:cNvSpPr/>
      </dsp:nvSpPr>
      <dsp:spPr>
        <a:xfrm>
          <a:off x="208428" y="1123577"/>
          <a:ext cx="2765237" cy="50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Productores</a:t>
          </a:r>
        </a:p>
      </dsp:txBody>
      <dsp:txXfrm>
        <a:off x="208428" y="1123577"/>
        <a:ext cx="2765237" cy="509159"/>
      </dsp:txXfrm>
    </dsp:sp>
    <dsp:sp modelId="{538F13F1-F42A-6342-AD2B-AC6DAEB2EFAE}">
      <dsp:nvSpPr>
        <dsp:cNvPr id="0" name=""/>
        <dsp:cNvSpPr/>
      </dsp:nvSpPr>
      <dsp:spPr>
        <a:xfrm>
          <a:off x="292" y="1778101"/>
          <a:ext cx="218429" cy="2184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76A77-F17F-A344-91EB-05ED536C75F4}">
      <dsp:nvSpPr>
        <dsp:cNvPr id="0" name=""/>
        <dsp:cNvSpPr/>
      </dsp:nvSpPr>
      <dsp:spPr>
        <a:xfrm>
          <a:off x="208428" y="1632736"/>
          <a:ext cx="2765237" cy="50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accent1">
                  <a:lumMod val="75000"/>
                </a:schemeClr>
              </a:solidFill>
            </a:rPr>
            <a:t>Segundo nivel</a:t>
          </a:r>
        </a:p>
      </dsp:txBody>
      <dsp:txXfrm>
        <a:off x="208428" y="1632736"/>
        <a:ext cx="2765237" cy="509159"/>
      </dsp:txXfrm>
    </dsp:sp>
    <dsp:sp modelId="{8836FF56-9AD1-E046-BEF4-3132E5347DC0}">
      <dsp:nvSpPr>
        <dsp:cNvPr id="0" name=""/>
        <dsp:cNvSpPr/>
      </dsp:nvSpPr>
      <dsp:spPr>
        <a:xfrm>
          <a:off x="292" y="2287260"/>
          <a:ext cx="218429" cy="2184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CEE67-3D18-A841-8A6A-5A4502CDFDC2}">
      <dsp:nvSpPr>
        <dsp:cNvPr id="0" name=""/>
        <dsp:cNvSpPr/>
      </dsp:nvSpPr>
      <dsp:spPr>
        <a:xfrm>
          <a:off x="208428" y="2141895"/>
          <a:ext cx="2765237" cy="50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Consumidor primario </a:t>
          </a:r>
        </a:p>
      </dsp:txBody>
      <dsp:txXfrm>
        <a:off x="208428" y="2141895"/>
        <a:ext cx="2765237" cy="509159"/>
      </dsp:txXfrm>
    </dsp:sp>
    <dsp:sp modelId="{8B7CEE99-6958-E842-B61D-F8D7DB69D79D}">
      <dsp:nvSpPr>
        <dsp:cNvPr id="0" name=""/>
        <dsp:cNvSpPr/>
      </dsp:nvSpPr>
      <dsp:spPr>
        <a:xfrm>
          <a:off x="3122334" y="628403"/>
          <a:ext cx="2973373" cy="34980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F2AF4-E80C-8A46-BB1F-9DE3851F9F88}">
      <dsp:nvSpPr>
        <dsp:cNvPr id="0" name=""/>
        <dsp:cNvSpPr/>
      </dsp:nvSpPr>
      <dsp:spPr>
        <a:xfrm>
          <a:off x="3122334" y="759777"/>
          <a:ext cx="218434" cy="2184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89F5F-4C1B-E547-A871-36CB622A69A4}">
      <dsp:nvSpPr>
        <dsp:cNvPr id="0" name=""/>
        <dsp:cNvSpPr/>
      </dsp:nvSpPr>
      <dsp:spPr>
        <a:xfrm>
          <a:off x="3122334" y="0"/>
          <a:ext cx="2973373" cy="62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kern="1200" dirty="0">
              <a:solidFill>
                <a:schemeClr val="accent6">
                  <a:lumMod val="75000"/>
                </a:schemeClr>
              </a:solidFill>
            </a:rPr>
            <a:t>Tercer nivel</a:t>
          </a:r>
        </a:p>
      </dsp:txBody>
      <dsp:txXfrm>
        <a:off x="3122334" y="0"/>
        <a:ext cx="2973373" cy="628403"/>
      </dsp:txXfrm>
    </dsp:sp>
    <dsp:sp modelId="{F77A9B98-069F-9E49-B02E-0005E023B2E1}">
      <dsp:nvSpPr>
        <dsp:cNvPr id="0" name=""/>
        <dsp:cNvSpPr/>
      </dsp:nvSpPr>
      <dsp:spPr>
        <a:xfrm>
          <a:off x="3122334" y="1268942"/>
          <a:ext cx="218429" cy="2184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6676A-37B9-B043-9544-6564A3FDD20C}">
      <dsp:nvSpPr>
        <dsp:cNvPr id="0" name=""/>
        <dsp:cNvSpPr/>
      </dsp:nvSpPr>
      <dsp:spPr>
        <a:xfrm>
          <a:off x="3330470" y="1123577"/>
          <a:ext cx="2765237" cy="50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Consumidor secundario </a:t>
          </a:r>
        </a:p>
      </dsp:txBody>
      <dsp:txXfrm>
        <a:off x="3330470" y="1123577"/>
        <a:ext cx="2765237" cy="509159"/>
      </dsp:txXfrm>
    </dsp:sp>
    <dsp:sp modelId="{7012BDBD-F852-864D-BF20-978B54F50293}">
      <dsp:nvSpPr>
        <dsp:cNvPr id="0" name=""/>
        <dsp:cNvSpPr/>
      </dsp:nvSpPr>
      <dsp:spPr>
        <a:xfrm>
          <a:off x="3122334" y="1778101"/>
          <a:ext cx="218429" cy="2184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3C947-3971-C540-9541-77F31A7DF194}">
      <dsp:nvSpPr>
        <dsp:cNvPr id="0" name=""/>
        <dsp:cNvSpPr/>
      </dsp:nvSpPr>
      <dsp:spPr>
        <a:xfrm>
          <a:off x="3330470" y="1632736"/>
          <a:ext cx="2765237" cy="50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chemeClr val="accent1">
                  <a:lumMod val="75000"/>
                </a:schemeClr>
              </a:solidFill>
            </a:rPr>
            <a:t>Cuarto nivel</a:t>
          </a:r>
        </a:p>
      </dsp:txBody>
      <dsp:txXfrm>
        <a:off x="3330470" y="1632736"/>
        <a:ext cx="2765237" cy="509159"/>
      </dsp:txXfrm>
    </dsp:sp>
    <dsp:sp modelId="{2C578D80-9C97-FE41-BD7E-FED7B3436CB7}">
      <dsp:nvSpPr>
        <dsp:cNvPr id="0" name=""/>
        <dsp:cNvSpPr/>
      </dsp:nvSpPr>
      <dsp:spPr>
        <a:xfrm>
          <a:off x="3122334" y="2287260"/>
          <a:ext cx="218429" cy="2184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3A14D-237D-D24D-936F-73852571114B}">
      <dsp:nvSpPr>
        <dsp:cNvPr id="0" name=""/>
        <dsp:cNvSpPr/>
      </dsp:nvSpPr>
      <dsp:spPr>
        <a:xfrm>
          <a:off x="3330470" y="2141895"/>
          <a:ext cx="2765237" cy="509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Consumidor terciario </a:t>
          </a:r>
        </a:p>
      </dsp:txBody>
      <dsp:txXfrm>
        <a:off x="3330470" y="2141895"/>
        <a:ext cx="2765237" cy="509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3T17:10:01.893"/>
    </inkml:context>
    <inkml:brush xml:id="br0">
      <inkml:brushProperty name="width" value="0.35" units="cm"/>
      <inkml:brushProperty name="height" value="0.35" units="cm"/>
      <inkml:brushProperty name="color" value="#94BE91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4T02:00:31.05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591 4519 24575,'82'-35'0,"16"30"0,-35 20 0,3 6 0,9 3 0,3 2 0,9 5 0,1 0 0,5 0 0,2-2-197,-29-9 0,2-1 1,-1-1-1,29 6 0,0-3 0,-27-10 0,0-1 1,0 0-1,27 2 0,-1 0 155,-2-4 1,-1-1-1,-6-2 1,-3-1 212,-7-1 0,-3-1 1,-10-1-1,-4 0-171,34-1 353,-21 0-353,-46 0 0,-89 0 0,-25-7 0,11 1 0,-6 1 0,4 2 0,-2 0 0,-8 0 0,-2 0 0,24 1 0,0 0 0,-2 0-92,-6 0 1,0 0 0,-2 0 0,-4 0-1,-1 1 1,-1-1 91,-4 2 0,-2 0 0,2 0 0,3 0 0,1 0 0,1 0 0,-2 0 0,1 0 0,2 0 0,7 0 0,1 0 0,2 0-24,-30 0 1,6 0 0,17 0 0,6 0 23,16 0 0,4 0 0,-25 0 0,58 0 0,44 0 0,56 0 0,-17 0 0,6 0 0,9 1 0,4 0 0,11 1 0,3 1 0,-28-2 0,0 0 0,2 1-164,6 0 0,1 2 0,0 0 0,0-1 0,1-1 0,1 1 110,1 1 0,0-1 0,-1 1 0,-3-1 1,-2-1-1,0 0 54,-1-2 0,-1 0 0,-3 0 0,19-1 0,-5 0 245,-7-1 1,-4-1 0,-12-4 0,-5-3 293,21-21-492,-23 7 0,-39-11-47,-30 15 0,-37-1 0,-46 5 0,32 11 0,-6 0 0,-13 0 0,-5 0 0,-7 0 0,-2-1-164,30 2 0,-2-2 0,0 1 0,-5 0 0,0 0 0,-1 1 100,-2 0 0,0 1 0,0 0 0,0 0 0,0 1 0,-1 0 64,1 2 0,-1 0 0,2 0 0,6 0 0,1 0 0,1 0 0,2 0 0,0 0 0,3 0 0,-19 0 0,5 0 491,9 0 1,5 0-321,-31 0 0,60 0-171,41 0 0,54 0 0,-1 0 0,8 0 0,13 0 0,5 0 0,-18 0 0,3 0 0,2 0 0,7 0 0,2 0 0,1 0-141,8 0 1,3 0-1,0 0 1,-17 0-1,0 0 1,1 0-1,1 0 18,2 0 0,2 0 0,-1 0 0,0 0 0,-2 0 0,-1 0 0,1 0 0,-2 0 89,23 0 0,0 0 0,-3 0 0,-5-1 0,-2-1 0,-2 0 216,-11 1 0,-2-1 1,-3 0-1,24-4 1,-7 0-183,-28 0 0,-7 1 0,19-2 0,-42-13 0,-72 11 0,-40-6 0,25 5 0,-5 1 0,-14-1 0,-3-1 0,-4-5 0,-2-4 0,-5-5 0,-1-1 0,1-2 0,0 1 245,-4-1 1,2-1 0,8-5 0,2-4-137,-3-6 0,4-5 0,12-2 0,6-5-109,9-2 0,5-2 0,5-1 0,5 0 105,12-1 1,3 0 0,0 1 0,3 0-106,5 2 0,1-1 0,2-2 0,0-1 0,0-1 0,1-1 0,0-6 0,1-1 0,0-9 0,2-3 0,0-5 0,4-3-164,4 26 0,1-1 0,1-1 0,-1-4 0,0-2 0,0 0 110,-1-3 1,1-1 0,1 1 0,2 1 0,1 0 0,3 1 53,1 2 0,3 0 0,1 3 0,6-26 0,7 6-42,9 8 0,4 4 0,-6 10 0,1 5 42,1 13 0,-1 2 0,-4 5 0,-1 2 411,23-21 1,-9 11-412,-6-1 0,-12 7 0,-9-6 0,-6 3 0,-9 1 0,-9-1 491,-16-4 1,-29 6-401,8 22 1,-6 2 0,-2-2-1,-2 3-91,-7 2 0,-3 2 0,1-2 0,-2 2 0,-2 1 0,-1 1 0,2 2 0,0 0 0,2 0 0,3 0 0,9 2 0,3-2 188,-26-13-188,20-3 0,33 5 0,15 0 0,25 3 0,20 6 0,31 5 0,24 3 0,-35 6 0,2 2 0,2-1 0,2 0 0,2-1 0,1 2 0,2 0 0,1 1 0,2 2 0,0 2 0,-6 2 0,-1 3 0,-8 7 0,-2 0 0,38 12 0,-19 6 0,-23-14 0,-27 21 0,-51-19 0,-28 7 0,10-17 0,-6-4 0,-10-1 0,-3-2 0,-5 2 0,-2 1 0,-6-2 0,-2-1 0,-3 0 0,-2-2-139,-4-4 1,-1-2-1,6 1 1,0 0 138,2 0 0,1 0 0,11 0 0,3 0 0,7 0 0,3 0 0,-36 0 0,46 0 0,68 17 0,52 4 0,-15-11 0,5-3 0,11-3 0,4-3 0,11 0 0,4 0 0,-26-1 0,1 0 0,1 0 0,6 0 0,0 0 0,2 0-164,1 0 0,1 1 0,-1-2 0,-4-1 0,-1-1 0,-1-1 149,29-3 0,-4-1 1,-13 1-1,-6-2 15,-14 0 0,-7-2 525,11-6-525,-67-6 0,-69 8 0,10 6 0,-6 2 0,-7 2 0,-5 2 0,-14 2 0,-4 2 0,-2 0 0,-2 1-164,28 1 0,-2 0 0,1 1 0,-1 3 0,0 0 0,0 2 127,2 2 0,1 1 0,0 1 0,2-1 1,0 0-1,3 0 37,-25 4 0,4-1 0,15-3 0,5 0 0,12-1 0,5-1 0,-20 0 491,38 4 1,67-4-485,41 11 0,-16-9 1,6 0-8,10 3 0,5 1 0,-16-5 0,2 1 0,1-1-164,7 0 0,2-1 0,0 0 0,5 0 0,0-1 0,1-2 74,3-2 1,1-2 0,0-1-1,0 1 1,-1-1 0,1 0 89,-3-1 0,-1-2 0,-1 1 0,-3 0 0,-2 0 0,-2 0 0,-7-1 0,-2 0 0,-2 3 0,23 5 0,-4 5 245,-7 3 1,-4 6 0,-6 5 0,-3 6-238,-9 7 1,-2 5 0,-1 5 0,-3 3-9,-8-1 0,-4 2 0,0 3 0,-2 1 0,-5-3 0,-3 0 0,-3 3 0,0 0 0,-3-7 0,-1-2 0,8 38 0,-3-24 0,-6-7 983,-10-2-358,-2-12-459,0 4-166,1-14 0,39 7 0,9 3 0,20 12 0,1 9 0,-38-20 0,0 4 0,3 4 0,-2 3 0,-1 10 0,-4 5 0,-2 4 0,-4 5 0,-4 11 0,-7 5-164,-10-22 0,-4 4 0,-1 1 0,0 7 0,-1 1 0,-3 3 12,-2 6 1,-2 2-1,-3 1 1,-2 1-1,-4 1 1,-3 1 151,1-22 0,-2 1 0,-1 0 0,0-2 0,-6 19 0,0-2 0,-1-1 0,-1 2 0,-1 0 0,1-3 0,2-11 0,1-1 0,-1-3 0,1-4 0,0-3 0,0-3-224,-4 11 1,-3-10 223,-29 9 0,34-75 0,11-57 0,10-9 0,5-11 0,-1 3 0,1-5 0,1-3 0,-1-9 0,0-3 0,0-1 0,-1 19 0,0-2 0,1 1 0,2 0 0,2-24 0,2 1 0,3 2-141,0 6 0,3 3 0,3 4 0,-1 14 0,3 3 0,3 4 141,14-14 0,4 10 0,-3 22 0,3 9 0,24 5 0,-11 26 0,-15 31 0,-8 51 0,-14-11 0,-3 7 0,-2 23 0,-4 6 0,1-20 0,-1 3 0,0 1 0,-3 4 0,0 1 0,-1 1 31,1 6 1,0 1-1,-1-2 1,0-9 0,-1-1-1,1-2-31,-1-6 0,0-1 0,0-3 0,0 19 0,0-8 0,0-22 0,0-9 430,0 2-430,0-104 0,0-33 0,0-3 0,0-10 0,0 22 0,-1-7 0,1-3 0,1 2 0,-1 3 0,1 1 0,1-1 0,0 0-68,1-4 0,0-1 0,1 0 0,1 3 1,3-11-1,1 4 0,4 3 68,0 13 0,2 2 0,3 7 0,7-5 0,0 13 0,-1 18 0,-3 55 0,-11 49 0,-8-7 0,-4 8 0,-4 17 0,-4 6 0,3-15 0,-1 3 0,-2 0 0,-3-3 0,-2-1 0,-2 2 43,-2 6 0,-2 1 0,-1-2 0,0-7 1,-1-1-1,-1-2-43,0-4 0,-2-1 0,-1-4 0,-10 16 0,-2-8 0,4-23 0,-2-9 0,-25 9 0,14-54 0,17-49 0,18-5 0,5-13 0,6 6 0,3-7 0,0 0 0,-1-4 0,0-1 0,0-2 58,-1-6 1,0-1 0,3 2 0,7 7 0,2 2 0,4 3-59,7-18 0,7 8 0,9 21 0,7 14 0,2 21 0,4 14 0,0 16 0,-1 14 0,6 13 0,-3 13 0,-3 19 0,-4 11 0,-12-11 0,-1 5 0,-2-1 0,-1-1 0,-2 1 0,0-1 0,-3-3 0,0 1 0,-3-4 0,4 15 0,-2-4 0,-5-10 0,-2-5 983,5 13-807,1-40 1,-15-75-177,-2-48 0,-5 15 0,-1-9 0,0 12 0,0-6 0,0 0 0,0-6 0,0-2 0,0 0-233,0-4 0,0-1 0,0 3 233,2 10 0,0 3 0,1 6 327,4-8 1,2 12 0,6 10-293,1 78 1,-3 58-36,-9-12 0,-3 7 0,3 11 0,-1 4 0,-1-22 0,0 2 0,-1-1 0,0 29 0,0-1 0,2-3 0,-1-4 0,0-13 0,-2-3 0,0-11 0,0-4 0,0 24 0,0-84 0,7-78 0,-2 6 0,0-10 0,0 18 0,0-3 0,1-1 0,0-8 0,1-1 0,0 2 0,2 8 0,1 2 0,1 3 0,5-24 0,4 8 0,-1 23 0,5 11 0,29 5 0,4 84 0,-24 13 0,-6 15 0,-10 1 0,-5 9 0,0 1 0,1 8 0,0 2 0,-1 3-141,-2-16 1,-1 3-1,0 0 1,-1-2-1,1 21 1,0-2-1,-1-2 84,-1-4 0,0-2 1,-1-3-1,0-14 1,0-2-1,0-6 57,0 9 0,3-8 0,14 14 0,6-107 0,-10-19 0,-2-11 0,2-21 0,-2-9 0,-6 8 0,-1-5 0,0-1 0,0 0 0,0 0 0,-1-1-164,0-7 0,-1 0 0,1 0 0,1 8 0,2 1 0,-1 2 44,-3 9 1,0 2 0,1 4 16,7-15 0,1 11 103,7 2 0,-7 54 491,-6 41 1,-8 49-266,-3-16 1,0 6 0,0 14 0,0 4-227,0 8 0,0 3 0,0 3 0,0 1-164,0 0 0,0 0 0,0-6 0,0-2 164,0-6 0,0-3 0,0-12 0,0-4 0,0 28 0,0-73 327,0-61 1,0-9 0,0-12-240,0-31 0,0-10 0,0 29 0,0-2 0,0-2-88,0-11 0,0-1 0,0 1 0,0 5 0,0 1 0,0 2 79,0 5 0,0 1 1,0 4-80,-1-10 0,2 9 0,13-17 0,15 108 0,17 58 0,-22-10 0,-3 9 0,-6-14 0,-2 5 0,0 0 0,1 3 0,0 0 0,0 1-4,1 0 1,0 0-1,1-1 1,7 27 0,0-4 3,0-13 0,1-5 0,-2-13 0,2-9 0,23 9 0,-6-24 0,0-38 0,-6-31 0,1-31 0,-19 1 0,-3-10 0,-5 6 0,0-5 0,-2-1 0,2-7 0,-2-2 0,0-1-164,-1-8 0,-2-2 0,1 2 0,1 7 0,-1 0 0,1 2 39,1 7 0,1 2 1,-2 4 124,-2-10 0,2 11 0,22-1 0,-11 136 0,-2-2 0,1 10 0,-5-11 0,-1 5 0,0 2 0,1 11 0,0 3 0,-2 0 0,-2 0 0,-1 1 0,0-2 21,-1-5 1,0-1-1,0-4 1,1 24 0,0-9-22,2-20 0,0-13 0,0-17 0,-2-71 0,-5-25 0,-2-14 0,0 5 0,-1-6 0,-1-3 0,0-9 0,-2-3 0,0-2 0,-2-12 0,0-2 0,0 2 0,2 8 0,0 1 0,1 3-149,2 4 1,0 3 0,1 5 148,-1-5 0,2 13 0,7 15 0,23 119 0,-7-2 0,0 9 0,2 18 0,0 7 0,-8-22 0,0 3 0,0 0 0,1 0 0,0-1 0,0 0-8,-1-3 1,0 1-1,0-3 1,6 22 0,-1-5 7,-4-18 0,0-7 0,8 25 0,3-46 0,-5-52 327,7-34 1,-18-4 0,-4-8-164,0-23 1,-2-8 0,-2 15 0,0-4 0,-1-3-165,-2-13 0,-1-4 0,1 1 0,2 4 0,1 1 0,1 1 0,1 1 0,0 1 0,0 5 0,-1-8 0,5 9 0,10 12 0,1 29 0,-3 91 0,-5 5 0,-2 10 0,-4 25 0,-4 7 0,-2-22 0,0 2 0,-1 1 0,0-1 0,-1-1 0,1 0-37,-1-3 1,0-1-1,0-2 1,0 24-1,0-4 37,0-8 0,0-7 0,-3-24 0,-1-6 0,-5 9 0,-11-65 0,-1-44 0,10-8 0,3-11 0,3 2 0,3-6 0,-1-1 0,-1-3 0,-1 0 0,2-2-133,0-4 1,2-2-1,0 4 1,-1 11 0,0 2-1,0 4 133,2-16 0,0 7 0,0-18 0,11 49 0,-1 48 0,2 17 403,-7 35 1,4 27-404,-2-31 0,1 2 0,0 7 0,0 0 0,-1 3 0,1-1 0,0-1 0,1-2 0,2-6 0,-1-2 829,7 38-829,19-49 0,-12-94 0,-7-5 0,-3-10 0,0-11 0,-4-4 0,-1-6 0,-2 1 0,0 12 0,1 12 0,6 24 0,-4 54 0,-3 28 0,-7 33 0,0-6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15CEF-37A0-E212-9A52-A9D546657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BA207D-9956-0887-52B9-85922283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2D17DE-131F-E71B-A256-F5674DB1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A2E3DC-1947-EDCC-CD5C-4FA6F565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180F7D-6EDD-16D2-0243-C11E3A25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6695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C52CA-13F9-898F-D858-57A6A2E6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D0CBDC-F7C9-D3FC-D7DE-ED076D26D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CAF34B-CDC5-3F47-C218-D3B210B8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056EDA-60D7-E1AC-2075-13993189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DA00EE-26D1-8869-A843-1CF93CCB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922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C4866E-FC7D-8046-04A5-D8F2B4F4A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9713C89-87D6-35A1-B9B2-95D7B9F17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B5DD15-5BD4-CD39-F932-E3A24EB0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2EE8F5-4399-2095-150D-B44AD364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95B673-D7EE-DEFB-97B5-93D99244C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141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4AB46-9CC1-8137-0D5E-CEB41752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CAA281-C2A7-2D43-8170-E336EAE65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219E42-99A6-F944-436F-9D4F2E2D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BEF03-0916-B5E3-9A9F-16EA74F6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4238A-5AED-EE1A-2FF3-4CA8D28F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116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C2D1F-3147-8AF1-11B7-0CAD91079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6EB881-AB31-79CA-2808-2DC2533B1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780E48-39D1-D5FA-0FE0-C2CFD70F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B2B623-A74E-91DF-18A0-858618723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3F9777-9A0C-C5EF-ABD0-6294EFC3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563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AFF5C-B5A9-3165-1873-7FE8AE4E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3B6B54-473E-6109-2070-00355526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57B612-35F9-DD4D-B655-F1A8028EC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EECECF-4880-C43B-DD6A-BFE775C7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5F57DE-F7FF-355E-9252-14BB1AAB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1E8D01-AD79-6A0E-9F88-3DE47878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141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D944B-22F3-F0A0-6A5F-F7D92BAC1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F0DC5F-BC5E-3D46-0C4F-0CEC24C17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CE9CA0-2139-5336-B7DD-D0336CD6F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8AC96DD-B011-BE6A-0186-32009A0C4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8376E3F-633F-A5ED-AC1B-B7C30D04C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914AAA-666F-8282-0072-3B9FF389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978552-01E6-01DD-178B-103E490D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25B1000-624A-1382-C411-43542234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410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BD1DF-2BC1-F7B0-E752-B78A423B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356655-E948-95D8-368C-E2DC61EC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A79E3A-B80E-ECC3-543F-5B1D45E0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9CB8EF-4BFC-63B9-75DE-7F9FFC23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34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0DA765-D3B2-5DF6-C86A-84C24BCA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93FE0D-BBCD-AE50-8932-6E19DFB1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9F5B6D-7F9D-F5C0-0DE6-DAA67DB5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13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595CF6-B0DD-9BCD-00B5-C5512621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43941C-13B6-D975-1273-31CA27DF0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B3ED1B-F864-08EA-685C-63CA33528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405E07-649F-A496-A1CD-CF5130C57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4F59EA-6F80-E282-8449-9FBC2103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F2EDD0-D1D0-8A55-00B9-3E183C8C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94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8ECA3-315A-AE0F-5180-1404363E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B28A65-0C85-AF69-3EBF-E3043C0BF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421BEA-DDBC-8DE4-7296-64135C694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A4CF2F-73CC-0954-AB3B-541B1669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CF5D77-A46F-8786-7D7E-051CC283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6AC3CB-06D3-BD3F-423E-E9BD7D13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638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900353D-05FE-239A-C8EB-D4AD0E7E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F958DE-2798-142E-477A-9C6E9334A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E7027B-9B20-BDE5-0260-0EEF9AED2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BCE72-A837-7540-A19A-EF61DAA29214}" type="datetimeFigureOut">
              <a:rPr lang="es-MX" smtClean="0"/>
              <a:t>25/02/24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C38EFC-BE05-BA15-503A-30E167847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9AE21F-943E-0690-D429-ADBE594F3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E2D53-3F5D-3F45-9329-D837E71771E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40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520FD5-7262-2362-B513-332685F9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BEDB2D-A4AA-3EE1-D534-625855FC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3635">
            <a:off x="590510" y="1271201"/>
            <a:ext cx="1874555" cy="431559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9602BFB-65A1-CE83-2D59-C31575439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19941"/>
            <a:ext cx="5715000" cy="128244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5399D16-78D6-6FDE-9DAE-89E067997C48}"/>
              </a:ext>
            </a:extLst>
          </p:cNvPr>
          <p:cNvSpPr txBox="1"/>
          <p:nvPr/>
        </p:nvSpPr>
        <p:spPr>
          <a:xfrm>
            <a:off x="2087924" y="286448"/>
            <a:ext cx="59108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Kristen ITC" panose="020F0502020204030204" pitchFamily="34" charset="0"/>
              </a:rPr>
              <a:t>Red </a:t>
            </a:r>
            <a:r>
              <a:rPr lang="es-MX" sz="6600" dirty="0" err="1">
                <a:latin typeface="Kristen ITC" panose="020F0502020204030204" pitchFamily="34" charset="0"/>
              </a:rPr>
              <a:t>trofica</a:t>
            </a:r>
            <a:r>
              <a:rPr lang="es-MX" sz="6600" dirty="0">
                <a:latin typeface="Kristen ITC" panose="020F050202020403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B399EF-939B-6756-AA32-484951D5C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880" y="3741565"/>
            <a:ext cx="1472636" cy="191069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6DD218-B26C-EAA4-1CD8-585FF80F361B}"/>
              </a:ext>
            </a:extLst>
          </p:cNvPr>
          <p:cNvSpPr txBox="1"/>
          <p:nvPr/>
        </p:nvSpPr>
        <p:spPr>
          <a:xfrm>
            <a:off x="95944" y="6077140"/>
            <a:ext cx="507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latin typeface="Consolas" panose="020B0609020204030204" pitchFamily="49" charset="0"/>
              </a:rPr>
              <a:t>Materia : tecnología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277727-2C60-76F8-B302-C47378012EEB}"/>
              </a:ext>
            </a:extLst>
          </p:cNvPr>
          <p:cNvSpPr txBox="1"/>
          <p:nvPr/>
        </p:nvSpPr>
        <p:spPr>
          <a:xfrm>
            <a:off x="95944" y="5061550"/>
            <a:ext cx="5483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latin typeface="Consolas" panose="020F0502020204030204" pitchFamily="34" charset="0"/>
              </a:rPr>
              <a:t>Nombre del alumno: Ximena Luque Rivera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05E89BE-C4DB-9801-8EF7-1BF15945F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2901">
            <a:off x="6619237" y="1625039"/>
            <a:ext cx="2458760" cy="2523749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6CF33B4-4235-EE93-E55A-C10141F81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227">
            <a:off x="5535699" y="4046622"/>
            <a:ext cx="1893801" cy="229212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362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05B7B20-7DAF-FC26-98A5-ACA2FA50A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3001"/>
            <a:ext cx="6858000" cy="9144001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DBFB4C-6ED6-8B12-8FB2-A6494458B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13" y="256735"/>
            <a:ext cx="3036658" cy="30548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27F5F28-97E0-E781-FFB2-E5C09590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609" y="3428999"/>
            <a:ext cx="1751719" cy="17841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2860FD-5EAE-C841-7D62-0D9D6D3BF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58971">
            <a:off x="5257041" y="3288140"/>
            <a:ext cx="1056253" cy="109615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C35CB86-112B-A63A-BF73-9D9A3758A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94168" y="1601751"/>
            <a:ext cx="1751719" cy="48318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595DFAF-8EB5-00B8-64EF-5AFA72F50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4182">
            <a:off x="772138" y="2163637"/>
            <a:ext cx="3547833" cy="420102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64FAD028-B11C-62E4-D26A-AF7A8B2CDF54}"/>
                  </a:ext>
                </a:extLst>
              </p14:cNvPr>
              <p14:cNvContentPartPr/>
              <p14:nvPr/>
            </p14:nvContentPartPr>
            <p14:xfrm>
              <a:off x="10152008" y="2284194"/>
              <a:ext cx="360" cy="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64FAD028-B11C-62E4-D26A-AF7A8B2CDF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89368" y="2221194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Imagen 22">
            <a:extLst>
              <a:ext uri="{FF2B5EF4-FFF2-40B4-BE49-F238E27FC236}">
                <a16:creationId xmlns:a16="http://schemas.microsoft.com/office/drawing/2014/main" id="{C831FEEE-F9D7-C88C-810F-4CD24F331D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760" y="153515"/>
            <a:ext cx="5088408" cy="161085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F662E9A-EEB2-279A-4AE5-19E1E6AC1858}"/>
              </a:ext>
            </a:extLst>
          </p:cNvPr>
          <p:cNvSpPr txBox="1"/>
          <p:nvPr/>
        </p:nvSpPr>
        <p:spPr>
          <a:xfrm>
            <a:off x="577005" y="204588"/>
            <a:ext cx="71899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MV Boli" panose="020F0502020204030204" pitchFamily="34" charset="0"/>
              </a:rPr>
              <a:t>¿Qué es una red </a:t>
            </a:r>
            <a:r>
              <a:rPr lang="es-MX" sz="6600" dirty="0" err="1">
                <a:latin typeface="MV Boli" panose="020F0502020204030204" pitchFamily="34" charset="0"/>
              </a:rPr>
              <a:t>trofica</a:t>
            </a:r>
            <a:r>
              <a:rPr lang="es-MX" sz="6600" dirty="0">
                <a:latin typeface="MV Boli" panose="020F0502020204030204" pitchFamily="34" charset="0"/>
              </a:rPr>
              <a:t>?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FD9A4C0-DAD2-D0DD-AAA3-F6963C62D455}"/>
              </a:ext>
            </a:extLst>
          </p:cNvPr>
          <p:cNvSpPr txBox="1"/>
          <p:nvPr/>
        </p:nvSpPr>
        <p:spPr>
          <a:xfrm rot="21094122">
            <a:off x="1712447" y="2440864"/>
            <a:ext cx="1828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u="none" strike="noStrike" dirty="0">
                <a:solidFill>
                  <a:srgbClr val="4D5156"/>
                </a:solidFill>
                <a:effectLst/>
                <a:latin typeface="Bradley Hand" pitchFamily="2" charset="77"/>
              </a:rPr>
              <a:t>Conjunto de relaciones entre cadenas alimentarias, que existen en las especies de una comunidad biológica, y que representa el flujo de materia y energía que atraviesa el ecosistema.</a:t>
            </a:r>
          </a:p>
          <a:p>
            <a:pPr algn="l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5319CC-4503-99FE-9CC4-8AA33F90F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70908">
            <a:off x="-73504" y="2241632"/>
            <a:ext cx="1558527" cy="17133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7FF45F4-77F4-0F01-C709-67E3AB7BF4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5298">
            <a:off x="37745" y="5293693"/>
            <a:ext cx="2597682" cy="146348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74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1EAD1C-C8B3-1AD9-60F3-54DF5C4BA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985"/>
          <a:stretch/>
        </p:blipFill>
        <p:spPr>
          <a:xfrm rot="5400000">
            <a:off x="1143641" y="-1142359"/>
            <a:ext cx="6856718" cy="9144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2916D2-73F6-4B2D-4969-FDD41626F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793" y="144668"/>
            <a:ext cx="4725134" cy="6568665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E0BF6593-536C-EE7B-3ED4-C03D280F9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9506" y="1776149"/>
            <a:ext cx="2214795" cy="48318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A0BC6A-DB64-3030-C144-39E9F71ADFF3}"/>
              </a:ext>
            </a:extLst>
          </p:cNvPr>
          <p:cNvSpPr txBox="1"/>
          <p:nvPr/>
        </p:nvSpPr>
        <p:spPr>
          <a:xfrm>
            <a:off x="1461404" y="1305766"/>
            <a:ext cx="50614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s-MX" sz="2800" b="0" i="0" u="none" strike="noStrike" dirty="0">
                <a:solidFill>
                  <a:srgbClr val="040C28"/>
                </a:solidFill>
                <a:effectLst/>
                <a:latin typeface="Consolas" panose="020B0609020204030204" pitchFamily="49" charset="0"/>
              </a:rPr>
              <a:t>Conjunto de cadenas alimentarias de un ecosistema, interconectadas entre sí mediante relaciones de alimentación</a:t>
            </a:r>
            <a:r>
              <a:rPr lang="es-MX" sz="2800" b="0" i="0" u="none" strike="noStrike" dirty="0">
                <a:solidFill>
                  <a:srgbClr val="474747"/>
                </a:solidFill>
                <a:effectLst/>
                <a:latin typeface="Consolas" panose="020B0609020204030204" pitchFamily="49" charset="0"/>
              </a:rPr>
              <a:t>. Tanto las plantas como los herbívoros y los carnívoros forman parte de la red </a:t>
            </a:r>
            <a:r>
              <a:rPr lang="es-MX" sz="2800" b="0" i="0" u="none" strike="noStrike" dirty="0" err="1">
                <a:solidFill>
                  <a:srgbClr val="474747"/>
                </a:solidFill>
                <a:effectLst/>
                <a:latin typeface="Consolas" panose="020B0609020204030204" pitchFamily="49" charset="0"/>
              </a:rPr>
              <a:t>trófica</a:t>
            </a:r>
            <a:r>
              <a:rPr lang="es-MX" sz="2800" b="0" i="0" u="none" strike="noStrike" dirty="0">
                <a:solidFill>
                  <a:srgbClr val="474747"/>
                </a:solidFill>
                <a:effectLst/>
                <a:latin typeface="Consolas" panose="020B0609020204030204" pitchFamily="49" charset="0"/>
              </a:rPr>
              <a:t>.</a:t>
            </a:r>
            <a:endParaRPr lang="es-MX" sz="2800">
              <a:latin typeface="Consolas" panose="020B0609020204030204" pitchFamily="49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D998C-68E1-D695-A71A-33ECEF4C0B33}"/>
              </a:ext>
            </a:extLst>
          </p:cNvPr>
          <p:cNvSpPr txBox="1"/>
          <p:nvPr/>
        </p:nvSpPr>
        <p:spPr>
          <a:xfrm>
            <a:off x="667270" y="197770"/>
            <a:ext cx="7189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Segoe Print" panose="020F0502020204030204" pitchFamily="34" charset="0"/>
              </a:rPr>
              <a:t>¿Para que sirve?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C6AFEC7-E2CE-3642-1B8D-F22EDD076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79612" y="4508869"/>
            <a:ext cx="1686885" cy="209908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C2BE08-7F14-E297-F1C5-18B0E5913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2710">
            <a:off x="195061" y="4776906"/>
            <a:ext cx="1733803" cy="194472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3182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2154FAC-FC81-3135-8F6B-D5319AEA0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6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961D97-97EF-2CED-0600-767A620F7F24}"/>
              </a:ext>
            </a:extLst>
          </p:cNvPr>
          <p:cNvSpPr txBox="1"/>
          <p:nvPr/>
        </p:nvSpPr>
        <p:spPr>
          <a:xfrm>
            <a:off x="2180700" y="304369"/>
            <a:ext cx="4094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Ejemplos: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B06B8B-B863-FADB-E561-2A687D823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06" y="2075366"/>
            <a:ext cx="6223509" cy="2884001"/>
          </a:xfrm>
          <a:prstGeom prst="rect">
            <a:avLst/>
          </a:prstGeom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E93DD5D0-B400-0DDC-18AC-1CB5353276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501083"/>
              </p:ext>
            </p:extLst>
          </p:nvPr>
        </p:nvGraphicFramePr>
        <p:xfrm>
          <a:off x="717316" y="2075366"/>
          <a:ext cx="6096000" cy="2707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883BCCF1-5C64-9A4C-73E0-3D4CC1C0B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553" y="4325260"/>
            <a:ext cx="1650256" cy="201758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488176-EDC3-EF7A-9BB7-81602BBD7C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21756" flipH="1">
            <a:off x="6439808" y="1423014"/>
            <a:ext cx="2110170" cy="48318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2199F05-8694-E237-B58A-A49D677477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3059">
            <a:off x="64568" y="4722608"/>
            <a:ext cx="2170872" cy="23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5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D6999B-4AD7-F6B2-C007-5AFC29442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CEBE654-BF14-0CFC-5B6C-50385C6E4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6496" flipH="1">
            <a:off x="23819" y="379764"/>
            <a:ext cx="3859558" cy="44466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5F9FE7-3420-E904-A3F9-9005544E1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1753" y="-969801"/>
            <a:ext cx="1346275" cy="350238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0729C4B-2276-8F4B-AF8C-0DD296A9B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227" y="5601027"/>
            <a:ext cx="1158700" cy="605936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EB68A18-05B1-7586-57C4-F0723DC521FE}"/>
              </a:ext>
            </a:extLst>
          </p:cNvPr>
          <p:cNvSpPr txBox="1"/>
          <p:nvPr/>
        </p:nvSpPr>
        <p:spPr>
          <a:xfrm>
            <a:off x="4127875" y="393225"/>
            <a:ext cx="3369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latin typeface="Segoe Print" panose="02000600000000000000" pitchFamily="2" charset="0"/>
              </a:rPr>
              <a:t>¿Cuál es su importancia?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4B549C-86E9-1F4A-3840-10B71D961396}"/>
              </a:ext>
            </a:extLst>
          </p:cNvPr>
          <p:cNvSpPr txBox="1"/>
          <p:nvPr/>
        </p:nvSpPr>
        <p:spPr>
          <a:xfrm>
            <a:off x="599016" y="617927"/>
            <a:ext cx="35023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El nivel </a:t>
            </a:r>
            <a:r>
              <a:rPr lang="es-MX" b="0" i="0" u="none" strike="noStrike" dirty="0" err="1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trófico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 de las especies que componen una red </a:t>
            </a:r>
            <a:r>
              <a:rPr lang="es-MX" b="0" i="0" u="none" strike="noStrike" dirty="0">
                <a:solidFill>
                  <a:srgbClr val="040C28"/>
                </a:solidFill>
                <a:effectLst/>
                <a:latin typeface="Consolas" panose="020B0609020204030204" pitchFamily="49" charset="0"/>
              </a:rPr>
              <a:t>es importante para determinar, entre otras cosas, la eficiencia de la transferencia de materia entre las mismas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 (</a:t>
            </a:r>
            <a:r>
              <a:rPr lang="es-MX" b="0" i="0" u="none" strike="noStrike" baseline="30000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Cohen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s-MX" b="0" i="0" u="none" strike="noStrike" baseline="30000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et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s-MX" b="0" i="0" u="none" strike="noStrike" baseline="30000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al.,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s-MX" b="0" i="0" u="none" strike="noStrike" baseline="30000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2003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). El nivel </a:t>
            </a:r>
            <a:r>
              <a:rPr lang="es-MX" b="0" i="0" u="none" strike="noStrike" dirty="0" err="1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trófico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 de una especie depende de la proporción de alimento que ingiere por cada nivel </a:t>
            </a:r>
            <a:r>
              <a:rPr lang="es-MX" b="0" i="0" u="none" strike="noStrike" dirty="0" err="1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trófico</a:t>
            </a:r>
            <a:r>
              <a:rPr lang="es-MX" b="0" i="0" u="none" strike="noStrike" dirty="0">
                <a:solidFill>
                  <a:srgbClr val="1F1F1F"/>
                </a:solidFill>
                <a:effectLst/>
                <a:latin typeface="Consolas" panose="020B0609020204030204" pitchFamily="49" charset="0"/>
              </a:rPr>
              <a:t> inferior al propio.</a:t>
            </a:r>
            <a:endParaRPr lang="es-MX" dirty="0">
              <a:latin typeface="Consolas" panose="020B0609020204030204" pitchFamily="49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7C8C48-8C39-8FDD-CD4A-60DDE62A6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703364" y="2910282"/>
            <a:ext cx="1624641" cy="3690407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BB15CD6-9478-9F47-E6DE-1C6999735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957">
            <a:off x="6301380" y="2106300"/>
            <a:ext cx="1984048" cy="264539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28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056009B-E3E5-3A19-8EB0-B0B7FC307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770B064-A125-9753-9564-4BB17F17D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04018" y="4989948"/>
            <a:ext cx="1072931" cy="186805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E56326-019A-500E-B065-A3BDFDDBD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674" y="1222466"/>
            <a:ext cx="2148246" cy="563553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3B4584F-8151-DC00-16B2-B9A09AC61AF5}"/>
              </a:ext>
            </a:extLst>
          </p:cNvPr>
          <p:cNvSpPr txBox="1"/>
          <p:nvPr/>
        </p:nvSpPr>
        <p:spPr>
          <a:xfrm>
            <a:off x="92767" y="765223"/>
            <a:ext cx="37172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kern="0" dirty="0">
                <a:solidFill>
                  <a:srgbClr val="1F1F1F"/>
                </a:solidFill>
                <a:effectLst/>
                <a:latin typeface="Comic Sans MS" panose="030F0702030302020204" pitchFamily="66" charset="0"/>
                <a:ea typeface="Times New Roman" panose="020F0502020204030204" pitchFamily="34" charset="0"/>
                <a:cs typeface="Arial" panose="020B0604020202020204" pitchFamily="34" charset="0"/>
              </a:rPr>
              <a:t>Qué es son los productores?</a:t>
            </a:r>
            <a:endParaRPr lang="es-MX" sz="1800" kern="100" dirty="0">
              <a:effectLst/>
              <a:latin typeface="Calibri" panose="020F0502020204030204" pitchFamily="34" charset="0"/>
              <a:ea typeface="Times New Roman" panose="020F0502020204030204" pitchFamily="34" charset="0"/>
              <a:cs typeface="Times New Roman" panose="020F0502020204030204" pitchFamily="34" charset="0"/>
            </a:endParaRPr>
          </a:p>
          <a:p>
            <a:r>
              <a:rPr lang="es-ES" sz="1800" kern="0" dirty="0">
                <a:solidFill>
                  <a:srgbClr val="474747"/>
                </a:solidFill>
                <a:effectLst/>
                <a:latin typeface="Comic Sans MS" panose="030F0702030302020204" pitchFamily="66" charset="0"/>
                <a:ea typeface="Times New Roman" panose="020F0502020204030204" pitchFamily="34" charset="0"/>
                <a:cs typeface="Arial" panose="020B0604020202020204" pitchFamily="34" charset="0"/>
              </a:rPr>
              <a:t>Productor: </a:t>
            </a:r>
            <a:r>
              <a:rPr lang="es-ES" sz="1800" kern="0" dirty="0">
                <a:solidFill>
                  <a:srgbClr val="040C28"/>
                </a:solidFill>
                <a:effectLst/>
                <a:latin typeface="Comic Sans MS" panose="030F0702030302020204" pitchFamily="66" charset="0"/>
                <a:ea typeface="Times New Roman" panose="020F0502020204030204" pitchFamily="34" charset="0"/>
                <a:cs typeface="Arial" panose="020B0604020202020204" pitchFamily="34" charset="0"/>
              </a:rPr>
              <a:t>un ser vivo, como una planta, que puede fabricar su propio alimento</a:t>
            </a:r>
            <a:r>
              <a:rPr lang="es-ES" sz="1800" kern="0" dirty="0">
                <a:solidFill>
                  <a:srgbClr val="474747"/>
                </a:solidFill>
                <a:effectLst/>
                <a:latin typeface="Comic Sans MS" panose="030F0702030302020204" pitchFamily="66" charset="0"/>
                <a:ea typeface="Times New Roman" panose="020F0502020204030204" pitchFamily="34" charset="0"/>
                <a:cs typeface="Arial" panose="020B0604020202020204" pitchFamily="34" charset="0"/>
              </a:rPr>
              <a:t>. Consumidor: un ser vivo que no puede fabricar su propio alimento y debe comer a otros seres vivos. </a:t>
            </a:r>
            <a:r>
              <a:rPr lang="es-ES" sz="1800" kern="0" dirty="0" err="1">
                <a:solidFill>
                  <a:srgbClr val="474747"/>
                </a:solidFill>
                <a:effectLst/>
                <a:latin typeface="Comic Sans MS" panose="030F0702030302020204" pitchFamily="66" charset="0"/>
                <a:ea typeface="Times New Roman" panose="020F0502020204030204" pitchFamily="34" charset="0"/>
                <a:cs typeface="Arial" panose="020B0604020202020204" pitchFamily="34" charset="0"/>
              </a:rPr>
              <a:t>Descomponedor</a:t>
            </a:r>
            <a:r>
              <a:rPr lang="es-ES" sz="1800" kern="0" dirty="0">
                <a:solidFill>
                  <a:srgbClr val="474747"/>
                </a:solidFill>
                <a:effectLst/>
                <a:latin typeface="Comic Sans MS" panose="030F0702030302020204" pitchFamily="66" charset="0"/>
                <a:ea typeface="Times New Roman" panose="020F0502020204030204" pitchFamily="34" charset="0"/>
                <a:cs typeface="Arial" panose="020B0604020202020204" pitchFamily="34" charset="0"/>
              </a:rPr>
              <a:t>: un ser vivo que se alimenta de desechos y restos de plantas.</a:t>
            </a:r>
            <a:endParaRPr lang="es-MX" sz="1800" kern="100" dirty="0">
              <a:effectLst/>
              <a:latin typeface="Calibri" panose="020F0502020204030204" pitchFamily="34" charset="0"/>
              <a:ea typeface="Times New Roman" panose="020F0502020204030204" pitchFamily="34" charset="0"/>
              <a:cs typeface="Times New Roman" panose="020F0502020204030204" pitchFamily="34" charset="0"/>
            </a:endParaRPr>
          </a:p>
          <a:p>
            <a:pPr algn="l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B2DF7-C05F-AF96-DBC5-FBF55FC58C5E}"/>
              </a:ext>
            </a:extLst>
          </p:cNvPr>
          <p:cNvSpPr txBox="1"/>
          <p:nvPr/>
        </p:nvSpPr>
        <p:spPr>
          <a:xfrm>
            <a:off x="5540483" y="92925"/>
            <a:ext cx="30422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kern="100" dirty="0"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¿Que son los consumidores primarios? (Herbívoros)</a:t>
            </a:r>
          </a:p>
          <a:p>
            <a:r>
              <a:rPr lang="es-MX" sz="1800" kern="100" dirty="0"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 </a:t>
            </a:r>
          </a:p>
          <a:p>
            <a:r>
              <a:rPr lang="es-MX" sz="1800" kern="100" dirty="0">
                <a:solidFill>
                  <a:srgbClr val="1F1F1F"/>
                </a:solidFill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Los consumidores primarios </a:t>
            </a:r>
            <a:r>
              <a:rPr lang="es-MX" sz="1800" kern="100" dirty="0">
                <a:solidFill>
                  <a:srgbClr val="040C28"/>
                </a:solidFill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usualmente son herbívoros (que comen plantas), aunque también pueden ser consumidores de algas o bacterias</a:t>
            </a:r>
            <a:r>
              <a:rPr lang="es-MX" sz="1800" kern="100" dirty="0">
                <a:solidFill>
                  <a:srgbClr val="1F1F1F"/>
                </a:solidFill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. Los organismos que se comen a los consumidores primarios se llaman consumidores secundarios. Los consumidores secundarios por lo general comen carne (carnívoros).</a:t>
            </a:r>
            <a:endParaRPr lang="es-MX" sz="1800" kern="100" dirty="0">
              <a:effectLst/>
              <a:latin typeface="Dreaming Outloud Pro" panose="03050502040302030504" pitchFamily="66" charset="77"/>
              <a:ea typeface="Times New Roman" panose="02020603050405020304" pitchFamily="18" charset="0"/>
              <a:cs typeface="Dreaming Outloud Pro" panose="03050502040302030504" pitchFamily="66" charset="77"/>
            </a:endParaRP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552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42EEB33-ADF0-4AFD-F7DB-5ED3BD8A9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8" t="9091" r="3616" b="-1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06356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2443480"/>
            <a:ext cx="2414016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DF782E7-D317-085C-40AA-8EB1719E64EF}"/>
                  </a:ext>
                </a:extLst>
              </p14:cNvPr>
              <p14:cNvContentPartPr/>
              <p14:nvPr/>
            </p14:nvContentPartPr>
            <p14:xfrm>
              <a:off x="6286688" y="738354"/>
              <a:ext cx="2602080" cy="209052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DF782E7-D317-085C-40AA-8EB1719E6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4048" y="675354"/>
                <a:ext cx="2727720" cy="22161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Imagen 8">
            <a:extLst>
              <a:ext uri="{FF2B5EF4-FFF2-40B4-BE49-F238E27FC236}">
                <a16:creationId xmlns:a16="http://schemas.microsoft.com/office/drawing/2014/main" id="{1C1C9695-B052-E9F2-3CA3-A4563C8FF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901" y="1023426"/>
            <a:ext cx="2148246" cy="563553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88F52E6-4CF7-54EE-AC91-B1C5EFCA6E95}"/>
              </a:ext>
            </a:extLst>
          </p:cNvPr>
          <p:cNvSpPr txBox="1"/>
          <p:nvPr/>
        </p:nvSpPr>
        <p:spPr>
          <a:xfrm>
            <a:off x="3500604" y="213115"/>
            <a:ext cx="5061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Consumidores secundarios: omnívoros y depredadores </a:t>
            </a:r>
            <a:endParaRPr lang="es-MX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1800" kern="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animales que se alimentan de otros animales son llamados consumidores secundarios o incluso consumidores terciarios</a:t>
            </a:r>
            <a:r>
              <a:rPr lang="es-MX" sz="1800" kern="100" dirty="0">
                <a:solidFill>
                  <a:srgbClr val="1F1F1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7B9BA59-0D7A-52B6-8422-302F11F406F3}"/>
              </a:ext>
            </a:extLst>
          </p:cNvPr>
          <p:cNvSpPr txBox="1"/>
          <p:nvPr/>
        </p:nvSpPr>
        <p:spPr>
          <a:xfrm>
            <a:off x="3697147" y="2827842"/>
            <a:ext cx="50929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kern="100" dirty="0">
                <a:solidFill>
                  <a:schemeClr val="bg1"/>
                </a:solidFill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Consumidores terciarios omnívoros y depredadores </a:t>
            </a:r>
          </a:p>
          <a:p>
            <a:r>
              <a:rPr lang="es-MX" sz="1800" kern="100" dirty="0">
                <a:solidFill>
                  <a:schemeClr val="bg1"/>
                </a:solidFill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 </a:t>
            </a:r>
          </a:p>
          <a:p>
            <a:r>
              <a:rPr lang="es-MX" sz="1800" kern="100" dirty="0">
                <a:solidFill>
                  <a:schemeClr val="bg1"/>
                </a:solidFill>
                <a:effectLst/>
                <a:latin typeface="Dreaming Outloud Pro" panose="03050502040302030504" pitchFamily="66" charset="77"/>
                <a:ea typeface="Times New Roman" panose="02020603050405020304" pitchFamily="18" charset="0"/>
                <a:cs typeface="Dreaming Outloud Pro" panose="03050502040302030504" pitchFamily="66" charset="77"/>
              </a:rPr>
              <a:t>Los organismos que comen consumidores secundarios se llaman consumidores terciarios y son carnívoros que comen carnívoros, como las águilas o los peces grandes. Algunas cadenas alimentarias tienen niveles adicionales, como los consumidores cuaternarios (carnívoros que comen consumidores terciarios).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312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38BEF3-FC0A-CE8D-6381-7A77ECE927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/>
          <a:stretch/>
        </p:blipFill>
        <p:spPr>
          <a:xfrm>
            <a:off x="2911927" y="10"/>
            <a:ext cx="6232072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63E3E0D6-60D2-6968-B027-8AA5E6C0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386" y="1120424"/>
            <a:ext cx="2148246" cy="563553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AB38F99-9455-39E1-5EE7-F3DCEA05E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960" y="4838936"/>
            <a:ext cx="1366532" cy="163910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20573AA-F9CD-697E-ED4F-01700359E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632" y="4580918"/>
            <a:ext cx="913535" cy="151805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945B233-6CD3-E9DD-4B2E-9FCF973B4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0980" y="1938991"/>
            <a:ext cx="2030318" cy="4674194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868A2CDF-FECF-C837-6B9E-50FC2C9D6BE1}"/>
              </a:ext>
            </a:extLst>
          </p:cNvPr>
          <p:cNvSpPr txBox="1"/>
          <p:nvPr/>
        </p:nvSpPr>
        <p:spPr>
          <a:xfrm>
            <a:off x="266341" y="-34430"/>
            <a:ext cx="9659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000" dirty="0">
                <a:solidFill>
                  <a:schemeClr val="bg1"/>
                </a:solidFill>
                <a:latin typeface="Segoe Print" panose="02000600000000000000" pitchFamily="2" charset="0"/>
              </a:rPr>
              <a:t>Muchas 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9331360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Presentación en pantalla (4:3)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Yuliana LR</cp:lastModifiedBy>
  <cp:revision>3</cp:revision>
  <dcterms:created xsi:type="dcterms:W3CDTF">2024-02-23T16:20:37Z</dcterms:created>
  <dcterms:modified xsi:type="dcterms:W3CDTF">2024-02-25T23:45:35Z</dcterms:modified>
</cp:coreProperties>
</file>