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332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62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74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56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77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636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284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509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024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31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6BA0-8150-4866-BAC2-E8C149EAB0AE}" type="datetimeFigureOut">
              <a:rPr lang="es-MX" smtClean="0"/>
              <a:t>23/02/2024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9A68-BBD9-47DA-A8A9-316F7D1B91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33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362" t="12237" r="10332" b="12217"/>
          <a:stretch/>
        </p:blipFill>
        <p:spPr>
          <a:xfrm rot="5400000">
            <a:off x="3310680" y="-627867"/>
            <a:ext cx="4796289" cy="81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20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2024-02-23T23:50:33Z</dcterms:created>
  <dcterms:modified xsi:type="dcterms:W3CDTF">2024-02-23T23:50:43Z</dcterms:modified>
</cp:coreProperties>
</file>