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29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19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07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6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72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39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83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91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44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76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16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FEFB-1C56-40D3-84B2-2555D13EE049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8A40E-70C8-4703-8D28-1C983C563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479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2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2024-02-23T23:08:24Z</dcterms:created>
  <dcterms:modified xsi:type="dcterms:W3CDTF">2024-02-23T23:09:01Z</dcterms:modified>
</cp:coreProperties>
</file>