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6" r:id="rId4"/>
    <p:sldId id="259" r:id="rId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89A3"/>
    <a:srgbClr val="E66C8A"/>
    <a:srgbClr val="D998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6:00:51.969"/>
    </inkml:context>
    <inkml:brush xml:id="br0">
      <inkml:brushProperty name="width" value="0.035" units="cm"/>
      <inkml:brushProperty name="height" value="0.035" units="cm"/>
      <inkml:brushProperty name="color" value="#C7B8DD"/>
    </inkml:brush>
  </inkml:definitions>
  <inkml:trace contextRef="#ctx0" brushRef="#br0">1 1 24575,'65'64'0,"-1"1"0,1 1 0,0-1 0,-7-8 0,2-1-2316,6 2 1,5 0 2315,7-2 0,5-2 0,-21-14 0,2-2 0,1 1 0,1-2 0,-1-1 0,1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5:54:48.01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24575,'0'89'0,"0"1"0,0-1 0,0-1 0,0 0 0,0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5:55:06.55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24575,'54'6'0,"-1"0"0,-2-1 0,-1 0 0,47 5 0,1 1 0,-5-2 0,-1 1 0,-5-1 0,-8 0 0,17 1 0,-1 0 0,4 0 0,-5 0 0,-43-5 0,1 1 0,2-1 0,0 1 0,2 0 0,1 0 0,-1 0 0,1 0 0,-2 0 0,-2-1 0,45 6 0,-7-2 0,-15-1 0,-21-2 0,6 0 0,-18-1 0,4 0 0,6 0 0,-14-1 0,18 2 0,-10-1 0,5 1 0,-6-1 0,0-1 0,0 1 0,-7-1 0,0 1 0,-7-2 0,8 1 0,-11-1 0,3 0 0,1 1 0,-1-1 0,2 1 0,-3-1 0,-5 0 0,5 0 0,-5 0 0,-2-1 0,-1 1 0,0-1 0,0 1 0,-1-1 0,8 1 0,1 0 0,9 2 0,-2-1 0,5 0 0,2 1 0,5 0 0,11 1 0,-8 0 0,16 1 0,-4 0 0,4 0 0,-7 0 0,0-1 0,-2 1 0,3-1 0,-1 1 0,-15-2 0,13 1 0,-13-1 0,-2 0 0,-5-1 0,-7-1 0,6 2 0,-3-2 0,2 1 0,5 1 0,-5-1 0,-3 0 0,3-1 0,-3 1 0,3 0 0,5 1 0,-6-1 0,6 0 0,3 1 0,-11-1 0,-5-1 0,-5-1 0,-2 1 0,7 0 0,0 0 0,-4 0 0,-4-1 0,-4 0 0,12 1 0,6 1 0,2 0 0,6 1 0,3 0 0,0 0 0,0-1 0,-8 1 0,0-1 0,-20-2 0,2 0 0,-16-2 0,0 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5:55:35.97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5:55:37.07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5:55:37.22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6:01:16.212"/>
    </inkml:context>
    <inkml:brush xml:id="br0">
      <inkml:brushProperty name="width" value="0.035" units="cm"/>
      <inkml:brushProperty name="height" value="0.035" units="cm"/>
      <inkml:brushProperty name="color" value="#C7B8DD"/>
    </inkml:brush>
  </inkml:definitions>
  <inkml:trace contextRef="#ctx0" brushRef="#br0">172 0 24575,'-31'59'0,"0"1"0,0-1 0,-13 27 0,13-5 0,28-29 0,6-3 0,-3 4 0,0 1 0,0 5 0,0 0 0,0-3 0,0-1 0,-2 1 0,4 0 0,7-5 0,6-2 0,24 29 0,20-8 0,19-20 0,10-5 0,-35-31 0,1-5 0,-4-1 0,0-1 0,3-4 0,0-1 0,45 0 0,-47-2 0,-1 0 0,36 0 0,-13 0 0,-13 0 0,-9 0 0,-10-7 0,-13-4 0,-11-4 0,-9-2 0,-8-6 0,0 1 0,0-1 0,0 6 0,-4-1 0,-7-5 0,-2 2 0,-15-7 0,7 2 0,-2-2 0,-1-4 0,2 4 0,-3 7 0,3-1 0,3 1 0,-4-7 0,3 9 0,-3 8 0,5 2 0,-5-3 0,3-1 0,-3 8 0,4-1 0,2 14 0,10 1 0,7 8 0,0 0 0,0 0 0,0-1 0,0 1 0,0 0 0,7-2 0,5-4 0,3-3 0,32 22 0,7 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5:53:41.96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5:53:58.52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701 0 24575,'-10'79'0,"0"2"0,1-11 0,0 4 0,0 1 0,-1 5 0,0 1 0,0 6 0,0-6 0,0 2 0,0-3 0,0-3 0,0 4 0,1-5 0,0-5 0,0 3 0,1-4 0,-2 4 0,1 3 0,1-10 0,0-7 0,2-7 0,1-13 0,1-3 0,0-12 0,2-2 0,0-8 0,-1 7 0,0 2 0,-1 6 0,2-6 0,-1-4 0,0 1 0,1-1 0,-1 1 0,2-6 0,-2 6 0,0 0 0,1 1 0,-1-2 0,0 4 0,0 7 0,-2 4 0,1 1 0,-2 11 0,0-1 0,1 0 0,-1 1 0,2-11 0,-1 5 0,0-2 0,0-4 0,1 2 0,-1 0 0,1-5 0,0 4 0,0-2 0,-1 2 0,1-2 0,0 1 0,0-4 0,1-5 0,-1 7 0,0-2 0,-1 9 0,1-3 0,-2 6 0,1-2 0,0 5 0,-2 6 0,1-4 0,0 4 0,-1 3 0,0 2 0,0 0 0,0 6 0,-1-1 0,-2 16 0,0 7 0,-2 12 0,5-43 0,1-1 0,-1-1 0,1-1 0,0 2 0,-1 1 0,-5 43 0,0-2 0,2-8 0,0-6 0,1-9 0,0-2 0,1-4 0,1-8 0,0 4 0,0-7 0,0-3 0,1-3 0,2-12 0,0-2 0,0-4 0,1-12 0,1-3 0,1-3 0,-1 2 0,0 1 0,1-6 0,-1 1 0,1 0 0,-1 4 0,0 6 0,-1-1 0,0 7 0,0-2 0,0-2 0,0 2 0,1-6 0,-1 1 0,2-7 0,-1-3 0,1 0 0,-1 6 0,0-1 0,0 0 0,1-5 0,0 3 0,0-4 0,-1 6 0,0 0 0,0 0 0,0 0 0,0 0 0,0 0 0,1 0 0,-1 0 0,0 0 0,0 2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5:54:16.92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24575,'74'8'0,"1"0"0,-1-1 0,29 4 0,-16-2 0,-31-3 0,4 1 0,10 0 0,10 1 0,10 2 0,0-1 0,6 1 0,3 1 0,-5-1 0,-42-5 0,0 1 0,-3-1 0,1 0 0,3 1 0,0-1 0,4 1 0,-1 0 0,-2 0 0,0-1 0,1 1 0,1 0 0,-3 0 0,1-1 0,-1 1 0,-1-1 0,38 5 0,-4-1 0,-5-1 0,5 1 0,0 0 0,0 0 0,-7 0 0,0-1 0,0 0 0,7 1 0,-1 0 0,0 0 0,-1 0 0,1 0 0,1 0 0,4 1 0,-7-2 0,0 1 0,-6-1 0,-8-1 0,-11-1 0,4 1 0,-21-3 0,1 1 0,-5-1 0,2 0 0,-4-1 0,2 1 0,-10-1 0,3 0 0,-2 0 0,0 0 0,12 1 0,-8 0 0,15 1 0,-6-1 0,14 2 0,2 0 0,13 1 0,-3 0 0,9 1 0,-7-1 0,7 1 0,-9-1 0,3 1 0,1-1 0,-2 0 0,1 1 0,-8-2 0,0 1 0,1-1 0,1 1 0,6 0 0,-4 0 0,11 1 0,-1 0 0,7 1 0,2 0 0,5 1 0,5 0 0,-43-5 0,0 1 0,-1-1 0,0 0 0,45 5 0,-3 0 0,-10-1 0,-2-1 0,-5 0 0,-14-1 0,-13-2 0,-8-1 0,-6 0 0,-5-1 0,-9-1 0,-1 1 0,1-1 0,0 0 0,0 0 0,0 0 0,-1 0 0,1 1 0,12 0 0,3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5:54:32.07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0 233 24575,'5'-45'0,"-1"5"0,-1 13 0,0-2 0,-1 10 0,0 1 0,-1 7 0,0-1 0,0 10 0,-1-5 0,0 13 0,1-20 0,1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5:54:37.32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297 0 24575,'-8'75'0,"0"0"0,1-8 0,0-1 0,1-3 0,-1 0 0,0 5 0,0-1-956,0-6 0,1 0 956,-1 4 0,1-1 0,0-11 0,1-1 205,-1 3 1,0-1-1,-4 38-205,1-3 0,3-27 158,-1-1 0,2-13-158,1-7 0,-1 0 0,1 1 0,0-1 0,-1 0 0,0 7 490,0 0 0,0 7-490,0-8 0,-1 11 0,0-4 0,0 6 0,-1 1 0,1-6 0,1 0 0,0-9 0,0 2 0,0-7 0,2-7 0,-1 5 0,0-5 0,1-4 0,0-3 0,0 3 0,0-3 0,-1 10 0,1-3 0,-1-2 0,1 2 0,-1-2 0,1 3 0,-1 1 0,1-8 0,-2 17 0,1-1 0</inkml:trace>
  <inkml:trace contextRef="#ctx0" brushRef="#br0" timeOffset="279">206 865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5:54:39.89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4529 24575,'8'-74'0,"0"1"0,-2 10 0,1 2 0,-1 3 0,0 2 0,-1 3 0,1 1-911,4-44 911,-4 40 0,0 0 0,3-36 149,1 0 1,-2 14-150,-1 14 0,-2 14 75,1-6 1,-1 6-76,0 0 0,0 10 0,0-9 0,-1 10 0,1-10 0,1-7 230,1-6 1,0-12-231,3-15 0,-1 3 0,0-4 0,1-3 0,-1 3 0,1 2 0,-2 12 0,-1 5 0,0 9 0,-2 7 0,1-1 0,-1 8 0,1-8 0,-1 8 0,1-9 0,-1 8 0,1-9 0,0 4 0,0-4 0,1-8 0,-1 7 0,2-13 0,-1 8 0,-1 0 0,1 1 0,-1 10 0,0-11 0,0 13 0,-1-5 0,0 10 0,0-1 0,0 1 0,0-2 0,-1 9 0,1-9 0,0 7 0,0-14 0,0 7 0,1-7 0,-1 7 0,1-7 0,-1 6 0,1-6 0,-1 9 0,0-2 0,-1 7 0,0 6 0,0-2 0,-1 8 0,3-29 0,0-2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5:54:47.31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1AE114-7D6F-D308-1C98-69C55A994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1E1A84-FAD3-A3E3-F85F-085196483F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7EFB79-E1D2-1C71-100E-346768F86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759C-B9B3-9640-AAE3-0BAFB3E41223}" type="datetimeFigureOut">
              <a:rPr lang="es-MX" smtClean="0"/>
              <a:t>23/02/24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3C0C49-163E-CD3B-5323-4467AC54B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6F901A-20D4-C01C-4991-CDCF04799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A6FD7-C897-8244-BC46-E5F7812880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0041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E37560-FB8C-50B2-4715-F1E6099AC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782BFD5-8C71-E6A5-491B-54BFD73D29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BEC68F-21E6-A855-71A8-177FECA8E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759C-B9B3-9640-AAE3-0BAFB3E41223}" type="datetimeFigureOut">
              <a:rPr lang="es-MX" smtClean="0"/>
              <a:t>23/02/24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9DC92C-1C44-E610-28BA-BDDC85860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020141-FA60-C24E-EB04-49021AFF3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A6FD7-C897-8244-BC46-E5F7812880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11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717FF4F-3C5D-08B8-4086-4D32159DD5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AB143AF-0CB0-AB36-01B7-19D6C2C47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B3A266-555C-DF76-75EF-39E3A5578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759C-B9B3-9640-AAE3-0BAFB3E41223}" type="datetimeFigureOut">
              <a:rPr lang="es-MX" smtClean="0"/>
              <a:t>23/02/24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0C59F5-23F0-DB61-2A8F-60B364FC0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026323-944E-9534-E575-53A23250E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A6FD7-C897-8244-BC46-E5F7812880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3908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3BB7F8-EF3F-4664-3667-797377968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15909B-4A72-23D5-451F-DD2F40FA4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1598A3-FD1A-4CE0-6E0F-19043F4F3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759C-B9B3-9640-AAE3-0BAFB3E41223}" type="datetimeFigureOut">
              <a:rPr lang="es-MX" smtClean="0"/>
              <a:t>23/02/24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B72462-DCA6-4E80-6C6F-BF6AA3709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DC9266-A40E-FD41-D992-F6C3240E2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A6FD7-C897-8244-BC46-E5F7812880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8897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06DE0-4779-953B-B68C-0505E1048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690828-FCF4-A2E4-1802-A10F91DF8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007893-FEEF-30A3-2191-FF48E1106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759C-B9B3-9640-AAE3-0BAFB3E41223}" type="datetimeFigureOut">
              <a:rPr lang="es-MX" smtClean="0"/>
              <a:t>23/02/24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E2124A-A0EF-7B68-A1F9-80AF901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65B2F0-7FB5-9173-3724-49DEB890E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A6FD7-C897-8244-BC46-E5F7812880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7734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1F886E-51E0-C911-C4CC-715E8D9C7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E9464A-816B-6598-1C0A-42E102D74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5F0591A-186A-26DF-B7F9-9C39E153D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99F8E20-16C9-7A33-B804-49C18F589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759C-B9B3-9640-AAE3-0BAFB3E41223}" type="datetimeFigureOut">
              <a:rPr lang="es-MX" smtClean="0"/>
              <a:t>23/02/24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2B040B8-9744-3158-0D77-15BA731D2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538A73-9A17-5376-87A4-31219F02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A6FD7-C897-8244-BC46-E5F7812880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292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F2B91-F502-0DA9-F7CB-8E365E286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08E483-5A9D-0841-C7E6-985AED952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30CF5F4-DA93-BE3C-AECF-A350E8A1D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55CDC85-A33D-3F3F-D431-5BC190E5BD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67DE97B-FD03-9337-91A1-89E95822D4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198BC2E-6381-EE2E-58C3-70CC296D2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759C-B9B3-9640-AAE3-0BAFB3E41223}" type="datetimeFigureOut">
              <a:rPr lang="es-MX" smtClean="0"/>
              <a:t>23/02/24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EA94D92-0C84-DA13-2A4C-92ED97958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2BB3EF2-06B8-4C6A-22D3-B8F1550DA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A6FD7-C897-8244-BC46-E5F7812880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7115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7557D4-5EE4-4951-F1E6-6C9448424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815C9BE-F977-EB1C-C9FE-5D2B7B6E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759C-B9B3-9640-AAE3-0BAFB3E41223}" type="datetimeFigureOut">
              <a:rPr lang="es-MX" smtClean="0"/>
              <a:t>23/02/24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9880BF7-D708-0A1C-982B-826252788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9017AD3-BF1D-6985-38CE-79FAADD27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A6FD7-C897-8244-BC46-E5F7812880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2273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9411AD0-0522-9935-554A-DAF83BE95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759C-B9B3-9640-AAE3-0BAFB3E41223}" type="datetimeFigureOut">
              <a:rPr lang="es-MX" smtClean="0"/>
              <a:t>23/02/24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A4FD013-DCA4-6EE6-ACB0-D29CF4F8B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ECC4D25-1D51-9CE4-0807-611AA4CC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A6FD7-C897-8244-BC46-E5F7812880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0706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40C45F-6F1D-6D7C-35B0-35EE11066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22BA71-92CF-0A45-E210-D0AC62256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D65DA4F-12E1-4D64-8B4B-258E794EC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5C4151-43E8-A04D-4396-18BBCDE3A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759C-B9B3-9640-AAE3-0BAFB3E41223}" type="datetimeFigureOut">
              <a:rPr lang="es-MX" smtClean="0"/>
              <a:t>23/02/24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A656CD-8BAA-B63D-8903-C24AE4E99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4FBB2B-39CD-9BA0-14B8-C86CECA03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A6FD7-C897-8244-BC46-E5F7812880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490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D9CBA1-4ED2-5F16-8731-ED3469553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BE4695-FE93-B3A5-47F0-78DB4EE71F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BA2253D-8330-B6E9-7260-51E61F24D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0054613-3C5A-388A-08B9-5C789B646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759C-B9B3-9640-AAE3-0BAFB3E41223}" type="datetimeFigureOut">
              <a:rPr lang="es-MX" smtClean="0"/>
              <a:t>23/02/24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3ABC6E-1454-B25F-2BDC-B74180F1A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5B438DC-BBF8-5E68-DD01-9DF8EB194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A6FD7-C897-8244-BC46-E5F7812880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431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B721AE4-A590-C608-DC3F-E5B1D2E03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C3B188F-5674-1B7A-24D3-F28CE2109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9A6897-FA79-BC9A-9FF4-CF20780DFD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C759C-B9B3-9640-AAE3-0BAFB3E41223}" type="datetimeFigureOut">
              <a:rPr lang="es-MX" smtClean="0"/>
              <a:t>23/02/24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55977B-5729-8ECC-C1EC-CF10B48413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856280-BFA5-0568-1729-2CCDEA1A0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A6FD7-C897-8244-BC46-E5F7812880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108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customXml" Target="../ink/ink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customXml" Target="../ink/ink6.xml"/><Relationship Id="rId18" Type="http://schemas.openxmlformats.org/officeDocument/2006/relationships/image" Target="../media/image12.png"/><Relationship Id="rId26" Type="http://schemas.openxmlformats.org/officeDocument/2006/relationships/customXml" Target="../ink/ink14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3.png"/><Relationship Id="rId7" Type="http://schemas.openxmlformats.org/officeDocument/2006/relationships/customXml" Target="../ink/ink3.xml"/><Relationship Id="rId12" Type="http://schemas.openxmlformats.org/officeDocument/2006/relationships/image" Target="../media/image9.png"/><Relationship Id="rId17" Type="http://schemas.openxmlformats.org/officeDocument/2006/relationships/customXml" Target="../ink/ink8.xml"/><Relationship Id="rId25" Type="http://schemas.openxmlformats.org/officeDocument/2006/relationships/customXml" Target="../ink/ink13.xml"/><Relationship Id="rId2" Type="http://schemas.openxmlformats.org/officeDocument/2006/relationships/video" Target="../media/media1.MOV"/><Relationship Id="rId16" Type="http://schemas.openxmlformats.org/officeDocument/2006/relationships/image" Target="../media/image11.png"/><Relationship Id="rId20" Type="http://schemas.openxmlformats.org/officeDocument/2006/relationships/customXml" Target="../ink/ink10.xml"/><Relationship Id="rId1" Type="http://schemas.microsoft.com/office/2007/relationships/media" Target="../media/media1.MOV"/><Relationship Id="rId6" Type="http://schemas.openxmlformats.org/officeDocument/2006/relationships/image" Target="../media/image7.png"/><Relationship Id="rId11" Type="http://schemas.openxmlformats.org/officeDocument/2006/relationships/customXml" Target="../ink/ink5.xml"/><Relationship Id="rId24" Type="http://schemas.openxmlformats.org/officeDocument/2006/relationships/customXml" Target="../ink/ink12.xml"/><Relationship Id="rId5" Type="http://schemas.openxmlformats.org/officeDocument/2006/relationships/image" Target="../media/image6.png"/><Relationship Id="rId15" Type="http://schemas.openxmlformats.org/officeDocument/2006/relationships/customXml" Target="../ink/ink7.xml"/><Relationship Id="rId23" Type="http://schemas.openxmlformats.org/officeDocument/2006/relationships/image" Target="../media/image14.png"/><Relationship Id="rId10" Type="http://schemas.openxmlformats.org/officeDocument/2006/relationships/image" Target="../media/image8.png"/><Relationship Id="rId19" Type="http://schemas.openxmlformats.org/officeDocument/2006/relationships/customXml" Target="../ink/ink9.xml"/><Relationship Id="rId4" Type="http://schemas.openxmlformats.org/officeDocument/2006/relationships/image" Target="../media/image5.png"/><Relationship Id="rId9" Type="http://schemas.openxmlformats.org/officeDocument/2006/relationships/customXml" Target="../ink/ink4.xml"/><Relationship Id="rId14" Type="http://schemas.openxmlformats.org/officeDocument/2006/relationships/image" Target="../media/image10.png"/><Relationship Id="rId22" Type="http://schemas.openxmlformats.org/officeDocument/2006/relationships/customXml" Target="../ink/ink11.xml"/><Relationship Id="rId27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AD0B8A09-FE59-E59E-C285-45BDC2DC8798}"/>
                  </a:ext>
                </a:extLst>
              </p14:cNvPr>
              <p14:cNvContentPartPr/>
              <p14:nvPr/>
            </p14:nvContentPartPr>
            <p14:xfrm>
              <a:off x="9067668" y="3083151"/>
              <a:ext cx="383040" cy="29808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AD0B8A09-FE59-E59E-C285-45BDC2DC879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61548" y="3077031"/>
                <a:ext cx="39528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DC70ECB4-2517-A623-B8CF-3ADDB1DBE34B}"/>
                  </a:ext>
                </a:extLst>
              </p14:cNvPr>
              <p14:cNvContentPartPr/>
              <p14:nvPr/>
            </p14:nvContentPartPr>
            <p14:xfrm>
              <a:off x="1383468" y="1455591"/>
              <a:ext cx="420480" cy="461880"/>
            </p14:xfrm>
          </p:contentPart>
        </mc:Choice>
        <mc:Fallback xmlns=""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DC70ECB4-2517-A623-B8CF-3ADDB1DBE34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77348" y="1449471"/>
                <a:ext cx="432720" cy="47412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Imagen 11">
            <a:extLst>
              <a:ext uri="{FF2B5EF4-FFF2-40B4-BE49-F238E27FC236}">
                <a16:creationId xmlns:a16="http://schemas.microsoft.com/office/drawing/2014/main" id="{B188E855-5904-E083-9AEF-61DDA88784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494" y="3828351"/>
            <a:ext cx="4928579" cy="421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5885D-6BF6-4233-8603-A2D1306F8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53" y="2902750"/>
            <a:ext cx="6686537" cy="842884"/>
          </a:xfrm>
        </p:spPr>
        <p:txBody>
          <a:bodyPr>
            <a:noAutofit/>
          </a:bodyPr>
          <a:lstStyle/>
          <a:p>
            <a:r>
              <a:rPr lang="es-MX" sz="1800" b="0" i="0" dirty="0">
                <a:effectLst/>
              </a:rPr>
              <a:t>contigo es diferente, contigo no tengo ningún secreto, con contigo soy la </a:t>
            </a:r>
            <a:r>
              <a:rPr lang="es-419" sz="1800" b="0" i="0" dirty="0">
                <a:effectLst/>
              </a:rPr>
              <a:t>versión</a:t>
            </a:r>
            <a:r>
              <a:rPr lang="es-MX" sz="1800" b="0" i="0" dirty="0">
                <a:effectLst/>
              </a:rPr>
              <a:t> real de mi misma </a:t>
            </a:r>
            <a:br>
              <a:rPr lang="es-MX" sz="1800" dirty="0">
                <a:effectLst/>
              </a:rPr>
            </a:br>
            <a:r>
              <a:rPr lang="es-MX" sz="1800" b="0" i="0" dirty="0">
                <a:effectLst/>
              </a:rPr>
              <a:t>Yo siempre voy a estar para ti cuando me necesites porque tu eres la persona que mas amo y quiero en este mundo</a:t>
            </a:r>
            <a:br>
              <a:rPr lang="es-MX" sz="1800" dirty="0">
                <a:effectLst/>
              </a:rPr>
            </a:br>
            <a:r>
              <a:rPr lang="es-MX" sz="1800" b="0" i="0" dirty="0">
                <a:effectLst/>
              </a:rPr>
              <a:t>contigo es diferente, contigo no tengo ningún secreto, con contigo soy la </a:t>
            </a:r>
            <a:r>
              <a:rPr lang="es-419" sz="1800" b="0" i="0" dirty="0">
                <a:effectLst/>
              </a:rPr>
              <a:t>versión</a:t>
            </a:r>
            <a:r>
              <a:rPr lang="es-MX" sz="1800" b="0" i="0" dirty="0">
                <a:effectLst/>
              </a:rPr>
              <a:t> real de mi misma ‹3</a:t>
            </a:r>
            <a:br>
              <a:rPr lang="es-MX" sz="1800" dirty="0">
                <a:effectLst/>
              </a:rPr>
            </a:br>
            <a:r>
              <a:rPr lang="es-MX" sz="1800" b="0" i="0" dirty="0">
                <a:effectLst/>
              </a:rPr>
              <a:t>Yo siempre voy a estar para ti cuando me necesites porque tu eres la persona que mas amo y quiero en este mundo</a:t>
            </a:r>
            <a:br>
              <a:rPr lang="es-MX" sz="1800" dirty="0">
                <a:effectLst/>
              </a:rPr>
            </a:br>
            <a:endParaRPr lang="es-MX" sz="1800" dirty="0"/>
          </a:p>
        </p:txBody>
      </p:sp>
      <p:pic>
        <p:nvPicPr>
          <p:cNvPr id="9" name="trim.34207E10-732B-4DF3-900A-C26E0684F3D9.MOV">
            <a:hlinkClick r:id="" action="ppaction://media"/>
            <a:extLst>
              <a:ext uri="{FF2B5EF4-FFF2-40B4-BE49-F238E27FC236}">
                <a16:creationId xmlns:a16="http://schemas.microsoft.com/office/drawing/2014/main" id="{5A1954B5-787D-F32B-D8A8-CD7095CB675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82741"/>
            <a:ext cx="4210050" cy="2175259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062AE52-345D-8555-8220-DB54EB1A9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6"/>
          <a:stretch/>
        </p:blipFill>
        <p:spPr>
          <a:xfrm>
            <a:off x="216253" y="1"/>
            <a:ext cx="5601773" cy="196564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55CB145-2C36-3C4D-6840-9D00CE734A93}"/>
              </a:ext>
            </a:extLst>
          </p:cNvPr>
          <p:cNvSpPr txBox="1"/>
          <p:nvPr/>
        </p:nvSpPr>
        <p:spPr>
          <a:xfrm>
            <a:off x="6965517" y="931333"/>
            <a:ext cx="46708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419" dirty="0">
                <a:latin typeface="+mj-lt"/>
              </a:rPr>
              <a:t>Gracias por ser mi amiga y a verme soportado desde hace 3 años,aunque hubieran momentos donde dejábamos de hablar por largo tiempo nunca deje de quererte, aprecio mucho tu amistad, gracias por estar para mi siempre, aconsejarme y ser como una hermana para mi, te quiero muchisisismo sabi, eres la mejor,ai lop yu</a:t>
            </a:r>
            <a:endParaRPr lang="es-MX" dirty="0">
              <a:latin typeface="+mj-lt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8F92F36-92BC-BF0B-92C8-82DE5D803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895">
            <a:off x="7891964" y="3089278"/>
            <a:ext cx="4594094" cy="39377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Entrada de lápiz 18">
                <a:extLst>
                  <a:ext uri="{FF2B5EF4-FFF2-40B4-BE49-F238E27FC236}">
                    <a16:creationId xmlns:a16="http://schemas.microsoft.com/office/drawing/2014/main" id="{754D80C3-851A-A1E0-226D-9D8628A25413}"/>
                  </a:ext>
                </a:extLst>
              </p14:cNvPr>
              <p14:cNvContentPartPr/>
              <p14:nvPr/>
            </p14:nvContentPartPr>
            <p14:xfrm>
              <a:off x="11514373" y="5484831"/>
              <a:ext cx="360" cy="360"/>
            </p14:xfrm>
          </p:contentPart>
        </mc:Choice>
        <mc:Fallback xmlns="">
          <p:pic>
            <p:nvPicPr>
              <p:cNvPr id="19" name="Entrada de lápiz 18">
                <a:extLst>
                  <a:ext uri="{FF2B5EF4-FFF2-40B4-BE49-F238E27FC236}">
                    <a16:creationId xmlns:a16="http://schemas.microsoft.com/office/drawing/2014/main" id="{754D80C3-851A-A1E0-226D-9D8628A2541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508253" y="5478711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Entrada de lápiz 19">
                <a:extLst>
                  <a:ext uri="{FF2B5EF4-FFF2-40B4-BE49-F238E27FC236}">
                    <a16:creationId xmlns:a16="http://schemas.microsoft.com/office/drawing/2014/main" id="{B5BC87A5-20B1-4264-10FC-1691AAC23BA4}"/>
                  </a:ext>
                </a:extLst>
              </p14:cNvPr>
              <p14:cNvContentPartPr/>
              <p14:nvPr/>
            </p14:nvContentPartPr>
            <p14:xfrm>
              <a:off x="8756502" y="3577532"/>
              <a:ext cx="252360" cy="2052000"/>
            </p14:xfrm>
          </p:contentPart>
        </mc:Choice>
        <mc:Fallback xmlns="">
          <p:pic>
            <p:nvPicPr>
              <p:cNvPr id="20" name="Entrada de lápiz 19">
                <a:extLst>
                  <a:ext uri="{FF2B5EF4-FFF2-40B4-BE49-F238E27FC236}">
                    <a16:creationId xmlns:a16="http://schemas.microsoft.com/office/drawing/2014/main" id="{B5BC87A5-20B1-4264-10FC-1691AAC23BA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50382" y="3571412"/>
                <a:ext cx="264600" cy="20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Entrada de lápiz 20">
                <a:extLst>
                  <a:ext uri="{FF2B5EF4-FFF2-40B4-BE49-F238E27FC236}">
                    <a16:creationId xmlns:a16="http://schemas.microsoft.com/office/drawing/2014/main" id="{2C1B3F67-95D6-2407-B95A-BB1C11B08D68}"/>
                  </a:ext>
                </a:extLst>
              </p14:cNvPr>
              <p14:cNvContentPartPr/>
              <p14:nvPr/>
            </p14:nvContentPartPr>
            <p14:xfrm>
              <a:off x="9005448" y="3572021"/>
              <a:ext cx="2551680" cy="268560"/>
            </p14:xfrm>
          </p:contentPart>
        </mc:Choice>
        <mc:Fallback xmlns="">
          <p:pic>
            <p:nvPicPr>
              <p:cNvPr id="21" name="Entrada de lápiz 20">
                <a:extLst>
                  <a:ext uri="{FF2B5EF4-FFF2-40B4-BE49-F238E27FC236}">
                    <a16:creationId xmlns:a16="http://schemas.microsoft.com/office/drawing/2014/main" id="{2C1B3F67-95D6-2407-B95A-BB1C11B08D6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999328" y="3565901"/>
                <a:ext cx="256392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3" name="Entrada de lápiz 22">
                <a:extLst>
                  <a:ext uri="{FF2B5EF4-FFF2-40B4-BE49-F238E27FC236}">
                    <a16:creationId xmlns:a16="http://schemas.microsoft.com/office/drawing/2014/main" id="{7004931B-A5AB-776A-DB2B-CD453521A10D}"/>
                  </a:ext>
                </a:extLst>
              </p14:cNvPr>
              <p14:cNvContentPartPr/>
              <p14:nvPr/>
            </p14:nvContentPartPr>
            <p14:xfrm>
              <a:off x="12061128" y="411941"/>
              <a:ext cx="9000" cy="83880"/>
            </p14:xfrm>
          </p:contentPart>
        </mc:Choice>
        <mc:Fallback xmlns="">
          <p:pic>
            <p:nvPicPr>
              <p:cNvPr id="23" name="Entrada de lápiz 22">
                <a:extLst>
                  <a:ext uri="{FF2B5EF4-FFF2-40B4-BE49-F238E27FC236}">
                    <a16:creationId xmlns:a16="http://schemas.microsoft.com/office/drawing/2014/main" id="{7004931B-A5AB-776A-DB2B-CD453521A10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055008" y="405821"/>
                <a:ext cx="21240" cy="9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6" name="Entrada de lápiz 25">
                <a:extLst>
                  <a:ext uri="{FF2B5EF4-FFF2-40B4-BE49-F238E27FC236}">
                    <a16:creationId xmlns:a16="http://schemas.microsoft.com/office/drawing/2014/main" id="{3E0752A7-0083-2952-6FAC-C0AFE3321F12}"/>
                  </a:ext>
                </a:extLst>
              </p14:cNvPr>
              <p14:cNvContentPartPr/>
              <p14:nvPr/>
            </p14:nvContentPartPr>
            <p14:xfrm>
              <a:off x="11516455" y="4180527"/>
              <a:ext cx="106920" cy="1015920"/>
            </p14:xfrm>
          </p:contentPart>
        </mc:Choice>
        <mc:Fallback xmlns="">
          <p:pic>
            <p:nvPicPr>
              <p:cNvPr id="26" name="Entrada de lápiz 25">
                <a:extLst>
                  <a:ext uri="{FF2B5EF4-FFF2-40B4-BE49-F238E27FC236}">
                    <a16:creationId xmlns:a16="http://schemas.microsoft.com/office/drawing/2014/main" id="{3E0752A7-0083-2952-6FAC-C0AFE3321F1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510335" y="4174407"/>
                <a:ext cx="119160" cy="10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7" name="Entrada de lápiz 26">
                <a:extLst>
                  <a:ext uri="{FF2B5EF4-FFF2-40B4-BE49-F238E27FC236}">
                    <a16:creationId xmlns:a16="http://schemas.microsoft.com/office/drawing/2014/main" id="{099714D8-3C9F-7E4F-3159-5B381AF43396}"/>
                  </a:ext>
                </a:extLst>
              </p14:cNvPr>
              <p14:cNvContentPartPr/>
              <p14:nvPr/>
            </p14:nvContentPartPr>
            <p14:xfrm>
              <a:off x="11428975" y="4399407"/>
              <a:ext cx="171720" cy="1630800"/>
            </p14:xfrm>
          </p:contentPart>
        </mc:Choice>
        <mc:Fallback xmlns="">
          <p:pic>
            <p:nvPicPr>
              <p:cNvPr id="27" name="Entrada de lápiz 26">
                <a:extLst>
                  <a:ext uri="{FF2B5EF4-FFF2-40B4-BE49-F238E27FC236}">
                    <a16:creationId xmlns:a16="http://schemas.microsoft.com/office/drawing/2014/main" id="{099714D8-3C9F-7E4F-3159-5B381AF4339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422855" y="4393287"/>
                <a:ext cx="183960" cy="164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8" name="Entrada de lápiz 27">
                <a:extLst>
                  <a:ext uri="{FF2B5EF4-FFF2-40B4-BE49-F238E27FC236}">
                    <a16:creationId xmlns:a16="http://schemas.microsoft.com/office/drawing/2014/main" id="{1AD597A9-8DBB-3297-7BF7-6CD8938038E7}"/>
                  </a:ext>
                </a:extLst>
              </p14:cNvPr>
              <p14:cNvContentPartPr/>
              <p14:nvPr/>
            </p14:nvContentPartPr>
            <p14:xfrm>
              <a:off x="10261630" y="3777327"/>
              <a:ext cx="360" cy="360"/>
            </p14:xfrm>
          </p:contentPart>
        </mc:Choice>
        <mc:Fallback xmlns="">
          <p:pic>
            <p:nvPicPr>
              <p:cNvPr id="28" name="Entrada de lápiz 27">
                <a:extLst>
                  <a:ext uri="{FF2B5EF4-FFF2-40B4-BE49-F238E27FC236}">
                    <a16:creationId xmlns:a16="http://schemas.microsoft.com/office/drawing/2014/main" id="{1AD597A9-8DBB-3297-7BF7-6CD8938038E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255510" y="3771207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9" name="Entrada de lápiz 28">
                <a:extLst>
                  <a:ext uri="{FF2B5EF4-FFF2-40B4-BE49-F238E27FC236}">
                    <a16:creationId xmlns:a16="http://schemas.microsoft.com/office/drawing/2014/main" id="{2BACFD4F-47ED-68CC-05DF-F3EB5AFADB98}"/>
                  </a:ext>
                </a:extLst>
              </p14:cNvPr>
              <p14:cNvContentPartPr/>
              <p14:nvPr/>
            </p14:nvContentPartPr>
            <p14:xfrm>
              <a:off x="11561590" y="6185727"/>
              <a:ext cx="360" cy="191880"/>
            </p14:xfrm>
          </p:contentPart>
        </mc:Choice>
        <mc:Fallback xmlns="">
          <p:pic>
            <p:nvPicPr>
              <p:cNvPr id="29" name="Entrada de lápiz 28">
                <a:extLst>
                  <a:ext uri="{FF2B5EF4-FFF2-40B4-BE49-F238E27FC236}">
                    <a16:creationId xmlns:a16="http://schemas.microsoft.com/office/drawing/2014/main" id="{2BACFD4F-47ED-68CC-05DF-F3EB5AFADB9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555470" y="6179607"/>
                <a:ext cx="1260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D9982C9A-E699-65D5-B918-66137AA0989D}"/>
                  </a:ext>
                </a:extLst>
              </p14:cNvPr>
              <p14:cNvContentPartPr/>
              <p14:nvPr/>
            </p14:nvContentPartPr>
            <p14:xfrm>
              <a:off x="9344639" y="6162152"/>
              <a:ext cx="1950840" cy="205560"/>
            </p14:xfrm>
          </p:contentPart>
        </mc:Choice>
        <mc:Fallback xmlns=""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D9982C9A-E699-65D5-B918-66137AA0989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338519" y="6156032"/>
                <a:ext cx="1963080" cy="2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2" name="Entrada de lápiz 41">
                <a:extLst>
                  <a:ext uri="{FF2B5EF4-FFF2-40B4-BE49-F238E27FC236}">
                    <a16:creationId xmlns:a16="http://schemas.microsoft.com/office/drawing/2014/main" id="{E34515EC-7BD9-3865-1B3A-42E14998E3B0}"/>
                  </a:ext>
                </a:extLst>
              </p14:cNvPr>
              <p14:cNvContentPartPr/>
              <p14:nvPr/>
            </p14:nvContentPartPr>
            <p14:xfrm>
              <a:off x="1810559" y="3605072"/>
              <a:ext cx="360" cy="360"/>
            </p14:xfrm>
          </p:contentPart>
        </mc:Choice>
        <mc:Fallback xmlns="">
          <p:pic>
            <p:nvPicPr>
              <p:cNvPr id="42" name="Entrada de lápiz 41">
                <a:extLst>
                  <a:ext uri="{FF2B5EF4-FFF2-40B4-BE49-F238E27FC236}">
                    <a16:creationId xmlns:a16="http://schemas.microsoft.com/office/drawing/2014/main" id="{E34515EC-7BD9-3865-1B3A-42E14998E3B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04439" y="3598952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3" name="Entrada de lápiz 42">
                <a:extLst>
                  <a:ext uri="{FF2B5EF4-FFF2-40B4-BE49-F238E27FC236}">
                    <a16:creationId xmlns:a16="http://schemas.microsoft.com/office/drawing/2014/main" id="{F0781017-D312-0DEB-2045-9DB354388C5B}"/>
                  </a:ext>
                </a:extLst>
              </p14:cNvPr>
              <p14:cNvContentPartPr/>
              <p14:nvPr/>
            </p14:nvContentPartPr>
            <p14:xfrm>
              <a:off x="902999" y="3580232"/>
              <a:ext cx="360" cy="360"/>
            </p14:xfrm>
          </p:contentPart>
        </mc:Choice>
        <mc:Fallback xmlns="">
          <p:pic>
            <p:nvPicPr>
              <p:cNvPr id="43" name="Entrada de lápiz 42">
                <a:extLst>
                  <a:ext uri="{FF2B5EF4-FFF2-40B4-BE49-F238E27FC236}">
                    <a16:creationId xmlns:a16="http://schemas.microsoft.com/office/drawing/2014/main" id="{F0781017-D312-0DEB-2045-9DB354388C5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96879" y="3574112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4" name="Entrada de lápiz 43">
                <a:extLst>
                  <a:ext uri="{FF2B5EF4-FFF2-40B4-BE49-F238E27FC236}">
                    <a16:creationId xmlns:a16="http://schemas.microsoft.com/office/drawing/2014/main" id="{34D84431-A2B2-D63D-3079-16D7FF75A091}"/>
                  </a:ext>
                </a:extLst>
              </p14:cNvPr>
              <p14:cNvContentPartPr/>
              <p14:nvPr/>
            </p14:nvContentPartPr>
            <p14:xfrm>
              <a:off x="845399" y="3629912"/>
              <a:ext cx="360" cy="360"/>
            </p14:xfrm>
          </p:contentPart>
        </mc:Choice>
        <mc:Fallback xmlns="">
          <p:pic>
            <p:nvPicPr>
              <p:cNvPr id="44" name="Entrada de lápiz 43">
                <a:extLst>
                  <a:ext uri="{FF2B5EF4-FFF2-40B4-BE49-F238E27FC236}">
                    <a16:creationId xmlns:a16="http://schemas.microsoft.com/office/drawing/2014/main" id="{34D84431-A2B2-D63D-3079-16D7FF75A09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9279" y="3623792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n 2">
            <a:extLst>
              <a:ext uri="{FF2B5EF4-FFF2-40B4-BE49-F238E27FC236}">
                <a16:creationId xmlns:a16="http://schemas.microsoft.com/office/drawing/2014/main" id="{08CE4FD9-D245-AE35-A519-DB599319EA6B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9" t="6634" r="6926" b="2786"/>
          <a:stretch/>
        </p:blipFill>
        <p:spPr>
          <a:xfrm>
            <a:off x="6208236" y="4432357"/>
            <a:ext cx="2160868" cy="230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7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29DC913-2A56-06E5-212C-8B8B5D355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975">
            <a:off x="7086182" y="2953732"/>
            <a:ext cx="5078411" cy="434172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18CD317-2CC2-3EEE-A35D-7C4CC2607B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6" t="14351" r="22222" b="24149"/>
          <a:stretch/>
        </p:blipFill>
        <p:spPr>
          <a:xfrm>
            <a:off x="142875" y="0"/>
            <a:ext cx="5953125" cy="275228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103C482-3F21-8A17-D2EC-BBB574C7CF7E}"/>
              </a:ext>
            </a:extLst>
          </p:cNvPr>
          <p:cNvSpPr txBox="1"/>
          <p:nvPr/>
        </p:nvSpPr>
        <p:spPr>
          <a:xfrm>
            <a:off x="1461881" y="2211073"/>
            <a:ext cx="47658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419" sz="1600" dirty="0">
                <a:latin typeface="Angsana New" panose="020B0604020202020204" pitchFamily="34" charset="0"/>
                <a:cs typeface="Angsana New" panose="020B0604020202020204" pitchFamily="34" charset="0"/>
              </a:rPr>
              <a:t>A pesar de que cuando te conocí por primera vez no me caías tan bien por razones que sólo tú y yo sabemos, me di la oportunidad de hablarte, y me agradezco a mi misma por haberlo hecho, gracioso el porque nos volvimos amigos,¿ recuerdas que cuando nos queríamos quejar o burlar de algo íbamos a ese chat para que no se dieran cuenta?, era muy divertido, desde ese momento supe que serias una de las mejores amistad que podría tener.</a:t>
            </a:r>
          </a:p>
          <a:p>
            <a:pPr algn="l"/>
            <a:r>
              <a:rPr lang="es-419" sz="1600" dirty="0">
                <a:latin typeface="Angsana New" panose="020B0604020202020204" pitchFamily="34" charset="0"/>
                <a:cs typeface="Angsana New" panose="020B0604020202020204" pitchFamily="34" charset="0"/>
              </a:rPr>
              <a:t>Gracias, gracias por ayudarme cuando más lo necesitaba, me ayudaste a librarme de amistades tóxicas,personas que no me convenían y me aconsejaste, porque estuviste ahí cuando mas lo necesitaba y nadie más estaba,estuviste en mis buenos y malos momentos, gracias por ser mi amiga de vdd aprecio mucho tu amistad, gracias por todo Lin:3.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81F907E-637A-40AD-10D5-CDA6E5CBE9B5}"/>
              </a:ext>
            </a:extLst>
          </p:cNvPr>
          <p:cNvSpPr txBox="1"/>
          <p:nvPr/>
        </p:nvSpPr>
        <p:spPr>
          <a:xfrm>
            <a:off x="6429204" y="195136"/>
            <a:ext cx="49371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0" i="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tal vez tal vez no te he dicho lo importante que eres para mi, tal vez no te he dicho lo mucho</a:t>
            </a:r>
            <a:r>
              <a:rPr lang="es-419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s-MX" b="0" i="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que te </a:t>
            </a:r>
            <a:r>
              <a:rPr lang="es-419" b="0" i="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amo</a:t>
            </a:r>
            <a:r>
              <a:rPr lang="es-MX" b="0" i="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,</a:t>
            </a:r>
            <a:r>
              <a:rPr lang="es-419" b="0" i="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s-419" dirty="0">
                <a:latin typeface="Angsana New" panose="02020603050405020304" pitchFamily="18" charset="-34"/>
                <a:cs typeface="Angsana New" panose="02020603050405020304" pitchFamily="18" charset="-34"/>
              </a:rPr>
              <a:t>tal </a:t>
            </a:r>
            <a:r>
              <a:rPr lang="es-MX" b="0" i="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vez no te hago sentir que eres</a:t>
            </a:r>
            <a:endParaRPr lang="es-MX" dirty="0"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s-MX" b="0" i="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una muy buena amiga e incluso</a:t>
            </a:r>
            <a:endParaRPr lang="es-MX" dirty="0"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s-MX" b="0" i="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Podría decir que de las mejores, tal vez no te he dicho que eres la</a:t>
            </a:r>
            <a:endParaRPr lang="es-MX" dirty="0"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s-MX" b="0" i="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mejor persona que </a:t>
            </a:r>
            <a:r>
              <a:rPr lang="es-419" b="0" i="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conozco…</a:t>
            </a:r>
          </a:p>
          <a:p>
            <a:r>
              <a:rPr lang="es-419" dirty="0">
                <a:latin typeface="Angsana New" panose="02020603050405020304" pitchFamily="18" charset="-34"/>
                <a:cs typeface="Angsana New" panose="02020603050405020304" pitchFamily="18" charset="-34"/>
              </a:rPr>
              <a:t>Pero lo eres, eres indispensable, sin ti no estaría completa, eres alguien muy especial y quiero que lo sepas, se que nuestra amistad es verdadera así que también quiero que sea duradera, eres alguien muy divertida, amable,carismática,creativa y alguien que vale mucho la pena, me transmites muchas paz y tranquilidad y es por eso que me tome la libertad de expresar todo eso en una carta, te amo demasiado mi lebiano fav.</a:t>
            </a:r>
            <a:endParaRPr lang="es-MX" dirty="0"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l"/>
            <a:endParaRPr lang="es-MX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0C1A370-BBC1-5B32-DC04-169FD5DB51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t="16975" r="23784" b="16138"/>
          <a:stretch/>
        </p:blipFill>
        <p:spPr>
          <a:xfrm rot="20521195">
            <a:off x="218709" y="4817382"/>
            <a:ext cx="1481810" cy="18511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4AFCCA2-BA37-3F4B-6A19-4956864B56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598">
            <a:off x="393099" y="5029667"/>
            <a:ext cx="1205625" cy="150703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9AFF2A5-C34D-44A5-8668-AF510A049366}"/>
              </a:ext>
            </a:extLst>
          </p:cNvPr>
          <p:cNvSpPr txBox="1"/>
          <p:nvPr/>
        </p:nvSpPr>
        <p:spPr>
          <a:xfrm rot="20860880">
            <a:off x="236165" y="4345895"/>
            <a:ext cx="2451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419" sz="2800" b="1" dirty="0">
                <a:solidFill>
                  <a:srgbClr val="D9989D"/>
                </a:solidFill>
                <a:latin typeface="Baguet Script" panose="020F0502020204030204" pitchFamily="34" charset="0"/>
              </a:rPr>
              <a:t>US</a:t>
            </a:r>
            <a:endParaRPr lang="es-MX" sz="2800" b="1" dirty="0">
              <a:solidFill>
                <a:srgbClr val="D9989D"/>
              </a:solidFill>
              <a:latin typeface="Baguet Script" panose="020F050202020403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E1412D5-4619-EB40-C3BC-34C6EC29A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8688">
            <a:off x="1941900" y="5323493"/>
            <a:ext cx="1859727" cy="129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727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A173B54E-C55A-088E-3CE0-2DB69FC60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087" y="-1246256"/>
            <a:ext cx="9490721" cy="811398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D5F6676-03D2-462A-789B-2EB78E627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965" y="109090"/>
            <a:ext cx="14631601" cy="1844413"/>
          </a:xfrm>
        </p:spPr>
        <p:txBody>
          <a:bodyPr>
            <a:normAutofit/>
          </a:bodyPr>
          <a:lstStyle/>
          <a:p>
            <a:r>
              <a:rPr lang="es-419" sz="6000" b="1" dirty="0">
                <a:solidFill>
                  <a:schemeClr val="bg2">
                    <a:lumMod val="75000"/>
                  </a:schemeClr>
                </a:solidFill>
                <a:latin typeface="Jumble" panose="020F0502020204030204" pitchFamily="34" charset="0"/>
                <a:cs typeface="Forte Forward" pitchFamily="2" charset="77"/>
              </a:rPr>
              <a:t>ANTHONY</a:t>
            </a:r>
            <a:endParaRPr lang="es-MX" sz="6000" b="1" dirty="0">
              <a:solidFill>
                <a:schemeClr val="bg2">
                  <a:lumMod val="75000"/>
                </a:schemeClr>
              </a:solidFill>
              <a:latin typeface="Jumble" panose="020F0502020204030204" pitchFamily="34" charset="0"/>
              <a:cs typeface="Forte Forward" pitchFamily="2" charset="77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C7E1CB0-CC8A-7BDC-A13B-35F767BF4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6348">
            <a:off x="5415266" y="555617"/>
            <a:ext cx="4902397" cy="6536531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3CE2086-8898-CCDC-E0B7-B09D2FE55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449" y="0"/>
            <a:ext cx="51435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6174A77-6B4A-5D09-D0FF-E99E92D0B4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8" t="13805"/>
          <a:stretch/>
        </p:blipFill>
        <p:spPr>
          <a:xfrm>
            <a:off x="0" y="0"/>
            <a:ext cx="2471330" cy="221629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056739C-10C9-0521-036F-39551E7545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232146"/>
            <a:ext cx="51435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81C5774-E025-46C4-5E9B-A933ACFCDF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4" b="9867"/>
          <a:stretch/>
        </p:blipFill>
        <p:spPr>
          <a:xfrm rot="20094443">
            <a:off x="10624709" y="1457958"/>
            <a:ext cx="1535243" cy="157725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679DBC5-2AFD-65CF-88EC-0CE5BDFE26A9}"/>
              </a:ext>
            </a:extLst>
          </p:cNvPr>
          <p:cNvSpPr txBox="1"/>
          <p:nvPr/>
        </p:nvSpPr>
        <p:spPr>
          <a:xfrm>
            <a:off x="8596795" y="234342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s-MX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FE3ACAB-36DA-6788-BED5-C13407BC5ACA}"/>
              </a:ext>
            </a:extLst>
          </p:cNvPr>
          <p:cNvSpPr txBox="1"/>
          <p:nvPr/>
        </p:nvSpPr>
        <p:spPr>
          <a:xfrm>
            <a:off x="1995178" y="1887405"/>
            <a:ext cx="6162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419" dirty="0"/>
              <a:t>Gracias por ser mi amigo te quiero mucho, eres muy buen amigo (mentira), me caes bien aún que diga que no es de bromita, t quiero mucho</a:t>
            </a:r>
            <a:endParaRPr lang="es-MX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0F7010F-E577-176E-58FA-A6334F0794DA}"/>
              </a:ext>
            </a:extLst>
          </p:cNvPr>
          <p:cNvSpPr txBox="1"/>
          <p:nvPr/>
        </p:nvSpPr>
        <p:spPr>
          <a:xfrm>
            <a:off x="4169732" y="1287324"/>
            <a:ext cx="442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419" sz="2100" dirty="0"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(Yo la menos obligada)</a:t>
            </a:r>
            <a:endParaRPr lang="es-MX" sz="2100" dirty="0"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8022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4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5" baseType="lpstr">
      <vt:lpstr>Tema de Office</vt:lpstr>
      <vt:lpstr>Presentación de PowerPoint</vt:lpstr>
      <vt:lpstr>contigo es diferente, contigo no tengo ningún secreto, con contigo soy la versión real de mi misma  Yo siempre voy a estar para ti cuando me necesites porque tu eres la persona que mas amo y quiero en este mundo contigo es diferente, contigo no tengo ningún secreto, con contigo soy la versión real de mi misma ‹3 Yo siempre voy a estar para ti cuando me necesites porque tu eres la persona que mas amo y quiero en este mundo </vt:lpstr>
      <vt:lpstr>Presentación de PowerPoint</vt:lpstr>
      <vt:lpstr>ANTHONY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Kid2 Inei</dc:creator>
  <cp:lastModifiedBy>Kid2 Inei</cp:lastModifiedBy>
  <cp:revision>16</cp:revision>
  <dcterms:created xsi:type="dcterms:W3CDTF">2024-02-15T05:22:31Z</dcterms:created>
  <dcterms:modified xsi:type="dcterms:W3CDTF">2024-02-23T17:03:29Z</dcterms:modified>
</cp:coreProperties>
</file>