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E76BA-37B2-7D43-941F-127783CE0EA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00E375-350B-284A-AEB2-3A94E63146A2}">
      <dgm:prSet phldrT="[Texto]" phldr="0"/>
      <dgm:spPr/>
      <dgm:t>
        <a:bodyPr/>
        <a:lstStyle/>
        <a:p>
          <a:r>
            <a:rPr lang="es-MX" dirty="0"/>
            <a:t>Los segmentos tiene una propiedad llamada </a:t>
          </a:r>
          <a:r>
            <a:rPr lang="es-MX" dirty="0" err="1"/>
            <a:t>longitud,la</a:t>
          </a:r>
          <a:r>
            <a:rPr lang="es-MX" dirty="0"/>
            <a:t> cual consiste en la longitud del segmento(cuanto mide el segmento)</a:t>
          </a:r>
        </a:p>
      </dgm:t>
    </dgm:pt>
    <dgm:pt modelId="{5C365190-F3FE-9948-9BEC-1E23EB24A548}" type="parTrans" cxnId="{1FF661F2-A429-8543-9329-08177CEB080D}">
      <dgm:prSet/>
      <dgm:spPr/>
      <dgm:t>
        <a:bodyPr/>
        <a:lstStyle/>
        <a:p>
          <a:endParaRPr lang="es-MX"/>
        </a:p>
      </dgm:t>
    </dgm:pt>
    <dgm:pt modelId="{DDE65FE0-E6A8-A44A-A523-72026DCE36B2}" type="sibTrans" cxnId="{1FF661F2-A429-8543-9329-08177CEB080D}">
      <dgm:prSet/>
      <dgm:spPr/>
      <dgm:t>
        <a:bodyPr/>
        <a:lstStyle/>
        <a:p>
          <a:endParaRPr lang="es-MX"/>
        </a:p>
      </dgm:t>
    </dgm:pt>
    <dgm:pt modelId="{FB6A6772-093B-FA45-B834-B9632A06C022}">
      <dgm:prSet phldrT="[Texto]" phldr="0"/>
      <dgm:spPr/>
      <dgm:t>
        <a:bodyPr/>
        <a:lstStyle/>
        <a:p>
          <a:r>
            <a:rPr lang="es-MX" dirty="0"/>
            <a:t>La forma de escribir un segmento “AB” esto simboliza un segmento desde el punto “A” hasta el punto “B”</a:t>
          </a:r>
        </a:p>
      </dgm:t>
    </dgm:pt>
    <dgm:pt modelId="{489D25E4-59EA-514C-A352-582688FF8D99}" type="parTrans" cxnId="{0353BCF0-0306-B147-AF94-CBB4464B6C98}">
      <dgm:prSet/>
      <dgm:spPr/>
      <dgm:t>
        <a:bodyPr/>
        <a:lstStyle/>
        <a:p>
          <a:endParaRPr lang="es-MX"/>
        </a:p>
      </dgm:t>
    </dgm:pt>
    <dgm:pt modelId="{CFD7B831-CE3D-4D40-A90D-765E2740D45F}" type="sibTrans" cxnId="{0353BCF0-0306-B147-AF94-CBB4464B6C98}">
      <dgm:prSet/>
      <dgm:spPr/>
      <dgm:t>
        <a:bodyPr/>
        <a:lstStyle/>
        <a:p>
          <a:endParaRPr lang="es-MX"/>
        </a:p>
      </dgm:t>
    </dgm:pt>
    <dgm:pt modelId="{AEF9ACF8-3AD5-5F4B-8FD4-6098600F7855}">
      <dgm:prSet phldrT="[Texto]" phldr="0"/>
      <dgm:spPr/>
      <dgm:t>
        <a:bodyPr/>
        <a:lstStyle/>
        <a:p>
          <a:r>
            <a:rPr lang="es-MX" dirty="0" err="1"/>
            <a:t>Mediatriz</a:t>
          </a:r>
          <a:r>
            <a:rPr lang="es-MX" dirty="0"/>
            <a:t> del segmento es la línea recta perpendicular a dicho segmento trazado desde su punto medio </a:t>
          </a:r>
        </a:p>
      </dgm:t>
    </dgm:pt>
    <dgm:pt modelId="{FE06631F-73A4-1641-A0B9-A81A32079A47}" type="parTrans" cxnId="{56DD4454-FD3B-6D47-B491-7D697D05C1A1}">
      <dgm:prSet/>
      <dgm:spPr/>
      <dgm:t>
        <a:bodyPr/>
        <a:lstStyle/>
        <a:p>
          <a:endParaRPr lang="es-MX"/>
        </a:p>
      </dgm:t>
    </dgm:pt>
    <dgm:pt modelId="{285A8013-CBCD-7A4C-9079-A3F6872E3C62}" type="sibTrans" cxnId="{56DD4454-FD3B-6D47-B491-7D697D05C1A1}">
      <dgm:prSet/>
      <dgm:spPr/>
      <dgm:t>
        <a:bodyPr/>
        <a:lstStyle/>
        <a:p>
          <a:endParaRPr lang="es-MX"/>
        </a:p>
      </dgm:t>
    </dgm:pt>
    <dgm:pt modelId="{6D7696FE-EE58-C042-A871-FD3A577A2C2F}" type="pres">
      <dgm:prSet presAssocID="{452E76BA-37B2-7D43-941F-127783CE0EA1}" presName="Name0" presStyleCnt="0">
        <dgm:presLayoutVars>
          <dgm:chMax val="7"/>
          <dgm:chPref val="7"/>
          <dgm:dir/>
        </dgm:presLayoutVars>
      </dgm:prSet>
      <dgm:spPr/>
    </dgm:pt>
    <dgm:pt modelId="{675A8208-0BC7-7246-A051-A4A68825CCCF}" type="pres">
      <dgm:prSet presAssocID="{452E76BA-37B2-7D43-941F-127783CE0EA1}" presName="Name1" presStyleCnt="0"/>
      <dgm:spPr/>
    </dgm:pt>
    <dgm:pt modelId="{379F4742-FC7A-8E4D-85AE-07AE96FF9247}" type="pres">
      <dgm:prSet presAssocID="{452E76BA-37B2-7D43-941F-127783CE0EA1}" presName="cycle" presStyleCnt="0"/>
      <dgm:spPr/>
    </dgm:pt>
    <dgm:pt modelId="{3F02A72B-8C81-3C4E-A82D-F6926FCB5A71}" type="pres">
      <dgm:prSet presAssocID="{452E76BA-37B2-7D43-941F-127783CE0EA1}" presName="srcNode" presStyleLbl="node1" presStyleIdx="0" presStyleCnt="3"/>
      <dgm:spPr/>
    </dgm:pt>
    <dgm:pt modelId="{914AB12F-8246-BA4C-893A-7FCCACFE6D58}" type="pres">
      <dgm:prSet presAssocID="{452E76BA-37B2-7D43-941F-127783CE0EA1}" presName="conn" presStyleLbl="parChTrans1D2" presStyleIdx="0" presStyleCnt="1"/>
      <dgm:spPr/>
    </dgm:pt>
    <dgm:pt modelId="{BF376328-CBAB-954E-8E17-882A17CAFC48}" type="pres">
      <dgm:prSet presAssocID="{452E76BA-37B2-7D43-941F-127783CE0EA1}" presName="extraNode" presStyleLbl="node1" presStyleIdx="0" presStyleCnt="3"/>
      <dgm:spPr/>
    </dgm:pt>
    <dgm:pt modelId="{9E4AB0D3-C654-F647-890D-FE0DA54BE928}" type="pres">
      <dgm:prSet presAssocID="{452E76BA-37B2-7D43-941F-127783CE0EA1}" presName="dstNode" presStyleLbl="node1" presStyleIdx="0" presStyleCnt="3"/>
      <dgm:spPr/>
    </dgm:pt>
    <dgm:pt modelId="{4AF5C295-EC71-DF4B-8E98-F7FA7D0F77E6}" type="pres">
      <dgm:prSet presAssocID="{8D00E375-350B-284A-AEB2-3A94E63146A2}" presName="text_1" presStyleLbl="node1" presStyleIdx="0" presStyleCnt="3">
        <dgm:presLayoutVars>
          <dgm:bulletEnabled val="1"/>
        </dgm:presLayoutVars>
      </dgm:prSet>
      <dgm:spPr/>
    </dgm:pt>
    <dgm:pt modelId="{B74DB70C-E869-AE41-BF27-B2BF74B00D4C}" type="pres">
      <dgm:prSet presAssocID="{8D00E375-350B-284A-AEB2-3A94E63146A2}" presName="accent_1" presStyleCnt="0"/>
      <dgm:spPr/>
    </dgm:pt>
    <dgm:pt modelId="{B8AE505F-B271-F446-88F9-420F1DCDDC0A}" type="pres">
      <dgm:prSet presAssocID="{8D00E375-350B-284A-AEB2-3A94E63146A2}" presName="accentRepeatNode" presStyleLbl="solidFgAcc1" presStyleIdx="0" presStyleCnt="3"/>
      <dgm:spPr/>
    </dgm:pt>
    <dgm:pt modelId="{970619E5-6F8D-0E41-8A3E-6E9148228F94}" type="pres">
      <dgm:prSet presAssocID="{FB6A6772-093B-FA45-B834-B9632A06C022}" presName="text_2" presStyleLbl="node1" presStyleIdx="1" presStyleCnt="3">
        <dgm:presLayoutVars>
          <dgm:bulletEnabled val="1"/>
        </dgm:presLayoutVars>
      </dgm:prSet>
      <dgm:spPr/>
    </dgm:pt>
    <dgm:pt modelId="{EA67F609-ABED-724F-BEA7-F0795A2314C1}" type="pres">
      <dgm:prSet presAssocID="{FB6A6772-093B-FA45-B834-B9632A06C022}" presName="accent_2" presStyleCnt="0"/>
      <dgm:spPr/>
    </dgm:pt>
    <dgm:pt modelId="{F6C2E40E-1F20-824A-B46F-A4EA5D72BA2D}" type="pres">
      <dgm:prSet presAssocID="{FB6A6772-093B-FA45-B834-B9632A06C022}" presName="accentRepeatNode" presStyleLbl="solidFgAcc1" presStyleIdx="1" presStyleCnt="3"/>
      <dgm:spPr/>
    </dgm:pt>
    <dgm:pt modelId="{53843866-82A6-D24F-B60A-1B99DFF5190B}" type="pres">
      <dgm:prSet presAssocID="{AEF9ACF8-3AD5-5F4B-8FD4-6098600F7855}" presName="text_3" presStyleLbl="node1" presStyleIdx="2" presStyleCnt="3">
        <dgm:presLayoutVars>
          <dgm:bulletEnabled val="1"/>
        </dgm:presLayoutVars>
      </dgm:prSet>
      <dgm:spPr/>
    </dgm:pt>
    <dgm:pt modelId="{FCD86967-3E50-9748-A0F3-FA90FCFD7C69}" type="pres">
      <dgm:prSet presAssocID="{AEF9ACF8-3AD5-5F4B-8FD4-6098600F7855}" presName="accent_3" presStyleCnt="0"/>
      <dgm:spPr/>
    </dgm:pt>
    <dgm:pt modelId="{69129D1B-82A5-5C48-9B65-07DB8BD04F8D}" type="pres">
      <dgm:prSet presAssocID="{AEF9ACF8-3AD5-5F4B-8FD4-6098600F7855}" presName="accentRepeatNode" presStyleLbl="solidFgAcc1" presStyleIdx="2" presStyleCnt="3"/>
      <dgm:spPr/>
    </dgm:pt>
  </dgm:ptLst>
  <dgm:cxnLst>
    <dgm:cxn modelId="{42E1CB2E-AADE-2744-8776-DABDBA3E875E}" type="presOf" srcId="{FB6A6772-093B-FA45-B834-B9632A06C022}" destId="{970619E5-6F8D-0E41-8A3E-6E9148228F94}" srcOrd="0" destOrd="0" presId="urn:microsoft.com/office/officeart/2008/layout/VerticalCurvedList"/>
    <dgm:cxn modelId="{56DD4454-FD3B-6D47-B491-7D697D05C1A1}" srcId="{452E76BA-37B2-7D43-941F-127783CE0EA1}" destId="{AEF9ACF8-3AD5-5F4B-8FD4-6098600F7855}" srcOrd="2" destOrd="0" parTransId="{FE06631F-73A4-1641-A0B9-A81A32079A47}" sibTransId="{285A8013-CBCD-7A4C-9079-A3F6872E3C62}"/>
    <dgm:cxn modelId="{9F53BE80-58C0-6C4B-8A14-0D9CAF78C18B}" type="presOf" srcId="{452E76BA-37B2-7D43-941F-127783CE0EA1}" destId="{6D7696FE-EE58-C042-A871-FD3A577A2C2F}" srcOrd="0" destOrd="0" presId="urn:microsoft.com/office/officeart/2008/layout/VerticalCurvedList"/>
    <dgm:cxn modelId="{BA9A3AAE-3BAA-1049-9A5E-A0846F50A428}" type="presOf" srcId="{AEF9ACF8-3AD5-5F4B-8FD4-6098600F7855}" destId="{53843866-82A6-D24F-B60A-1B99DFF5190B}" srcOrd="0" destOrd="0" presId="urn:microsoft.com/office/officeart/2008/layout/VerticalCurvedList"/>
    <dgm:cxn modelId="{3E5668CA-4C11-7942-877E-8EB0AE01D1EC}" type="presOf" srcId="{8D00E375-350B-284A-AEB2-3A94E63146A2}" destId="{4AF5C295-EC71-DF4B-8E98-F7FA7D0F77E6}" srcOrd="0" destOrd="0" presId="urn:microsoft.com/office/officeart/2008/layout/VerticalCurvedList"/>
    <dgm:cxn modelId="{7236BBCF-D83A-724C-9B73-057F0E6A3D1C}" type="presOf" srcId="{DDE65FE0-E6A8-A44A-A523-72026DCE36B2}" destId="{914AB12F-8246-BA4C-893A-7FCCACFE6D58}" srcOrd="0" destOrd="0" presId="urn:microsoft.com/office/officeart/2008/layout/VerticalCurvedList"/>
    <dgm:cxn modelId="{0353BCF0-0306-B147-AF94-CBB4464B6C98}" srcId="{452E76BA-37B2-7D43-941F-127783CE0EA1}" destId="{FB6A6772-093B-FA45-B834-B9632A06C022}" srcOrd="1" destOrd="0" parTransId="{489D25E4-59EA-514C-A352-582688FF8D99}" sibTransId="{CFD7B831-CE3D-4D40-A90D-765E2740D45F}"/>
    <dgm:cxn modelId="{1FF661F2-A429-8543-9329-08177CEB080D}" srcId="{452E76BA-37B2-7D43-941F-127783CE0EA1}" destId="{8D00E375-350B-284A-AEB2-3A94E63146A2}" srcOrd="0" destOrd="0" parTransId="{5C365190-F3FE-9948-9BEC-1E23EB24A548}" sibTransId="{DDE65FE0-E6A8-A44A-A523-72026DCE36B2}"/>
    <dgm:cxn modelId="{F416C048-0BF2-F746-BE3D-0F135C910581}" type="presParOf" srcId="{6D7696FE-EE58-C042-A871-FD3A577A2C2F}" destId="{675A8208-0BC7-7246-A051-A4A68825CCCF}" srcOrd="0" destOrd="0" presId="urn:microsoft.com/office/officeart/2008/layout/VerticalCurvedList"/>
    <dgm:cxn modelId="{81EB7230-3235-6C48-8471-D78BD5FE8E8F}" type="presParOf" srcId="{675A8208-0BC7-7246-A051-A4A68825CCCF}" destId="{379F4742-FC7A-8E4D-85AE-07AE96FF9247}" srcOrd="0" destOrd="0" presId="urn:microsoft.com/office/officeart/2008/layout/VerticalCurvedList"/>
    <dgm:cxn modelId="{20A24434-E219-F644-ADD0-79F8DBC34AEE}" type="presParOf" srcId="{379F4742-FC7A-8E4D-85AE-07AE96FF9247}" destId="{3F02A72B-8C81-3C4E-A82D-F6926FCB5A71}" srcOrd="0" destOrd="0" presId="urn:microsoft.com/office/officeart/2008/layout/VerticalCurvedList"/>
    <dgm:cxn modelId="{10E4C7AE-600F-1444-B789-A094EB4C2C1C}" type="presParOf" srcId="{379F4742-FC7A-8E4D-85AE-07AE96FF9247}" destId="{914AB12F-8246-BA4C-893A-7FCCACFE6D58}" srcOrd="1" destOrd="0" presId="urn:microsoft.com/office/officeart/2008/layout/VerticalCurvedList"/>
    <dgm:cxn modelId="{B2F4F12D-E136-DC45-9B30-05A44A65E2AF}" type="presParOf" srcId="{379F4742-FC7A-8E4D-85AE-07AE96FF9247}" destId="{BF376328-CBAB-954E-8E17-882A17CAFC48}" srcOrd="2" destOrd="0" presId="urn:microsoft.com/office/officeart/2008/layout/VerticalCurvedList"/>
    <dgm:cxn modelId="{FC60865A-533F-1543-8817-6A234B6B33BE}" type="presParOf" srcId="{379F4742-FC7A-8E4D-85AE-07AE96FF9247}" destId="{9E4AB0D3-C654-F647-890D-FE0DA54BE928}" srcOrd="3" destOrd="0" presId="urn:microsoft.com/office/officeart/2008/layout/VerticalCurvedList"/>
    <dgm:cxn modelId="{DE0415DA-A225-2544-AC01-DCC820211010}" type="presParOf" srcId="{675A8208-0BC7-7246-A051-A4A68825CCCF}" destId="{4AF5C295-EC71-DF4B-8E98-F7FA7D0F77E6}" srcOrd="1" destOrd="0" presId="urn:microsoft.com/office/officeart/2008/layout/VerticalCurvedList"/>
    <dgm:cxn modelId="{CEC019E9-530F-1545-94A4-ED6DFB103C2D}" type="presParOf" srcId="{675A8208-0BC7-7246-A051-A4A68825CCCF}" destId="{B74DB70C-E869-AE41-BF27-B2BF74B00D4C}" srcOrd="2" destOrd="0" presId="urn:microsoft.com/office/officeart/2008/layout/VerticalCurvedList"/>
    <dgm:cxn modelId="{46AE288D-6448-D449-9E71-FAAD3B296B66}" type="presParOf" srcId="{B74DB70C-E869-AE41-BF27-B2BF74B00D4C}" destId="{B8AE505F-B271-F446-88F9-420F1DCDDC0A}" srcOrd="0" destOrd="0" presId="urn:microsoft.com/office/officeart/2008/layout/VerticalCurvedList"/>
    <dgm:cxn modelId="{1A22C92D-4DEF-E046-AA76-E78DFF08F48B}" type="presParOf" srcId="{675A8208-0BC7-7246-A051-A4A68825CCCF}" destId="{970619E5-6F8D-0E41-8A3E-6E9148228F94}" srcOrd="3" destOrd="0" presId="urn:microsoft.com/office/officeart/2008/layout/VerticalCurvedList"/>
    <dgm:cxn modelId="{4223B5EF-89C7-A447-8A92-0D959C045068}" type="presParOf" srcId="{675A8208-0BC7-7246-A051-A4A68825CCCF}" destId="{EA67F609-ABED-724F-BEA7-F0795A2314C1}" srcOrd="4" destOrd="0" presId="urn:microsoft.com/office/officeart/2008/layout/VerticalCurvedList"/>
    <dgm:cxn modelId="{C13521EC-7F4C-2A46-BC56-AB0D152691AF}" type="presParOf" srcId="{EA67F609-ABED-724F-BEA7-F0795A2314C1}" destId="{F6C2E40E-1F20-824A-B46F-A4EA5D72BA2D}" srcOrd="0" destOrd="0" presId="urn:microsoft.com/office/officeart/2008/layout/VerticalCurvedList"/>
    <dgm:cxn modelId="{CD0CBDF5-33AE-C848-A02C-B385308E4E2E}" type="presParOf" srcId="{675A8208-0BC7-7246-A051-A4A68825CCCF}" destId="{53843866-82A6-D24F-B60A-1B99DFF5190B}" srcOrd="5" destOrd="0" presId="urn:microsoft.com/office/officeart/2008/layout/VerticalCurvedList"/>
    <dgm:cxn modelId="{3A3A36DC-5277-C643-B94D-5C9F21BE3203}" type="presParOf" srcId="{675A8208-0BC7-7246-A051-A4A68825CCCF}" destId="{FCD86967-3E50-9748-A0F3-FA90FCFD7C69}" srcOrd="6" destOrd="0" presId="urn:microsoft.com/office/officeart/2008/layout/VerticalCurvedList"/>
    <dgm:cxn modelId="{C8787029-DD2C-C446-B700-2F70AC76997B}" type="presParOf" srcId="{FCD86967-3E50-9748-A0F3-FA90FCFD7C69}" destId="{69129D1B-82A5-5C48-9B65-07DB8BD04F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AB12F-8246-BA4C-893A-7FCCACFE6D58}">
      <dsp:nvSpPr>
        <dsp:cNvPr id="0" name=""/>
        <dsp:cNvSpPr/>
      </dsp:nvSpPr>
      <dsp:spPr>
        <a:xfrm>
          <a:off x="-4486780" y="-688056"/>
          <a:ext cx="5345048" cy="5345048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5C295-EC71-DF4B-8E98-F7FA7D0F77E6}">
      <dsp:nvSpPr>
        <dsp:cNvPr id="0" name=""/>
        <dsp:cNvSpPr/>
      </dsp:nvSpPr>
      <dsp:spPr>
        <a:xfrm>
          <a:off x="551974" y="396893"/>
          <a:ext cx="6300614" cy="7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06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Los segmentos tiene una propiedad llamada </a:t>
          </a:r>
          <a:r>
            <a:rPr lang="es-MX" sz="1700" kern="1200" dirty="0" err="1"/>
            <a:t>longitud,la</a:t>
          </a:r>
          <a:r>
            <a:rPr lang="es-MX" sz="1700" kern="1200" dirty="0"/>
            <a:t> cual consiste en la longitud del segmento(cuanto mide el segmento)</a:t>
          </a:r>
        </a:p>
      </dsp:txBody>
      <dsp:txXfrm>
        <a:off x="551974" y="396893"/>
        <a:ext cx="6300614" cy="793787"/>
      </dsp:txXfrm>
    </dsp:sp>
    <dsp:sp modelId="{B8AE505F-B271-F446-88F9-420F1DCDDC0A}">
      <dsp:nvSpPr>
        <dsp:cNvPr id="0" name=""/>
        <dsp:cNvSpPr/>
      </dsp:nvSpPr>
      <dsp:spPr>
        <a:xfrm>
          <a:off x="55857" y="297670"/>
          <a:ext cx="992233" cy="992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619E5-6F8D-0E41-8A3E-6E9148228F94}">
      <dsp:nvSpPr>
        <dsp:cNvPr id="0" name=""/>
        <dsp:cNvSpPr/>
      </dsp:nvSpPr>
      <dsp:spPr>
        <a:xfrm>
          <a:off x="840515" y="1587574"/>
          <a:ext cx="6012072" cy="7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06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La forma de escribir un segmento “AB” esto simboliza un segmento desde el punto “A” hasta el punto “B”</a:t>
          </a:r>
        </a:p>
      </dsp:txBody>
      <dsp:txXfrm>
        <a:off x="840515" y="1587574"/>
        <a:ext cx="6012072" cy="793787"/>
      </dsp:txXfrm>
    </dsp:sp>
    <dsp:sp modelId="{F6C2E40E-1F20-824A-B46F-A4EA5D72BA2D}">
      <dsp:nvSpPr>
        <dsp:cNvPr id="0" name=""/>
        <dsp:cNvSpPr/>
      </dsp:nvSpPr>
      <dsp:spPr>
        <a:xfrm>
          <a:off x="344399" y="1488350"/>
          <a:ext cx="992233" cy="992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43866-82A6-D24F-B60A-1B99DFF5190B}">
      <dsp:nvSpPr>
        <dsp:cNvPr id="0" name=""/>
        <dsp:cNvSpPr/>
      </dsp:nvSpPr>
      <dsp:spPr>
        <a:xfrm>
          <a:off x="551974" y="2778254"/>
          <a:ext cx="6300614" cy="7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06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 err="1"/>
            <a:t>Mediatriz</a:t>
          </a:r>
          <a:r>
            <a:rPr lang="es-MX" sz="1700" kern="1200" dirty="0"/>
            <a:t> del segmento es la línea recta perpendicular a dicho segmento trazado desde su punto medio </a:t>
          </a:r>
        </a:p>
      </dsp:txBody>
      <dsp:txXfrm>
        <a:off x="551974" y="2778254"/>
        <a:ext cx="6300614" cy="793787"/>
      </dsp:txXfrm>
    </dsp:sp>
    <dsp:sp modelId="{69129D1B-82A5-5C48-9B65-07DB8BD04F8D}">
      <dsp:nvSpPr>
        <dsp:cNvPr id="0" name=""/>
        <dsp:cNvSpPr/>
      </dsp:nvSpPr>
      <dsp:spPr>
        <a:xfrm>
          <a:off x="55857" y="2679031"/>
          <a:ext cx="992233" cy="992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FA5EE-9723-5B76-58BF-CAB9B3FF7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B7425-5128-54D2-CD92-0A57310D6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C94D7-57DA-3BBC-CB94-6097A24A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ACABA-79C4-0D03-0B0D-3E955023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ED249-9FC4-EED5-8F7A-5DDCC41F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24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A872F-0421-57A4-B0A2-8981A883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1C8A75-19E0-E8A7-D28E-1C60FD696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B7E35-5E22-6D18-267A-83D35147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8773BA-C7B1-05E4-DF3B-3E57BC4D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8C24B-1C90-B77F-F816-80F53385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65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032DC2-C522-EE0C-C43B-C7B2ABCE6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CFD6C0-E63C-EC47-07C0-F70BF2C28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C28A08-91BB-D96C-969C-E2A017D8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64F445-C735-FE92-4CA7-17D4A287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EE4BD-AAE8-371B-B94E-82EE814F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25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6539D-C108-3378-6E5F-5F0F1F98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4CC69-BA48-37F5-437B-565DDD25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BF0EA-0D96-687C-9C59-373466B5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DF32FD-CCF0-FCA2-4488-CB4982F5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60930-5595-D371-17A4-BFFD11ED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83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384DC-391A-9FA2-F2A9-ACF98D37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076844-515D-7C1A-F01F-B07380C3D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C0EF8A-7FCF-B46C-A288-1683FFED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751ED-6B1A-9671-0759-952895C4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F7AEBB-9FC3-78F7-0F33-4A8B3FEE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9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31BF1-B819-78DC-717A-DE4ACA3E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09FBC7-D311-3B9B-2F9C-45F349E7B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039E33-445F-2EC3-80EF-3DCF5DDF4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88B9F8-EADB-AC76-C3D8-F1E22A85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AEC223-7B8E-1F64-26DF-466E9789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1B8338-2372-7FCF-5E36-D18A7AE8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67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61ED4-8571-7512-C1A0-1077362D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BE2048-5F8B-6BE5-3D9F-A07EED49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523A39-54BB-EA49-FCA8-FE303B084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9D9E45-A024-0CAC-EB22-A1B570CD5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6C9EA-CB99-526E-8AE9-4B61A910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B7EB0E-EA38-2697-055F-12983712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5F29AC-04B8-1007-355E-A27BBEC0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D59E64-8216-37BB-E6C7-C7AEAB43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85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4206E-33BF-E279-A8FB-CE9803F9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A37703-C47D-DE48-F78C-CD3E0E32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4FAC22-4CF4-FAB4-8562-CEF57EEC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602230-AED7-827C-98E3-28B00306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944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BA87B9-7848-40DC-E4AE-B9C23DA7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F5CD23-0BC7-EA41-0324-9E1AC306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2BA522-FAD6-CDD5-4C8D-643F7687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48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1CFAA-0300-28AA-2467-B7F19BC9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09C41-BDA9-A5A3-D72C-75EBDBEC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26CAE4-8BF4-AD5E-B39C-275C6A8C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18BDC7-42F8-83D9-6AD8-AA01AEA1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B4A467-1634-5481-1765-829BFA03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40C395-7D17-A95C-64A9-4F7960B0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662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17C8B-C1A6-2304-25FC-B7D71FC1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52CD62-9F01-82B3-1DA4-DD33C8272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ED2188-74F6-7841-AC27-9FC93027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3EC6D7-D29C-B1FE-EDBD-556A1998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D1EBC9-BDD4-74EE-54F4-8FBA8689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FB6039-FEAA-A49A-E2B1-FE1133F8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42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4DD51D-302C-B66F-A4A7-9FFA1A68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ACE460-6345-DEC9-EB88-7243F5E3B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DE19EA-5E17-5D55-B305-768F85753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FF4A-7553-F240-8A05-78AB3896FCFA}" type="datetimeFigureOut">
              <a:rPr lang="es-MX" smtClean="0"/>
              <a:t>22/02/24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1B549-5A84-E1DA-DC0D-B0823A5EA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6E39B-4211-08AF-459C-0113C3788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33CB-B10E-E642-ABE6-5E5C3EB413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05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0D6B85B-6A1D-0A2F-528C-C4B0B790CB43}"/>
              </a:ext>
            </a:extLst>
          </p:cNvPr>
          <p:cNvSpPr txBox="1"/>
          <p:nvPr/>
        </p:nvSpPr>
        <p:spPr>
          <a:xfrm>
            <a:off x="3970866" y="0"/>
            <a:ext cx="3804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Aptos Mono" panose="020B0009020202020204" pitchFamily="49" charset="0"/>
              </a:rPr>
              <a:t>Buenos </a:t>
            </a:r>
            <a:r>
              <a:rPr lang="es-MX" sz="2800" dirty="0" err="1">
                <a:latin typeface="Aptos Mono" panose="020B0009020202020204" pitchFamily="49" charset="0"/>
              </a:rPr>
              <a:t>días,mi</a:t>
            </a:r>
            <a:r>
              <a:rPr lang="es-MX" sz="2800" dirty="0">
                <a:latin typeface="Aptos Mono" panose="020B0009020202020204" pitchFamily="49" charset="0"/>
              </a:rPr>
              <a:t> nombre es Jordan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0A70EF-4A34-29A6-F97F-D3AB19DA631E}"/>
              </a:ext>
            </a:extLst>
          </p:cNvPr>
          <p:cNvSpPr txBox="1"/>
          <p:nvPr/>
        </p:nvSpPr>
        <p:spPr>
          <a:xfrm>
            <a:off x="4095044" y="2988229"/>
            <a:ext cx="40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Hoy les vengo a hablar de las construcciones y propiedades de figuras planas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300C4A-FA99-0426-949F-8F3BBB38181D}"/>
              </a:ext>
            </a:extLst>
          </p:cNvPr>
          <p:cNvSpPr txBox="1"/>
          <p:nvPr/>
        </p:nvSpPr>
        <p:spPr>
          <a:xfrm>
            <a:off x="4454877" y="1389238"/>
            <a:ext cx="278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Matematicas</a:t>
            </a:r>
            <a:r>
              <a:rPr lang="es-MX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FF6ADC-BA47-4047-A433-FA38EC4A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60" y="4227214"/>
            <a:ext cx="2908300" cy="24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D6EF81-8260-51AA-E42F-BE0D3D097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9861CF-0145-89A2-27D0-F791BA814B9B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Construcciones y propiedades de figuras  planas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FE38E1-E920-2A2D-B65D-2DB80D603747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Los segmentos tienen una propiedad llamada longitud,la cual consiste en la longitud del segmento (cuanto mide el segemnto)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49137D-3633-9E50-842A-70E7C190A9C4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180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4372FD4-891D-7C8A-40A6-D93751EC7401}"/>
              </a:ext>
            </a:extLst>
          </p:cNvPr>
          <p:cNvSpPr txBox="1"/>
          <p:nvPr/>
        </p:nvSpPr>
        <p:spPr>
          <a:xfrm>
            <a:off x="3951832" y="229979"/>
            <a:ext cx="428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Aptos Mono" panose="020B0009020202020204" pitchFamily="49" charset="0"/>
              </a:rPr>
              <a:t>La importancia de los segmentos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005816-BDE6-FF0E-C03A-FA1A6636E9E3}"/>
              </a:ext>
            </a:extLst>
          </p:cNvPr>
          <p:cNvSpPr txBox="1"/>
          <p:nvPr/>
        </p:nvSpPr>
        <p:spPr>
          <a:xfrm>
            <a:off x="4122545" y="2029726"/>
            <a:ext cx="4117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0" i="0" u="none" strike="noStrike" dirty="0">
                <a:effectLst/>
                <a:latin typeface="Google Sans"/>
              </a:rPr>
              <a:t>Los segmentos tienen una propiedad importante: a cada uno de ellos le podemos asignar un número único, a este número se le conoce como longitud del segmento. Es la distancia que hay entre sus extremos.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860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5DB2E5-FB35-6A4E-AE98-6243D02A42C3}"/>
              </a:ext>
            </a:extLst>
          </p:cNvPr>
          <p:cNvSpPr txBox="1"/>
          <p:nvPr/>
        </p:nvSpPr>
        <p:spPr>
          <a:xfrm>
            <a:off x="4107774" y="145313"/>
            <a:ext cx="3173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>
                <a:latin typeface="Aptos Mono" panose="020B0009020202020204" pitchFamily="49" charset="0"/>
              </a:rPr>
              <a:t>Ejemplos de segmentos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086A0D-1201-0641-65BD-BBC5451F3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9" y="1004711"/>
            <a:ext cx="3889946" cy="5232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102D89-15A5-8735-6E5B-C4A21F18C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93" y="970288"/>
            <a:ext cx="3313042" cy="49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A2E4467-93B0-88B4-36A1-0AE0D06E8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479434"/>
              </p:ext>
            </p:extLst>
          </p:nvPr>
        </p:nvGraphicFramePr>
        <p:xfrm>
          <a:off x="2562281" y="3030175"/>
          <a:ext cx="6906274" cy="396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CB3FB5D-E6CB-2CFD-D482-9FAE76148B9D}"/>
              </a:ext>
            </a:extLst>
          </p:cNvPr>
          <p:cNvSpPr txBox="1"/>
          <p:nvPr/>
        </p:nvSpPr>
        <p:spPr>
          <a:xfrm>
            <a:off x="3890433" y="187812"/>
            <a:ext cx="2833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/>
              <a:t>Construcción de propiedades y figuras planas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D92FF7-C139-339B-6566-6D14969EE4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8" y="58846"/>
            <a:ext cx="3201811" cy="2438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F6D9CB0-001C-1896-FEAC-F18DC9E71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62" y="1816651"/>
            <a:ext cx="4597400" cy="939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3641AA-C019-9FE5-7C80-FB4C308B5A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115439"/>
            <a:ext cx="3821438" cy="29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9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8E614A-E6ED-DD61-CF26-0F3541E57E5B}"/>
              </a:ext>
            </a:extLst>
          </p:cNvPr>
          <p:cNvSpPr txBox="1"/>
          <p:nvPr/>
        </p:nvSpPr>
        <p:spPr>
          <a:xfrm>
            <a:off x="3472773" y="0"/>
            <a:ext cx="4866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Aptos Mono" panose="020B0009020202020204" pitchFamily="49" charset="0"/>
              </a:rPr>
              <a:t>Les agradezco por su </a:t>
            </a:r>
            <a:r>
              <a:rPr lang="es-MX" sz="2800" dirty="0" err="1">
                <a:latin typeface="Aptos Mono" panose="020B0009020202020204" pitchFamily="49" charset="0"/>
              </a:rPr>
              <a:t>atención,espero</a:t>
            </a:r>
            <a:r>
              <a:rPr lang="es-MX" sz="2800" dirty="0">
                <a:latin typeface="Aptos Mono" panose="020B0009020202020204" pitchFamily="49" charset="0"/>
              </a:rPr>
              <a:t> y les sirva en matemáticas porque yo no le entiendo 😭😭😭😭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884702-0283-5387-AC2C-AC6AA34469B2}"/>
              </a:ext>
            </a:extLst>
          </p:cNvPr>
          <p:cNvSpPr txBox="1"/>
          <p:nvPr/>
        </p:nvSpPr>
        <p:spPr>
          <a:xfrm>
            <a:off x="3994885" y="2903729"/>
            <a:ext cx="3822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Aptos Mono" panose="020B0009020202020204" pitchFamily="49" charset="0"/>
              </a:rPr>
              <a:t>Pobre de ustedes llegan a reprobar porq les estoy diciendo todo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0A45E5-D96E-48F9-C0C5-AFE103096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3273777"/>
            <a:ext cx="3204662" cy="32121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D6ECDF-6537-92ED-65BE-C5432156D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6" y="2232657"/>
            <a:ext cx="3403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7715E9-4B19-58F5-D7A9-9EE8A37AB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0" r="1" b="5225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8CEA80-F090-B09D-EE92-9B7B488BF63D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AYUDA NO LE ENTIENDO A ESTE TEMA 😭😭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6D0DEE-4E7F-6EC7-E008-2BBD4E858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7260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5672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5</cp:revision>
  <dcterms:created xsi:type="dcterms:W3CDTF">2024-02-22T03:07:37Z</dcterms:created>
  <dcterms:modified xsi:type="dcterms:W3CDTF">2024-02-23T02:24:07Z</dcterms:modified>
</cp:coreProperties>
</file>