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894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E9C4-ACD4-4F41-9263-A88AB0A05DE7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F7EC-5835-4330-B7B0-1317FF0A8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73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E9C4-ACD4-4F41-9263-A88AB0A05DE7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F7EC-5835-4330-B7B0-1317FF0A8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308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E9C4-ACD4-4F41-9263-A88AB0A05DE7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F7EC-5835-4330-B7B0-1317FF0A8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141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E9C4-ACD4-4F41-9263-A88AB0A05DE7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F7EC-5835-4330-B7B0-1317FF0A8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818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E9C4-ACD4-4F41-9263-A88AB0A05DE7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F7EC-5835-4330-B7B0-1317FF0A8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148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E9C4-ACD4-4F41-9263-A88AB0A05DE7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F7EC-5835-4330-B7B0-1317FF0A8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177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E9C4-ACD4-4F41-9263-A88AB0A05DE7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F7EC-5835-4330-B7B0-1317FF0A8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23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E9C4-ACD4-4F41-9263-A88AB0A05DE7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F7EC-5835-4330-B7B0-1317FF0A8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165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E9C4-ACD4-4F41-9263-A88AB0A05DE7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F7EC-5835-4330-B7B0-1317FF0A8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226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E9C4-ACD4-4F41-9263-A88AB0A05DE7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F7EC-5835-4330-B7B0-1317FF0A8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436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E9C4-ACD4-4F41-9263-A88AB0A05DE7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F7EC-5835-4330-B7B0-1317FF0A8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028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E9C4-ACD4-4F41-9263-A88AB0A05DE7}" type="datetimeFigureOut">
              <a:rPr lang="es-MX" smtClean="0"/>
              <a:t>21/02/2024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AF7EC-5835-4330-B7B0-1317FF0A8F5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846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1500" b="19500"/>
          <a:stretch/>
        </p:blipFill>
        <p:spPr>
          <a:xfrm>
            <a:off x="0" y="0"/>
            <a:ext cx="5730240" cy="702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93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2024-02-22T03:27:43Z</dcterms:created>
  <dcterms:modified xsi:type="dcterms:W3CDTF">2024-02-22T03:28:10Z</dcterms:modified>
</cp:coreProperties>
</file>