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6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16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0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86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58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5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6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0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3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73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0B00-1F31-4865-A3BF-F8FDA12DFFDD}" type="datetimeFigureOut">
              <a:rPr lang="es-MX" smtClean="0"/>
              <a:t>19/02/2024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D8609-661E-43F7-8C60-367CDF3E74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01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6151" r="4044" b="8000"/>
          <a:stretch/>
        </p:blipFill>
        <p:spPr>
          <a:xfrm>
            <a:off x="0" y="0"/>
            <a:ext cx="562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5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2024-02-20T03:28:47Z</dcterms:created>
  <dcterms:modified xsi:type="dcterms:W3CDTF">2024-02-20T03:29:09Z</dcterms:modified>
</cp:coreProperties>
</file>