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9:48.78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243 52 8370,'-54'-17'983,"8"0"-492,23 7 1,25 3-1,27 7 1,21 0-247,19 0 1,4 7 0,2 5 0,-14 3-1,-11 2 1,-2 3 0,-5 3 0,-1 6-1,0 3 1,-7 3 0,-6 1 0,-1 5-1,-1 5 1,-2 10 0,-7 1 0,-1 1-1,0 1 1,0-3 0,1 9 0,-1 5-1,0 3 1,-5 2 0,-1-6 0,5 0-1,5 0 1,-2 6 0,4-2 0,-4-4-1,-1-3 1,-3-9 0,-2 7 0,-3 1-1,-2 2 1,3 0 0,-3-1 0,2-3-1,3 2 1,-5 1 0,-1-3 0,-1-3-1,0-1 1,0-3 0,-6 7 0,0 3-1,0 1 1,0 0 0,0-3 0,0-5-1,0 1 1,0-6 0,-2 3 0,-2-3-1,-2-2 1,-7 8 0,3 1 0,-1 0-1,-1-3 1,-5-4 0,-6-2 0,0 0-1,-2 0 1,3-1 0,-6 1 0,-1 0-1,2 0 1,-6-4 0,6 2 0,-1 4-86,-1 0 0,6 1 0,-4 1 1,0 4-161,0 1 0,6-7 0,-4 0 0,2-6 0,0 0 0,-8 4 0,4 2 0,-2-1 0,0-3 0,1 0 0,-7 6 0,0 4 0,1 1 0,-1-5 0,1 1 0,1-3 0,4-2 0,-2 2 0,7 2 0,-1 1 0,0-1 0,1 4 0,7-1 0,0 3 0,0 3 0,1-6 0,3 1 0,3-2 0,2-1 0,-5 3 0,3-4 0,1 1 0,3-1 0,2 0 0,0-1 0,-1 7 0,1 5 0,2-7 0,2 7 0,0-4 0,0-1 0,0-5 0,0 5 0,0-2 0,0-5 0,6 5 0,1-1 0,1 3 0,0 3 0,5-3 0,-1-1 0,3-1 0,2-5 0,1-1 0,1-4 0,2-2 0,2-2 0,6-1 0,-4 3 0,2-2 0,3 2 0,3 0 0,2 0 0,-3-4 0,-3-2 0,6 6 0,-4-3 0,3-1 0,-1-4 0,-4-3 0,1-3 0,-3 1 0,-2-1 0,4 1 0,-6 0 0,-2-1 0,-2 1 0,-1 5 0,-1 0 0,2 1 0,4 1 0,-3 2 0,5 8 0,-2 0 0,0 0 0,7-6 0,-3 0 0,2 2 0,0 2 0,0 8 0,3-1 0,-1 1 0,-2 2 0,-6 1 0,6 8 0,0 0 0,-2 1 0,-2-1 0,-8-2 0,0-2 0,0-1 0,1 5 0,-1 8 0,-2 0 0,-3-1 0,1 1 0,-5-4 0,0 2 0,-1-2 0,1-7 0,-4-3 0,2 2 0,-2 3 0,-3 7 0,-1-1 0,0-1 0,0-1 0,0-3 0,-1 0 0,-3 0 0,-2 0 0,-8 0 0,3 1 0,-4 1 0,-3 4 0,1 7 0,0 5 0,-3-7 0,-3-1 0,2-2 0,-8 8 0,-1-3 0,-3 1 0,4 5 0,0-9 0,-1 0 0,-3-4 0,0 0 0,3-6 0,3-6 0,2-1 0,-4-8 0,4 5 0,0-1 0,0-1 0,2-1 0,4-8 0,-2-2 0,-2 2 0,-1-4 0,7 1 0,0-3 0,0-4 0,-6 7 0,-1 1 0,1 4 0,-2 2 0,6-1 0,-4 3 0,2 2 0,-2 2 0,4 5 0,-4-5 0,3-1 0,3 3 0,2-4 0,1 7 0,3 2 0,-3 3 0,5 1 0,-1 0 0,2 0 0,5 0 0,-5 0 0,2-1 0,2-5 0,2-5 0,2 3 0,0 1 0,0-1 0,0-3 0,0 1 0,0-1 0,0 0 0,0 1 0,8-7 0,2 2 0,1-6 0,1 0 0,-1-4 0,7 2 0,-1 2 0,0 2 0,2 2 0,3 0 0,3 2 0,1 3 0,-3-3 0,4 4 0,-2-6 0,-4-6 0,6 4 0,0-4 0,0 2 0,-4-2 0,2 2 0,-2-6 0,0 1 0,2-1 0,-4 4 0,8-4 0,2 1 0,2-1 0,1 6 0,-1-4 0,-2 0 0,-3-3 0,-6 1 0,3-2 0,-2 1 0,0 1 0,0 0 0,-6 6 0,0-2 0,1 2 0,-1 4 0,-2 4 0,-3 2 0,-6-3 0,1 5 0,-1-2 0,-2-3 0,-2-1 0,-2-2 0,0 0 0,0 0 0,0 0 0,0 1 0,0 3 0,0 4 0,0 1 0,-2-5 0,-2 3 0,-4-1 0,-1 0 0,-1-1 0,-3-5 0,3 0 0,2 0 0,-5 8 0,3 1 0,-1 3 0,-1-1 0,1 0 0,-7 6 0,1 1 0,0-1 0,0-6 0,-1-1 0,1-1 0,0 1 0,-2-5 0,-3 7 0,-1-1 0,2-1 0,2 3 0,2-7 0,-3-3 0,-3-1 0,4-8 0,-4-2 0,4-1 0,2-5 0,-1 1 0,-1-1 0,-2 2 0,-2-1 0,-2-3 0,2-1 0,-4-1 0,0 1 0,-4 0 0,6-1 0,0 1 0,0-1 0,-7 9 0,1 1 0,-2 0 0,3-7 0,12-9 0,1 3 0,0 2-984,-1 1 0,1-7 492,0-2 0,7-27 328,4-15 0,-5-40 0,-3-19 0,0-12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6.99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88 1 8088,'-26'31'682,"2"-3"-191,3 6 1,8-1-1,9 5 1,10-1-28,6-3 0,11-3-419,7-6 0,5-11-192,-1-5 0,-3-9 240,-2-9 1,-8-2-31,-4-14 0,-4 1-70,-5-10 1,-3 0 9,-10-4 0,-3 8-21,-9 1 0,0 13 38,-8-5 0,1 14 86,-10-1 1,4 9 44,-3 12 1,11 9-37,6 21 0,8 6-71,13 6 1,9 0-23,11-4 0,6-15-49,7-10 1,0-15 35,0-19 1,-11-12 39,-6-14 1,-11-7 30,-6-1 0,-9 0-5,-8 3 1,-7 11-53,-9 3 0,-4 8 58,-5 0 0,4 11-56,1 11 1,10 9-38,2 15 1,12 8-1,8 5-57,4-1 0,8-10-423,2-1 0,7-3 164,9 2 0,8-10 0,5-17 131,-1-4 0,27-51 1,-32 19-1,1-1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46.6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1638 1616 8160,'-40'23'-984,"-1"0"49,9 0 597,7-5 451,15-1 144,2-8-223,31-32 1,-7 0 132,18-23 1,-3 0-178,4 0 1,-1 2 104,1-2 0,5 0 6,1-6 0,-5 0-59,-1 0 1,-10 6-13,9 0 1,-13 5 50,-3-5 9,-1 8-78,-15-20 0,-4 27 12,-15-3-7,-1 18 0,-26 11-2,4 10 1,-10 7 55,10 11 1,-3 4-47,3 7 0,1 3 38,-7 3 0,10-1-24,1 7 1,1-6 5,5 6 1,4-7 12,2 1 1,4-3 75,1-3 24,1-7 3,7 6-156,3-22 1,16-3-1,9-20 1,1-11-9,10-5 1,-1-11 20,7-1 1,7-8-7,4 2 1,-1-4 0,1-2 1,0 0-10,6 0 1,-6 0 8,0 0 0,-8 0-3,3 1 0,-12 1 28,-6 3-7,-12-2 94,-3 4-86,-31 17 1,-18 8-1,-22 32 0,-8 11 46,8 23 0,-5 8-218,-1 15 0,2 0 175,3 0 0,5 0 1,7 1 0,0-3-5,0-4 1,4-5 64,8-12 13,7-11-91,24-10 1,11-20-11,15-10 1,15-13 27,15-16 1,8-9 8,3-3 0,7-15-278,-1-3 1,-31 26-1,1 0 218,35-32 1,-31 30-1,1-2-28,1-1 1,1-1 0,0-1 0,0-2 41,0-2 1,-1 0-1,-5 5 1,-1 2-28,24-33 1,-20 6 33,-9 5 160,-15-3 0,-16 9-167,-16 1 0,-11 14 7,-17 20 0,-7 4 52,-17 2 0,-8 9 9,-9 8 1,-1 17-121,39-1 0,0 3 1,-4 1-1,0 2 146,-4 3 1,-1 2 0,-6 3 0,-1 0-113,-4 1 0,0 1 1,0 4-1,1 1 50,-1 0 0,0 1 1,0 5-1,2 1-44,3-4 0,1 0 0,0 4 0,1 1 24,3-5 0,3 0 0,4-2 0,4-1-91,6-2 0,3-1-68,-30 28-116,40-10 1,29-10-236,35-7 0,20-10 0,14-14 0,26-3 492,-39-8 0,3 0 0,7 0 0,2 0 0,6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48.228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63 570 9376,'-44'0'491,"25"-16"1,27-9-1,26-15 1,14-6-1,4 5 1,8-7-1,9 2 1,6-4-1,0-2 1,6 8-1,-7 4 1,-4 5-1,-7 7 1,-7 3-1,1 7 1,-9 9-1,-1 3 1,-1 12-1,6 5 1,-1 5-1,1 1 1,0 6-176,0 0 0,-6 8-187,0-2 1,-2 1-53,3-1 0,-5 4 280,-8-4 1,1 3-102,0 3 1,5-1-21,0 1 0,1 0 26,-7-1 1,7 1-16,-1-1 0,0 1-76,-5 0 0,-2 1-57,-5 4 1,3-3-5,-8 3 0,0-3-289,-5-3 160,-9 1-236,-1 7 133,-8 18 1,-2 1 74,-4 8 0,-3-7 18,-9-10 0,1 5-142,0 1 0,-6 5 156,0-5 0,1 6 22,11-7 0,-3 12-178,9-5 0,-1 5 115,6-11 1,0-1-85,0-5 1,2 6 14,4-1 1,9-5 40,8-6 0,8-5-20,-2 5 0,3-8-7,3 3 1,-1-3 58,1 2 0,-2-1-2,-5 7 1,3-8 175,-8 3 0,6-5-106,-6-1 1,2-1 493,-2 1-273,4 0 0,12-1 9,-5 1 1,5-6-177,-11-1 1,5-6 12,2 1 0,-1 2-78,1-2 0,1 0-334,5-6 189,-5 0 0,12 6 96,-7 0 1,-1 0-267,-6-5 187,-7-9 50,14 14 0,-7-5 1,12 10 1,2-8 5,-7-9 1,1 1 65,-2 5 0,5-5 21,7-1 211,-1 1-206,17 5 0,-7-7 423,8-5-105,-23-3-83,2-2-86,-11 0-80,23 8 0,-3 2 65,1 7 0,-8-6 1,-16 1 0,3-1-270,3 7 140,-3-1 0,18 0-48,-3 1 1,-4-1 30,-7 0 1,-5 0-10,-1 1 0,-6 1 95,-1 4 0,-4-2-6,4 8 1,-5 0-17,6 5 0,2 3-2,9 3 0,-3 3 22,3 3 1,-3-2-30,-3-4 1,7-3 12,-1 3-7,0-3-41,3 5 1,-9-6 95,1 5 0,-8-16-49,-10-2 0,-6-6 66,1 12-12,0-8-69,5 27 1,-2-4-112,-3 20 19,3-5 0,-11 3 39,7-5 1,-7 5 10,2-16 1,2 4-36,-2 2 1,1-6-138,-1 0 0,-2-6 29,7 6 1,-5 6 110,6 6 0,-7 0-39,7-7 0,-6 3 11,5 4 1,-1 3 3,1 9 0,3-9-13,-8-3-5,7-5 14,-11 7-6,6-6-107,-8-2-224,0-10-302,-8-7 144,-2-1 41,1 8 0,-1 14 47,4 8 1,4-7-542,-3-11 179,3 8 515,2 15 0,-2-1-472,-4-5-188,4-19-34,-13-11 0,5-22 0,-7 5 0,7-32 0,3-11 820,7-32 0,-4 4 0,0-7 0,-1-10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52.28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655 3225 8498,'-9'66'25,"-1"0"0,0 0 0,1-1 0,0 0 0,1 1 121,1-1 0,4 0 0,7 4 1,3 1-254,3 1 1,4 2-1,3 2 1,4 1 351,1 0 1,2-2 0,4-1 0,4-2-1,1-1 1,3-1 0,2 0 0,3-2-1,4-3 1,2-1 0,0 3 0,0-1-1,2-4 1,0-1 0,-5-2 0,-2-1-1,-4-7 1,-1-2 0,-2-1 0,0-2 81,-4-3 1,1-3 0,28 28 655,-9-15 0,-6-8 0,5-17-497,-22-10 0,-5-32-188,-23-20 1,-17-20-105,-17-14 0,-16-10-114,19 34 1,-2-2 0,-1-5 0,-1-2-60,-3-5 1,1-3-1,0-7 1,1-2-111,-4-4 1,-1 0-1,-2-4 1,-2 0-158,-3 4 0,-2 0 0,-2-6 0,0-1 82,16 25 0,0 0 0,-1-2 0,-3-5 0,0-1 0,-1 0 0,-3-4 0,0 0 0,-1-1 0,0 3 0,1-1 0,-1 2 0,0 1 0,1 1 0,0 2 0,4 7 0,0 1 0,1 2-230,-14-17 0,2 5 463,13 20 0,3 6-185,-15-2 0,33 68 480,11 24 0,12 27-160,5 13 1,4-36-1,3 3-256,4 12 0,2 3 0,5 3 0,2 3 235,5 9 1,3 1-1,0-6 1,2-1-89,5 1 0,1-1 0,-2 4 1,2-1 56,-14-28 1,2-1 0,1 1 0,0 4-1,2 1 1,1 0 10,5 3 1,3 0 0,0-2 0,-3-5 0,1-1 0,1-2-21,3 1 0,2 0 0,-1-4 0,13 16 1,-1-5 0,-7-13 0,-1-4 0,-11-7 0,-1-3 839,27 15-537,-19-23-1175,15-14 558,-19-23 0,-4-24-56,-19-20 1,-28-16 110,-24-12 1,9 35-1,-2-2 89,-6-10 0,-2-2 0,0-2 0,-1-3-60,-4-7 0,0-2 0,1-1 1,-1-2-38,1-3 0,-1-3 0,-7-6 0,-2-3 0,12 25 0,0-2 0,-2 1 0,-4-3 1,-2-1-1,-2 0-40,-3-6 0,-1-2 0,-1-1 0,1-2 0,-1-1 0,0 0 0,-3-2 0,-1 1 0,2-1 0,3 4 0,2 0 0,-1 1-164,1 5 0,-1 1 0,2 4-164,-10-15 0,4 9 164,13 16 0,3 18 0,0 32 819,27 51 1,16 32-247,0-26 1,3 4 0,6 9 0,4 3-17,7 13 0,4 3 0,6 4 0,2 1-105,-11-22 1,-1 0 0,2-1 0,14 27 0,2-1 38,-16-28 1,1 1 0,0-1 0,0 1 0,2-1 0,0-1-1,4 0 1,2-1 0,1 1 0,4 5 0,1-1 0,4 1-1,6 5 1,4 0 0,-1-2 0,-1-4 0,-1-1 0,2-1-1,3-1 1,1-1 0,-1-2 0,-4-6 0,-1-3 0,0 0 32,-2-3 1,0-1-1,-1-3 1,19 8 0,-4-4-124,-10-7 1,-4-5-1058,24 3 400,-7-12 491,-34-46 0,-14-20 184,-31-26 0,-28-21 9,9 41 1,-2 0-1,-8-6 1,-1-2-23,-1-6 0,-1 0 0,-4 0 1,-1 1 28,-2-4 0,-2-1 0,-5-7 1,-2-2-133,15 22 1,-2-2-1,0-1 1,-2-5 0,-2-3-1,1 0-63,-6-7 0,0-1 0,0-1 0,-3-3 1,0-1-1,-1-2-35,10 17 0,-1-2 0,0-1 0,0 1 0,2 1 0,0-1 0,1 1 0,-1 0-18,1 0 1,-1 0-1,1 0 1,2 2-1,-6-13 1,3 2-1,2 2-187,6 7 0,2 2 0,3 3-164,-2-8 0,4 8 0,-5-1 0,26 60 0,7 35 0,9 28 643,9 18 1,-3-28 0,2 3-63,5 9 0,2 3 1,5 9-1,2 3 156,3 6 1,1 1 0,4 3 0,3-1-83,-11-29 1,1-1 0,3 1 0,3 4 0,3 0 0,1 2-24,4 4 0,2 1 1,2 1-1,-6-12 1,1 1-1,2 0 1,0 1-19,2 4 1,1 1 0,0-1 0,2 0 0,2 0 0,2 0 0,0-2 0,1 0-97,0-2 0,2-1 0,-1-1 0,-1-1 0,13 14 0,-1-1 0,-1-2 47,-4-4 0,0-2 0,-1-4 0,-6-8 0,0-3 1,0-4 7,19 10 0,-3-6 0,-12-10 0,-4-5-116,18 6-731,-12-3 1423,-3-18-840,-22-11 0,-7-47-107,-31-18 0,-21-20 394,-14-4 0,12 31 0,0-2 121,0-4 0,0-3 1,-3-4-1,0-3-406,-2-5 0,-2-2 0,-4-3 0,-3-2 86,-5-2 1,-2-1 0,12 23 0,0-2 0,-2 1 48,-4 0 1,0 0 0,-2-1 0,-1-7 0,0 0 0,-2-1-96,-3-3 1,-2 1 0,-2-2 0,-4-7 0,-3-1-1,-1 0 18,13 20 0,-1-1 0,-1 1 0,1-1 0,0 0 0,0-1 0,1 0 0,-1 1-41,-12-15 0,0 1 0,1 1 0,5 8 0,0 2 0,1 2-164,4 8 0,1 2 0,0 3-164,-15-15 0,-1 10 164,13 26 0,2 10 0,-14 18 523,26 46 1,24 20-98,16 9 1,10-24 0,7 3 56,10 14 0,5 3 0,10 8 0,4 3-31,-12-21 1,2 0-1,0 2 1,2 1 0,1 1-1,0 0 11,-2 0 1,0 1 0,1-1-1,3 0 1,2 1 0,0-1 27,-1-2 1,1 0 0,1 1 0,5 4 0,2 1 0,1-1-1,2 3 1,0 1 0,2-1 0,4 3 0,2 0 0,1-1-1,1-2 1,0 0 0,0 0 0,-3-1 0,-2-1 0,0-2-20,-4-8 1,0-2 0,-1 0-1,-5-4 1,-1 0 0,-1-2-136,21 17 1,-1-3-1,-5-8 1,0-5-30,-6-9 1,-1-5-1,-8-6 1,-4-5-432,21 8 149,-23-16-69,-5-26 0,-32-40-103,-3-22 1,-19-19 279,-16-4 1,9 40 0,-3-2 279,-1-8 0,-3-3 0,-6-3 0,-2-2-174,-3-5 1,-4 0 0,-7-4 0,-2 0 137,-3-3 0,-2-3 0,16 24 0,-2-1 0,1-1-134,-1-4 0,1 0 0,-3-1 0,-3-4 0,-2-1 0,-1 1-80,0 1 0,-2 0 0,-1 0 0,-3-3 0,-1-1 0,-1 1 0,-5-4 0,-1 1 0,1 1 0,4 8 0,1 2 0,0 0-33,1 3 0,1 1 1,2 3-1,-18-15 0,1 8-49,7 13 0,2 8 0,14 11 0,3 6-738,-24 5 1335,19 19 0,16 35 140,10 15 1,13 23-174,5 6 0,12 17-269,-2-40 0,3 0 0,8 4 0,3 2 156,4 4 0,2 2 0,8 7 0,4 1-146,5 8 1,4 1-1,5-2 1,4 0 71,-15-24 1,2 1 0,0 0 0,2 2 0,0 0 0,1 1-52,3 0 1,1 1-1,2-1 1,3 4 0,2 0-1,2 0-28,3 2 0,3 1 1,-2-1-1,-3-6 1,-1-1-1,-1-1 24,0 0 0,1-1 0,-3-1 0,-5-7 1,-1-1-1,0-2-34,15 14 1,0-3 0,-2-4 0,1-4-106,-1-9 0,-1-3 1,-11-5-1,-2-4 237,34 7-208,-23-15 123,-8-11 214,-14-23 1,-9-18-114,-15-19 1,-18-13-98,-11-4 0,-8-10-72,-10-13 0,14 41 0,0 0 224,-2-3 1,0-2 0,-5-3 0,-2-1-91,-1 0 1,-1-1 0,-6 1 0,-1-1-402,-4-2 0,-1-1 0,-3-1 0,-2 0 0,-5-2 0,-1 1 0,-2-2 0,-2 0 38,-3-2 1,-2 1 0,-4 4 0,-3 2-13,-3 1 1,-2 3-1,4 5 1,0 4 80,3 5 0,0 3 0,8 6 0,1 3 2,7 5 1,2 4 0,-35-1 115,17 25 0,17 25 84,17 27 0,10 17 101,14 18 1,13-37-1,5 2-136,5 5 1,5 1 0,6 2-1,4 1-257,6 2 0,3 1 1,2-1-1,1 1 252,3 5 1,2 0 0,1-5 0,1 1-127,1 4 0,4 0 0,5-4 1,5-1 214,9 2 0,4 0 0,-24-19 0,0 0 0,2 0-53,5 3 1,1 0-1,0-1 1,-6-4 0,-1-2-1,1-2 51,29 18 1,0-3 0,-10-6 0,0-3-48,-4-8 0,-1-4 1,-9-3-1,-3-4 920,32 12-443,-22-18-174,-6-7-172,-22-30 1,-3-20-47,-16-23 1,-17-7 225,-17-4 0,-8-10-131,-10-7 1,17 39-1,0-1-258,-3-3 1,1-1-1,1 0 1,0 0 35,-4 0 1,0 0 0,-1 2-1,0 0-38,-4-2 0,-2 0 0,-2 0 1,-1-1-4,-6-5 1,-3 0-1,-2-2 1,-2 1 7,-8 1 1,-2 1 0,1-1 0,-1 1-148,-2 1 0,0 2 1,3 3-1,-1 2-69,4 7 1,0 4 0,2 6 0,0 4 45,4 6 1,0 4 0,-35-1 14,24 19 1,16 23 181,24 17 0,8 23-179,9 12 1,25 17-83,-7-40 0,4 0 0,8 5 0,3 0 57,6 6 1,3 0 0,3 2 0,2-1 161,2 2 1,0 1 0,2 3 0,0 0-14,0-3 1,2-1 0,3 1 0,1 0-207,3-3 0,1-1 0,5 1 0,3 1 491,2 1 1,2 0 0,0-2 0,0-3-1,-7-5 1,0-2 0,1-2 0,-1-3-80,-8-4 0,-1-3 0,2-2 0,-1-1-141,0-1 0,0-1 1,-5-6-1,-2-1 27,29 22 18,-14-15 817,-32-20-937,-7-25 0,-12-26-21,-15-24 0,-15-15 343,-14-8 1,10 33 0,-2-2-28,-2-1 1,0-2 0,-3-2 0,0-1-166,-2-1 1,-2-1-1,-7-4 1,-3-1-186,-5-8 0,-2-2 0,-6-7 0,-1-2 4,15 25 0,1 0 0,-1-2 0,1-2 0,0 0 0,-1-1-63,-1 0 0,0 1 0,-1-1 0,-2 0 0,-1 0 0,-2 0 0,-2 0 0,-2 0 0,-2 2 0,2 2 0,-2 3 0,1 0-33,2 6 0,1 1 1,1 1-1,-16-13 0,5 3-295,16 14 0,3 5-242,-23-8 875,12 23 0,16 44 166,-1 8 0,16 19-195,13 10 0,14 11 8,9 18 0,18 1 33,-10-42 0,2 0 0,2 5 0,1 0-115,4 3 1,1 2 0,3 5-1,1 0 12,0 0 0,3 0 0,7 2 1,4-2-13,4 0 1,1-1 0,2 2 0,1-1 206,5 3 1,1-1 0,1 1 0,2-1-209,2 1 1,0-1 0,-1-6 0,0-5 15,-4-7 1,-1-3-1,-6-6 1,-1-3-37,-6-6 1,-2-2 90,30 11-77,-14-18-318,-31-18 420,-3-25 0,-27-25 150,-12-19 0,-7-6-66,-22 0 0,2-12-145,11 39 0,-2-2 1,1 0-1,0-2-77,-2 1 0,-2-1 0,-6-5 0,-3-2-43,-3-4 1,-3 0 0,-4-3-1,-2-1-198,-6-7 0,-1-2 0,-2 0 0,-2 0 113,18 23 0,-1-1 0,-1 0 1,-3 1-1,-1 0 0,-1-1-64,-3-2 0,-1-1 1,0 3-1,-20-11 0,1 3-49,4 5 0,2 5 0,11 18 0,4 6-738,-19 0 1269,23 14 38,6 30 168,28 18 1,-1 24-504,18 11 1,13 6-77,10-6 1,15 2 414,9 10 1,-19-40 0,5 1-296,6 4 1,4 0 0,0-2 0,2 0-102,7 2 0,1 0 1,0 0-1,1-1 178,4 0 1,1 2-1,6 4 1,2 2-55,8 5 0,2-1 0,-2-4 0,1-2-60,3-1 1,-1-2 0,-11-7 0,-3-2 24,-10-3 0,-3-2 1,-9-6-1,-2-3-48,36 16 0,-24-18-11,-10-6 37,-9-11-29,-11-6 0,-12-17 199,-15-12 0,-23-6 233,-17-5 1,-16-6-124,-7-12 0,1 4-109,-1-3 1,-1-5-142,-5-1 0,30 25 0,-1-1-28,-2-4 1,-2-1 0,-4-2-1,-2-2-184,-7-3 0,-1-2 0,-4-5 0,-1-3 85,-8-2 0,-2 0 0,21 18 1,0 0-1,-2 0-98,-3-2 0,-2 1 1,2 1-1,-17-13 0,2 4-196,4 6 0,4 4 239,15 8 0,3 7 562,-21 2-223,38 4-603,6 28 0,64 5 380,11 19 0,26 13 53,-3 10 0,-30-25 0,1 2-47,3 5 0,0 1 0,-2-5 0,0 0 22,0 4 1,-2 1-1,-4-4 1,-1 1 148,35 31 0,-4 5 352,-2-5 1,-10-11 147,-7-6-347,-23-7 25,-6-13-61,-29-8 1,-9-18-155,-20-12 1,-11-11-9,0-6 0,-9-3-49,-3-3 0,-7-7 19,1-4 0,-18-10-189,36 28 1,-1-2 0,-7-6 0,-3-3-122,-6 0 0,-1-2 0,-8-12 0,-2-4 82,16 14 0,-2-1 0,-1-1 0,-6-7 0,-1-1 0,-2 0 23,-8-4 1,-1 0-1,-1-2 1,20 13-1,1-2 1,-1 0-1,1 0-23,-18-15 0,0-1 0,1 1 0,1-1 0,2 0 0,0 1 0,0 3 0,2 0 0,1 2 0,9 5 0,3 0 0,2 3-82,-9-13 0,4 5 0,8 13 0,4 7-738,-15 4 424,5 7 1290,7 25-239,15-13 1,16 15-319,27 0 1,21 17-149,25 18 1,17 16-6,-26-17 1,0 2 0,4 1-1,1 2 225,3 4 1,1 1 0,0 4 0,0 2-1,0-1 1,0 0 0,2 1 0,1 0-274,0-3 1,0-2-1,0-1 1,-1 0 152,-1 2 1,-2 1 0,-4-5 0,-2 0 33,-3-4 0,-3-1 52,23 23-183,-28-26 208,-16-24 1,-26-33 142,-15-23 1,-10-25-314,-7-10 0,18 36 1,0-2-51,-4-5 0,0 0 0,-1-3 0,0-1 11,-1-2 0,-2 0 0,-3-3 0,-1-1-67,-3-4 0,-1 0 1,-6-4-1,0-1-149,0-6 0,1-1 0,-3 0 0,0 0-57,0 0 0,0 0 0,1-1 0,-1 1 0,-2 2 0,-2 2 0,3 4 0,-2 6 0,1 12 0,-2 6 0,4 5 0,0 7 139,-35-7 1,12 18 182,12 6 1,12 15 414,11 8 1,9 13-1,13 21 1,-1 14-53,7 15 1,8 25-270,2-37 0,4 2 0,5 4 0,4 1-12,2 5 0,3 0 0,2 0 1,4 0-124,2 1 1,3-1-1,2 2 1,3 0-10,7-1 0,2-2 1,-2-3-1,1-3-140,2-6 1,2-3 0,-6-7 0,0-3-57,-1-4 1,0-3 474,36 20 0,-14-39-558,-7-23 0,-10-15 189,-19-14 1,-12-7 232,-11-4 0,-4-12-125,-2-5 1,-10-14 408,-7-9 0,-2-1-453,-10-5 1,6 2 101,-6-3 1,17 45 0,1-2-107,-3-4 0,-1-1 0,1-2 0,-1 0-90,-1-3 0,-2-1 1,-3 0-1,0-1 85,-1-1 1,-3 0 0,-6-1 0,-3 1-172,-2-7 0,-3 1 0,-2 6 0,-2 2 40,-3-4 0,-1 3 1,5 10-1,-2 4 15,1 5 1,0 5-1,-34-12 235,13 16 0,20 22-15,15 18 1,10 21 331,7 25 0,-1 13-306,7 21 0,1 5-283,3-37 0,4 1 0,3-2 0,3 0 161,0-1 1,1 0-1,2 3 1,1 1 0,0 2 0,-1-1 1,3 3-1,1 0 90,4 0 1,3 1 0,0 2 0,2 0-135,3 1 1,3-1 0,4 1 0,1-1 110,5-1 1,1-3 0,-1-7 0,1-2-30,-4-5 1,1-4-1,35 19 453,-16-31 1,-5-14-446,-6-21 0,-15-11-106,-2-12 1,-8-13 188,-4-10 1,-5-9-13,0-14 0,-9 2 88,3-8 0,-4-7-194,-2-10 0,-2 46 0,-2 0-8,2-3 0,-1 0 1,-4 0-1,0-1-10,2-2 1,-1 1 0,-5-3 0,-2 0-115,0 3 1,-2-1 0,-3-3-1,-1-1 47,-3-4 0,-2 0 1,-2 4-1,-4 3-85,-5-3 1,-5 2 0,0 4 0,-4 3 38,-1 8 0,-2 4 0,-2 2 0,0 3 40,2 5 0,1 4 1,-30-10 419,12 14 0,22 21-170,7 20 1,12 9-7,0 13 1,12 10-219,5 8 0,6 13-58,6-2 1,11 15 25,12 9 1,-12-46 0,0 2-65,3 5 1,1 1 0,1-1-1,4 0 51,4 0 1,3 1-1,3 6 1,3 1-86,9 7 0,2 1 0,1-1 1,2 0 180,4 4 1,1-2-1,-3-5 1,0-1-37,-6-3 1,0-3 0,-6-9-1,0-4-34,-5-7 0,-1-3-57,26 12 28,5-23 30,-22-17 339,4-32 1,-35-18-13,-15-27 0,-15-4-106,-20 4 0,1-8 296,-1-4 1,-5-5-508,20 40 0,-1 0 1,-2 1-1,-2 1-103,2-2 0,0 0 0,-1 1 1,-2 2 53,1-1 0,-2 1 0,-2 2 0,-3 1-107,-2 0 0,-1 0 0,-6 1 0,-3 1 99,-4 0 0,-2 1 0,2 3 1,0 3-34,-1 6 1,0 3-1,-32-10 70,6 15 0,22 17-91,18 17 1,10 21-177,13 14 0,7 12-42,10-1 0,7 4-101,11 2 0,4 1 0,8-1 0,9 2 164,8 4 0,-17-32 0,5 2 82,4 6 0,4 2 0,8 3 0,3 1 0,4 6 0,1 1 0,4 3 0,0 1 82,-20-19 0,0 1 0,0 0 0,5 1 0,0 0 0,1-1 0,1 2 0,1 0 0,0 0 0,-1-1 0,0-1 0,-2-1 164,20 15 0,-1-1 0,-2 2 0,-2 0 0,-6-4 0,-1-1 0</inkml:trace>
  <inkml:trace contextRef="#ctx0" brushRef="#br0" timeOffset="650">3509 3813 8378,'2'78'231,"3"-3"1,5-6-18,7-5 1,0-12 768,1-12 0,-9-11 0,14-12-521,-3-9-382,7-39 17,5-7-232,-5-24 1,-2-3 131,-8 7 149,-7 8-133,-10-15 1,-8 4 2,-3-20 1,-6 12 8,-7 11 0,3 2 57,-8-1 0,1 1 0,-7-8 1,-7 3-134,-4-2 0,-6 9 187,-6 8 1,2 7 378,-7-1-221,15 11-128,-10 12 0,49 40-117,15 23 0,32 17-95,-6-25 0,5-1 0,4 3 0,1 1-77,4 5 1,0 0-1,0-1 1,0 1 190,-2 3 1,-1 0 0,0-5 0,0 0 14,0 0 0,1-2 0,1 1 0,2-3 5,-1-5 1,0-1-1,0 0 1,0-1 66,-2-3 1,-1-2 0,26 12 18,-11 1 33,-12-16 272,-19 0-544,-2-16 222,-16-9 1,-15-23-28,-11-11 1,-12-10 328,0 3 0,-3-1-409,-3 2 0,-9-5-135,-8-7 0,-2 1-262,-9-1 1,-8-8 247,31 29 0,-1-1 0,-3-5 0,0-1 71,-5-2 1,0-1 0,4 0 0,-1-1-40,-3 1 0,0 2 0,9 4 0,2 3 166,-26-20 113,12 23-286,25 13 0,22 30 20,22 3 0,16 18-154,19-1 1,-1 11 110,1-5 1,2 8-66,4-2 0,-3 6 146,9 6 0,-3-5-10,3 5 0,1-10 18,-7-2 1,1 0 59,-1 6 1,-6-8-30,0-3 0,-10-11 708,-13-1-894,-4-8-46,-8 4-384,-7-15-391,-10-2 492,-25-24 0,-2-3-492,-8-15 21,8 7 963,-5-14 0,-19 5 0,-12-3 0,-11-11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57.19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793 1 8249,'-50'20'432,"0"-9"-205,-4-4 0,5-3 650,8 3-253,0-5 261,-8 17-517,6-8-210,2 9-185,21 9 97,11 3 0,2 9 29,0-1 0,0-6 139,7 0 0,-2 0-24,-5 7 0,3-1-22,-10 1 1,1-1 33,-7 1 0,-3 6 11,-4 1 0,4 6 140,-4-7 1,2 10-183,-2-3 1,5 5 42,-5 2 1,6 0-249,8 0 0,-3 6 47,9 1 1,0 0-135,7-7 0,3-7 100,3 0 0,6-9-110,8 2 1,0 3 136,1-2 0,1-1-19,5-6 0,-4-8-22,4 1 1,2 0 28,-2 7 1,1-1 121,-8 1 1,7 0-52,0-1 43,0 10 1,0 0-27,0 4 1,0-11 11,-6-10 1,4-5 17,-5 5-1,5-8 44,-5 23-101,12-5 1,6 8 9,-4-3-6,-5-14 1,0 2-146,5-9 123,-4 0-1,17 2-2,5 3 0,11 0 3,5-5 1,-14-12-9,-7-1 0,3-3-3,-2 3 0,-1 2-52,-6-10 0,-1 8 57,1-7 0,-1 6-106,1-6 0,-7 0 47,0-7 0,-7 0-11,7 0 0,-7 0 50,7 0 1,-7 0-5,7 0 0,-7 0 70,7 0 10,-1 0-59,17 0 0,0 0-27,4 0 1,-4-7 42,-10 0 1,-6 0-33,0 7 0,0 0-2,6 0 1,-6 3 22,0 3-22,0-3 0,7 13 93,-1-10 0,-6 8-85,0-7 0,-7 6 113,7-6 1,0 9-81,6-3 0,1-1 130,0 1 0,1 1-24,6 6 0,4 0-26,9 1 0,0-1-76,0 0 1,-7 3 0,0 4 1,-7-2-36,7 9 0,-11-7-143,-2 6 0,-7-1-3,-7 2 0,-5 4 66,6-4 0,-6 5-55,-2 1 0,1 1 58,-1-1 0,3 3-21,4 5 1,-7-3 34,0 9 0,1-9-4,-8 3 0,3 3 17,-2 4 1,1-6 7,-8-1 0,7-5-42,-8-3 1,8 3 34,-7 4 0,0-1 5,-7 8 1,6-9-55,1 2 1,0 5-10,-7 2 0,0-2-2,0 2 1,7-8-13,-1 1 1,1-2 9,-7 3 0,7-6-79,0 6 165,9-5 1,-5 4-69,9 1 1,-2-1 99,-4-6 1,11-1-67,-5 1 0,5-1 16,-5 1 1,7 0-24,0-1 1,7 1-13,-7 0 1,7-1 13,-7 1 1,7-1-8,-7 1 1,7-7 47,-7 0-42,9 0 0,2 11 39,10-5 1,-1 3-27,-6-16 1,-1 3 3,1-3 0,6 2 38,1 5 0,-1-2 6,-6-5 1,0-2 7,-1 8 1,1-8 90,-1 2 0,1-4-34,0-3 1,-1 0-91,1 1 0,-7-8 14,0 1-67,-1-10-140,26 5 0,-7-9 137,9 0 1,-16 0-140,-11 0 1,-7-2-280,7-5-514,-9 5-12,13-25 0,-15 14 0,-3-26 0,-11 8 0,-9-19 0,0 7 738,0-16 0,-18 7 0,-5-9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04.91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4856 3820 8086,'-36'40'-127,"-5"1"1,5 6-342,9 1 1,13 17 310,8 3 1,6 11-336,6 9 0,8 4 413,-1-41 1,1 0 0,-3-1 0,1-1 158,15 46 0,-5-5 411,-1-8 1,-1-17 491,0-4-492,10-14 1,1-1-1,10-19 1,-7-9-1,0-18 1,-7-3-1,6-3 1,-5-8-1,5-13 1,-8-7-1,2-13 1,-6-7-242,-8-14 1,5-4-228,-4-10 1,-3-8 80,3-5 0,-10 3-572,3-3 1,-5 0 437,-1 45 0,-2-1 0,-3-5 0,-1-1-51,-1-4 1,-1 0-1,-6-1 1,-1 0-166,-2-6 0,-2 0 0,-5 5 0,-2 0 132,-1-2 0,-2 1 0,-1 7 0,-1 1 109,0 4 0,-1 3 0,-20-23 44,3 24 1,8 28 129,6 27 1,4 18-199,10 29 1,2 11-100,4 23 1,-1 9 49,10-40 1,3 1 0,-1 1 0,1 2 111,4 10 1,3 0 0,1-5-1,2-1-81,4 6 0,3 0 0,-3-6 1,3-1 132,4 0 1,2 1 0,1 2-1,2 1 3,5 3 0,3 0 0,1-3 0,1 0-65,-1 3 1,2 0 0,2-10-1,0-3 10,-3 1 0,0-2 0,0-8 0,0-1 18,-3-3 0,-1-2 0,19 22 931,-8-11-776,0-9-273,-10-13 0,1-16 72,-5-23 0,-11-16 407,-3-24 0,-6-7-295,7-14 0,-10-4-85,3-9 1,-5-3 299,-2-4 0,0-7-333,0 42 1,0-2 0,-1 2 0,0 0-243,-2-4 1,-1-1-1,-1-4 1,-1 0 216,-3-5 0,-2-2 0,-3-6 0,-2-1-70,0-5 0,-2 0 0,-4-1 1,-3 1-152,-1-4 0,-2 1 0,-1 2 0,-1 1 0,1 2 0,-3 2 0,-2 6 0,-2 3 90,0 5 1,-2 4-1,4 11 1,0 5 114,-27-18 1,9 30 130,12 31 0,6 20-223,0 21 1,7 8 14,-7 12 0,16 12 39,-3 8 0,8 14 43,6-39 0,0 3 1,2-1-1,1 1-23,3 8 1,2 2 0,1 3 0,1 2 119,3 7 1,1 1-1,1 1 1,2 1 64,10 7 0,1 1 0,-2-3 0,0 0-47,7 6 1,3 0 0,-2-4 0,2-2 42,4-4 0,2-1 0,-1 3 1,2-2-39,1-9 1,0-3 0,-2-5 0,0-3-99,-4-13 0,-1-2 0,-4-5 0,0-2 160,21 24 0,-4-10 433,-2-23-492,-9-14 1,4-22 403,-9-19 1,7-17-103,-7-16 0,0-23-302,-7-11 1,-10 36-1,0-2 158,1-3 1,-1-1 0,-3-2 0,-1 0-205,2-1 1,-2 0 0,-4 4 0,0-1-106,2 1 0,-1-1 0,-1 1 0,-2-1 58,1-2 1,-2-2-1,-3-6 1,-3-2-226,-2 0 1,-2-2 0,-3-1 0,-2 0 169,-3 1 0,-2 1 1,-3-4-1,-2-1-112,0-2 1,-2 0-1,-2 0 1,-1 1 17,-2 1 1,-2 3 0,4 3 0,-3 4 83,-3 10 1,-1 4 0,5 5 0,-1 4-18,-3 6 1,-1 6 0,-27-12 43,-3 16 0,14 16 171,6 17 0,8 15-217,6 13 0,5 15 34,8 12 1,10 11-134,4 16 1,5 7 123,2-42 1,0 3 0,0 8 0,0 3 63,-1 6 0,2 2 0,3 1 1,1 0-17,1 1 1,2 1 0,1 0-1,2 0 132,2 3 0,1 1 1,1 5-1,2 2-65,3-1 1,0 0 0,-3-4 0,0-1 43,0-8 0,0-1 0,-1-7 1,2-1 6,2-5 0,0 0 1,0-2-1,-1-1 74,-3-6 0,2-2 0,18 36 237,-9-26-15,0-8-429,2-20 0,1-23 465,3-23 1,-3-13-366,-10-13 0,-2-21-38,-4-14 1,4-13-23,-11 38 0,-1-1 1,2-3-1,0-1 184,-1 2 0,0-2 0,2-7 1,0 0-266,-2 1 0,-1 0 0,-1-3 0,-1-1-173,0 1 0,-1 0 0,-1-7 0,-2 0 222,1-6 1,-2-2 0,1-5 0,-2-1-80,0-3 1,-3-1-1,-3-2 1,-4 0-144,-3-4 0,-4 0 0,-4 2 0,-4 1 0,-2-3 0,-2 0 0,-3 1 0,-2 1 0,-4 4 0,-2 2 0,-1 7 0,-2 4 0,2 13 0,-2 4 0,3 11 0,-2 4 126,7 7 0,0 6 441,-33-5 0,11 27-328,5 23 1,5 19-14,8 8 0,7 13-82,0 0 1,9 16 223,-2 12 1,16-30-1,2 4-133,1 7 0,2 3 0,1 2 0,1 1 170,3 2 0,2 0 0,7 2 0,2-1-79,3 2 0,2 1 1,2-2-1,2 1-46,0 4 1,2-1 0,2-8 0,2-2 46,-2-2 1,1-2 0,3-6 0,2-3 52,-2-9 0,1-2 0,33 36-24,6-18 0,3-27-6,5-14 0,4-15-5,-5-12 0,-2-13 0,3-14 0,-19-20 13,-1-7 0,-17-23-38,-4-4 0,-24 36 0,-2-2-250,2-3 0,0-1 1,-3-3-1,0 0 187,0-3 1,-1-1-1,0 2 1,-3 0-81,-2-5 0,-2 0 1,1 2-1,-2-1 60,-1-7 1,-1-1 0,-1 0 0,-3-1-238,-5-11 0,-1-2 0,-2 4 0,-2 1 97,-5-4 0,-2 0 0,-2-5 0,-2-2 97,5 28 0,-1-1 1,-1 0-1,2 3 0,-1 1 1,-2-1-76,-4-1 1,-1 1 0,0 0 0,3 4 0,0 1 0,-1 0-33,-18-29 1,1 2 0,8 9 0,1 0 88,1 1 0,0 5 109,9 24 1,-1 6 0,-18-7-73,13 62 0,12 21 153,8 34 1,1 22-219,2-37 1,1 2 0,4 8 0,1 1 36,1 3 1,1 1 0,2 4 0,0 1 53,1 4 0,0 1 1,1 3-1,0 1 21,2 5 0,1 2 0,1 2 0,1 1 85,4-1 0,1 0 0,-1 6 0,2 1-62,-3-29 0,0 1 1,0 1-1,-1-4 1,0 1-1,1 0 56,2 0 1,1-1-1,-1 1 1,2 29-1,1-2 55,3-6 0,0-2 0,-4-6 0,1-2-22,2-6 0,2-4 1,-5-15-1,1-4 857,20 24-492,-10-17 1,15-28 382,-5-8-804,-14-10 1,14-36 290,-14-9 1,3-29-292,-10-12 0,5-15-21,-10 37 1,-2-2 0,-1-1 0,-1-1 94,-1-3 1,1-2 0,0-4 0,1-1-195,-2-4 1,1 0-1,-1 0 1,0 0-197,-2-3 0,-2-1 0,1-6 0,-2-1 49,0-1 0,-3-3 1,0 20-1,-1-3 0,-1 1 33,-1-4 0,-1 0 0,-1-1 0,-3-4 0,-2-1 0,0 0 0,2 2 0,0-1 0,-1 0 0,-4-2 0,-1-1 0,-1 0 0,0 1 0,0-1 0,-1 2 0,2 3 0,-1 0 0,1 2-28,-2 3 0,1 2 0,0 2 1,-7-16-1,2 6 67,5 22 0,-1 7 0,-13-10 314,0 37 0,3 18 195,-3 15 0,-4 19-548,4 22 0,-11 16 162,-3 11 0,20-28 0,2 3 40,1 7 1,3 2-1,-2 8 1,2 1 10,4 3 0,3 2 0,-1 6 1,2 1 146,3 5 1,2 1-1,4-24 1,2 0 0,0 2-147,0 1 1,0 1 0,2 1-1,2 2 1,1 1 0,2-1-215,-1-2 0,1-1 0,2 0 0,4 1 0,1 0 0,2 0 210,0-1 1,0 1 0,2-2-1,1-2 1,2-1 0,0-2 151,5 24 0,1-4 0,2-9 0,2-7-66,-5-17 0,2-4 0,29 32 143,-7-20 0,1-14 465,-8-20-601,1-9 1,6-31-91,1-14 0,1-16 73,-1-25 1,-12-13 81,-16 35 0,0-3 0,-1-4 0,-2-2-215,4-2 1,-1-1 0,0-5 0,-2-1 21,0 0 1,-2 0-1,0-2 1,-2 1-91,-3 1 0,-2-1 1,-3-1-1,-1-1 205,-1-3 0,-1-2 0,-1-7 0,-2 0-237,1-2 0,-2-1 0,-3-9 0,-3-1-135,-2 1 0,-2 0 0,-3-3 0,-2 0 0,-3 3 0,-2-1 0,-3 0 0,-2-1 75,-1 4 0,0 2 1,2 12-1,0 6-40,1 16 0,1 4 103,-11-25 1,-7 47 374,14 27 0,-4 20-458,17 27 0,-4 17 57,-2 17 0,6 16 89,7-44 0,1 2 0,3 8 1,1 1 19,-1-1 1,-1 2 0,3 8 0,0 1 65,1 3 1,0 2 0,1 11-1,0 3-84,3 1 1,-1 1-1,-1-26 1,0 0-1,1 1 94,3 0 0,1-1 0,0 2 0,-1 2 0,-2 2 0,2 0 2,2 6 1,2 1 0,-1-1 0,1-1 0,0-1 0,-1-1-39,1-3 0,-1 0 1,0-2-1,0-2 0,0-2 1,0-1-68,1 22 1,0-4 0,0-9 0,0-3 184,0-8 0,1-3 0,1-9 0,3-4-16,12 31 1,-7-24-17,-6-17 588,-1-22-740,7 9 0,-1-36 542,-6-4 1,-4-23-1,-9-19 1,0-6-353,0-6 0,0-8 159,0-13 0,-2 0-345,-1 38 0,-1-1 0,-7-46-199,1 43 0,-1-1 0,1 3 0,-2 0 106,-2 2 1,1-1 0,2 0-1,-1 0-23,-1 0 0,-1 1 1,-15-34-14,2 10 95,-9 26 1,4 21-117,-9 27 0,10 30 95,4 24 0,4 16 31,3 18 1,9-38-1,2 1-47,-2 6 0,1 1 0,0 2 1,0 0 176,0 1 0,0 0 0,0 0 0,2 0-46,0 0 0,2 0 1,1-4-1,1 1 112,3 0 1,2-1 0,-1 40 87,0-2 0,0-9-46,0-5 1,9 0-215,5 0 0,4-11 245,2-9 1,0-9-112,1-11 1,-1-7-57,0-1 786,0-8-828,19-4 0,-12-15 505,14-12-490,-23-6 0,15-17 123,-12-5 1,-5-4-164,-10-3 1,3-2 42,-2-4 1,0-5-95,-7-9 1,0-2 49,0-5 0,-2 5-4,-5-5 1,-4-2-16,-10 3 0,1-3-115,0 2 0,-1 7 38,1 0-25,0 9 79,-10 20 18,-1 3 1,1 49-132,10 14 0,9 32 114,11 1 1,0 17 47,0 4 0,0 7-132,0-7 0,7 7 416,-1-7 1,10-3-112,-2-10 0,-3-7 378,3-14-20,-1-5-73,16-17-257,3-12 0,13-38-44,-4-22 1,4-17-20,-11-11 0,11-6-304,2-14 1,-19 38-1,-2-2 214,-2-5 0,0-1 1,3 2-1,0-1-183,-3 0 0,-1-1 0,5-4 0,-1-2 106,-3-6 1,-1-2-1,4-10 1,0-3-188,-2-6 0,-2-1 0,0-2 0,-1 1 0,-4 1 0,-2 1 0,-1-5 0,-1 0 51,-3-2 1,-2 0-1,1 0 1,-2 1 69,0 5 1,-2 2 0,-1 0 0,-1 4-122,-3 10 0,-2 3 0,-3 3 0,-1 2 108,-1 6 1,-2 2 0,0 6 0,-2 2 421,-10-29-322,0 22 1,-16 39 528,-5 13 1,-4 16-266,4 11 1,-2 19-257,-4 15 0,4 16 357,-4 11 1,24-33 0,3 3-251,-2 6 0,3 1 0,3-1 0,3-1 13,2 2 0,1-1 1,1-3-1,0-2-46,5 3 1,2-1-1,-2 0 1,1 0 108,2-3 1,2 0 0,1 46-81,5-16 1,13-11 417,14-9 1,7-14-376,6-20 1,-2-9-20,9-18 0,0-20 106,7-14 1,-6-15-158,-1-19 0,-9-7-340,2-13 0,-25 42 1,-3-2 291,-2-6 1,0-1 0,1 0 0,0 0-71,-4-2 1,-1-1 0,1-2 0,-1 0 59,-2 3 1,-2-1-1,-2-6 1,-2-1-7,-1-2 1,-2-1-1,-1-4 1,-2-1-58,-1 2 0,-2 0 1,-5-3-1,-3 1-171,-3 5 0,-4 1 0,0-3 0,-2 0 108,-3-1 0,0 0 0,2 1 0,-1 2 61,-3 2 0,-2 4 1,6 10-1,-1 4 241,-24-19 0,-3 15-180,3 18 1,-10 13 133,3 15 0,-5 15-200,-2 11 0,0 18 1,0 17 1,3 12-209,4 8 1,4 6 268,9 7 1,24-35-1,3 2-38,0 5 0,1 2 0,-1 8 0,1 0 47,2-2 0,1 0 0,-2 4 0,2 0-3,5-4 0,3-1 0,-3 4 0,1 1 12,0 2 1,1 1-1,2-2 1,0 0 62,-3-1 0,1-1 0,2-8 0,0-2 20,1 27 1,0-12 308,0-21 450,0-15-725,0-10 600,0-19-637,18-29 0,-5-23-1,14-27 0,-4-1-74,-3 1 0,-2 2 283,-4-8 0,4-3-348,-4-11 0,1 2-149,-1-8 0,-3 8-67,-4-2 0,-5 4 153,5 3 1,-21 6-9,-6 1 0,-7 20 96,0 6 1,-5 24-33,-8 17 0,-10 9-20,-4 12 0,-7 10 19,-7 24 1,-4 13-146,31-25 1,1 2 0,-1 3 0,1 2 249,-2 4 1,2 1 0,3-2 0,2 2 14,0 6 0,2 1 0,5-3 0,2 0-20,1-2 0,3 1 0,3 0 0,2 0 54,-1 0 0,2-1 1,0 41-168,2-10 0,10-9 274,4-11 1,9-9 302,5-5-429,13-4 0,18-11-9,9-5 0,9-14-4,-9-6 0,5-7-31,2-7 1,0-4 27,0-9 1,0-10-119,0-3 1,-9 1 80,-5-2 0,-11-6-7,-2-8 1,-16 1 418,2 6 0,-13-6-396,0-1 0,-14-1 135,-6 1 0,-8 3-147,-6-9 0,-7 7-108,-13-8 1,-7 8-50,-14-7 1,3 9 41,-10-3 0,7 14 93,-6 7 0,11 14-8,2 6 0,2 7-55,12 7 0,2 13-5,11 14 0,4 7-15,10 6 0,0 5-1,-1 9 0,3-3 74,5-3 1,4 1 11,9-9 0,0 1 1,0-7 309,9-1-290,11 10-20,21-7 1,2-3 17,4-13 47,-4-13 1,4-5 1,1-9 1,-1 0-15,-6 0 1,-7 0-13,-1 0-6,1-9 140,7-2 275,-9-10-230,-3 1-93,-27 0 1,-20-5-72,-23 5 1,-4-3 0,5 16 0,-8-2 43,1 2 1,-7 5-8,6-5 1,-8 5-142,2 2 1,2 0 85,-2 0 1,-1 0-4,-5 0 0,-1 9-4,0 5 0,2-3 48,5 3 6,-5-10-13,-2 23-139,7-22 151,4 22-206,21-25 74,18 7 37,2-9 51,0 0-4,6-9 13,-24 7 76,14-16-74,-17 15 123,1-15-63,-3 16 20,-8-7-107,-10 0 1,7 7-4,-4-5 1,11 5 20,2 2-26,0-9 0,-13 6 11,-1-3 1,8 3-18,6 3 0,0-6-11,-7-1 1,7-7-9,1 8-6,8-1-46,-23-11-12,5 4 41,-8-15 10,-8 9 1,16-5 17,-4 4 0,10-3-25,4 10 37,-1-4 0,-14-9-21,1 0 1,-3-3 0,3 3 1,2 5-17,-9-5 1,6 4-3,-6 3 1,7-7 13,-8 0 1,10-7-5,-2 7 1,4-7-29,2 7 1,1-9 27,-1 2 1,3-5-37,4-1 0,-4-8 9,4 1 1,-5-9-5,-1 1 0,1-5-191,6-8 1,-6 2 184,5-8 0,-2-1 3,2-6 0,-2 11-58,9 9 177,0 0-148,-2 9 12,6 9-126,-6 5-11,17 27-75,3 2 166,18 45 1,3-9 51,8 27 1,7 0 147,0 1 1,9 3 11,-2 3 1,7 9-313,6 5 0,-4 1 221,5-1 1,-6 2 42,-1-10 1,6 10 182,1-3 0,-1-4-57,-6-2 1,-1-7-90,1-7 1,-3 3 28,-4-10-41,5-9 121,1-8-127,12-19 1,-2-13 147,-9-18 0,-8-12 195,-6-15 1,-8-1-299,8-13 0,-16 5-56,9-12 1,-11 3-74,5-3 0,-10 0 46,3-13 0,-7 9-421,-7-16 1,-6 6 261,-14-12 1,11 45-1,-2 1 34,-5-7 0,-2 1 0,3 6 0,-1 1 14,-3 0 0,-2 0 1,2 3-1,0 2 17,-28-39 1,2 15-7,5 5 0,11 23 59,-5 4 25,14 18-97,-11 25 1,15 23 10,-4 22 0,7-2-108,6 2 1,5 9 145,9 12 1,2 6-285,5 7 0,7 5 329,-2-43 0,3 1 1,-1 6-1,1 1 77,1 0 0,2-1 0,4 5 0,1-2-146,-3-5 0,1-1 1,5 3-1,2 1 130,-2-4 0,2 0 0,4 0 0,1-2-3,0-3 0,2-3 1,2-5-1,1-3 134,29 23 0,6-18-13,-13-16 1,4-7 9,-17-6-30,0-5 323,-15-27 0,-5-12-183,-13-17 1,-5-10-206,-9 3 1,-3-7 21,-3-6 1,-6-3-196,-8-5 1,-7-4 331,0 5 0,-9-5-343,2-3 1,-7-8 67,18 43 1,-1-1-1,-1-1 1,-2-1-230,-3-1 0,-1 1 0,-2-2 0,-2 0 127,2-2 0,-1-1 1,-1 4-1,2-1-37,1-3 0,3 1 0,-16-32-24,4 12-1,23 27 52,-9 8 0,27 39-3,0 14 1,9 15-359,11 18 0,10 14 307,4 14 0,13 13 97,-21-41 1,2 1 0,5 5 0,2 2 112,1 2 0,2 1 0,6 8 0,0 1 103,4 1 0,-1 0 1,2 4-1,-1 0-149,0-4 0,-1 0 1,2 1-1,-1 2 230,-3-1 1,-2 2 0,1-1 0,0 0-43,-3-6 0,-1-1 0,0-6 0,2-6-63,-2-16 1,1-4 0,38 24 155,-5-22 1,1-14-160,-14-13 1,-5-7-162,-15-7 1,-9-13 548,-5-14 1,-7-13-440,-7-7 1,-4-14-9,-9-6 0,0-14 400,0-7 0,-9-2-550,-4 2 0,1 45 0,-3 1-11,-1 1 0,-2 1 1,-3-5-1,-1 0 25,-4-5 0,-2-1 1,0-4-1,-1 0-154,-7-9 0,-2 0 0,1 2 0,0 2 0,-4-1 0,0 1 0,4-1 0,0 0 70,-1-3 1,1 0 0,6 10 0,-1 2-204,1 7 0,1 3 174,-13-35 407,14 41 1,20 19-641,9 30 0,2 21 424,12 21 1,1 17-30,13 3 1,3 18 31,-12-39 0,3 1 0,5 2 0,2 1 195,1 3 1,1 1 0,7 2-1,1 3-140,1 7 0,1 1 0,0 1 1,2 0-252,4 8 1,0 2 0,-3-4-1,-2 1 302,2 5 1,0 0 0,-2-2 0,0 0 100,-1 7 1,-1-2-1,-4-11 1,0-2-135,-2-5 0,0-3 0,0-10 0,2-5 143,-3-8 0,2-5 1,41 24-176,-1-26 0,-12-12 68,-2-14 0,-14-17 388,1-10 1,-8-11-368,-6-17 1,-4-4-38,-10-9 1,-9-11 408,-4-9 1,-5-9-433,-2 39 1,0 0 0,0 0 0,0 0-56,1 1 0,-2-1 0,-3 0 0,-3 0-62,-2 1 1,-2-1 0,-1-6 0,-1-1-73,-6-6 0,-3-1 0,1 2 0,-3 0-116,-5-9 0,-3 1 0,-2 6 0,-2-1 102,0-2 1,-2 1 0,-1 7 0,-1 0 71,-1-2 1,0 3 0,5 10 0,0 3-135,2 3 0,0 4 0,-20-15 110,7 27 258,13 14 1,5 24-455,8 23 0,10 13 106,4 14 0,5 11 112,2 10 0,0 1-20,0 12 1,5-44 0,1 2 108,4 4 1,1 1-1,0 3 1,3 0-13,5 3 1,2 0 0,-2-1 0,1-1 105,6 2 0,2 0 0,-1-1 0,2-2-28,4 1 1,2-2 0,0 1-1,2-2 96,3-1 0,1-1 0,0-5 0,0-2 78,-1-5 0,1-2 1,31 20 32,-4-16 1,-5-15 202,-2-19 1,-16-6-248,-4-14 0,-5-13-90,4-14 0,1-13-75,0-7 0,-10-12-23,-4-2 1,-4-8-152,-3 1 1,-8-4 2,-6-2 0,-3-3 48,-3-4 1,-9 0 25,3 38 1,-2-1-1,-4-1 1,-3 0-73,-2-5 1,0-1 0,1-1-1,0 0-9,0 5 1,-1 0 0,1 0-1,0 0-18,-1 3 0,0 0 0,-1 2 0,0 1 82,-9-40 0,7 18-31,6 23-50,10 13 31,-5 5 4,9 17 96,0 3-85,0 36 344,0 7 1,0 25-275,0-5 0,0-4-2,0-10 0,0 1-24,0 0 27,-10 8 1,6 1 162,-10 4 0,10-11 40,-3-9 86,-4 0-166,9 15-7,-16 3 0,-3 9-10,-1-9-1,-8-2-22,10-10-33,0-8-39,-1-3-13,1-17 1,9-3-9,-7-9-8,15 0-16,-15 0 26,7 0-14,-18 0 90,6 9-63,-6 2 1,0 9 1,-3 1 38,-9-1-20,10 0 1,-8 7 41,5 0 9,5 0-39,-18 3 1,4 1-34,-9 10 1,2-3 34,10-4-3,8-4-5,-6-1-7,6 3-33,0 8-4,3-8-137,9-3 159,0-9-280,-1 10 103,-8-8 62,6 8 63,-15 8 0,6-4-61,-8 13 99,-1-13 1,-6 11 2,-1-4 0,1-3 9,6-4 1,1-2 17,-1 2 1,-2 2 92,-4-9 1,4 7 92,-5-7-53,6 9-58,-8-5-40,-2 10 0,0-12-6,5-8-20,13-1 0,2-18-22,5 5-43,5-5-97,-8-2 155,1 0-127,-3 0 1,-2 0 74,1 0-32,8-9 2,-14 7 8,-1-7 30,-12 9 14,-9 0 1,9 0 2,5 0 1,10 0 14,4 0 23,8 0-33,-14 0-1,8 0-25,-10 0-2,1 0-53,-1-9-14,0-2 77,1-10 23,-1 1-11,0 0 0,1-7-9,-1 0 7,10 9-9,-8-10 0,3 6-5,-5-19 3,5 10 0,9-8-7,0 5 1,0 3-65,7-3 1,-1 7 42,1-7 1,2 7-5,5-7 0,-3 0-52,9-6 48,-9-1 1,14-6-4,-5-1 1,5 8-65,2 6 46,0 0 29,-9-16 0,7 7 36,-5-4 1,5 11-27,2 2 10,0 9 14,-9-22 14,6 4 13,-6-18-10,0 0 1,5 2-15,-10 5 0,10 11-15,-3 9-6,-4 1 0,6-15 3,-8 1 1,8 6-1,-2 7 0,-2 7-5,2-7-1,1 9-31,-3-22-9,-3 13 42,1-24 1,2 15 1,0-7-4,7 9 2,-7 1 21,0-10 1,6 7 2,-3-4 9,-6 13 5,10-4-5,-16-3 2,16-2-3,-16-7-38,7 10-1,-10 8 14,1 3-5,0-1-29,-1 8-10,1-7 13,9 17 19,-7-6-35,15 16 30,-15-16-4,16 16-741,-7-7 817,9 36-35,0-21 15,0 40 5,0-15 0,0 12 2,0 5 1,0-6 0,0-1 1,0 0 3,0-1 0,0 1 23,0 0 0,0 6 8,0 0 0,0 1-45,0-8 0,7 1 15,0 0 1,6-1-17,-6 1-7,9-1 1,-5 8-6,9-1 1,-6-6 5,-1-7 1,1-7-8,6 7 1,-2-7-5,-4 7 1,4-7 2,-5 7 0,5-7 35,3 7 0,-8-7-26,1 6 0,-3-5 150,3 5-81,4 1-34,-7 16 1,7 0 0,-4 4 1,1-11 47,-8-10-23,9-8 3,-5 23-42,10-5 49,-1 18-21,0-1-53,1 1 1,6-2 1,0-5 0,-2-11-6,-12-9-4,5 0 0,0 13 18,9 1 0,0-8 2,-6-6 7,8-9 1,3 11-12,8-9 1,-6 7 47,0-7 40,-9 0 19,22 3-37,-4 1 7,18 10-73,-9-1-16,7 1 10,-17 0 50,8-1-131,-9 1 89,-10-9-7,8 6 58,-8-16 4,10 8 1,0-10 6,-1 0-35,1 1 19,-1-10 30,1 7-83,-9-7 3,6 1-13,-6 6-7,8-16 1,1 14 29,0-9-14,-10-1-47,17-6 54,-15 9-28,26-6 5,-16 6 1,7-9 1,-1 0 0,3 0 0,0 0 19,-5 0 0,-10 0 0,-4 0 0,-5 0 68,5 0-75,1 0 0,14 0 11,-1 0 2,0 0 1,1 6 3,-1 1 0,-6 0-10,-7-7 1,-7 2 20,7 5-9,-9-5-6,13 7-36,-7 0 0,10-4 40,0 8-59,-19-8 69,14 13-4,-13-7 56,18 9 12,-1 1-51,1-1 9,-1 9-43,1 3 35,-9 9-8,6-1-27,-6 1 1,-1 0 9,-4-1-31,-4-8 0,-5 6-15,-4-4 34,4-5-10,-7 19 0,9-8 47,1 15 1,-8-13-32,1-8 30,-10 0 0,12 14-28,-9-1 1,-1-6 4,-6-8 1,7 1 4,0 7 0,0-7 1,-7 0 1,2-7 6,5 7-8,-5-1-42,7 17 0,-2 0 30,0 4 0,6-4 3,-6-10 1,2 1-23,-2-1 0,-5 1-3,5 0 0,2-1 6,-2 1 1,2 0-3,-3-1 0,-1 1 2,8-1 1,-6 1 3,7 0-2,-10-1 1,19 8-19,-10-1 148,10-8-76,-3 8 0,12-13 8,8 13 1,-6-6-3,0-7 0,-7-3 9,7-4 1,0-2-20,7 9 0,-1-7 4,1 7 1,-1-9-24,1 2 0,-5-2 21,5 2 0,-12-5-2,12 5-20,-5-4 1,11 11-10,1 0 1,-8 0 17,-6-14 0,-2 2 6,2 6 0,4-6-22,-4 5 1,4 0-2,3-6 1,2 3-74,4-10 0,3 4 77,4 2 0,-2-6-54,-5-1 1,-4-8 50,5 2 1,1 2-3,-1-2 1,-8-1 11,-6-6 1,-7 7 45,7 0-22,-9 0 8,13-7 8,-6 9-13,8-7-95,10 16 90,-7-16-139,7 16 40,-1-15-16,-6 6-57,7-9-14,-9 0 39,-10 0-3,-2 0-120,-8 0 110,-10 0-884,-2 0 820,-36 0 0,-13-45 0,-8-19 0,-16-4 0,-1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08.54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649 890 8078,'-82'40'0,"1"1"0,-5 2 181,5 4 0,2 7-273,25 14 1,18 16 165,30-34 1,5 1 0,1 0-1,2 0 69,4 3 0,2 0 1,8 36 90,18-15 1,-1-23 142,8-25 0,-7-14-173,0-6 1,6-5 80,8-2 0,1-11-221,-1-9 0,-5-9-8,4-12 0,3-9 100,-3-4 0,-6-14-470,-7-6 0,-3-12 344,3-2 1,-16 40-1,-2-1-67,4-46 0,3 7 163,-16 7 0,-5 0 10,-16 6 0,-8-4-80,-19-2 1,-9 9-13,-4 4 1,-4 9 45,-3 12 1,-7 4 148,0 23 1,-2 11-220,3 29 0,3 18 7,30-3 1,1 5 0,-2 0 0,2 3-252,1 7 0,3 2 1,0 2-1,4 0 288,6 0 1,4 1-1,3 2 1,4 1-2,3-4 1,3 0 0,1 7 0,2 0 3,1-3 0,3-1 1,4 4-1,4 0 70,6-6 0,3-2 1,4 1-1,4-2-5,3-3 1,2-3 0,3-1 0,1-2-52,-2-4 1,0-3-1,40 22-127,-3-17 0,3-12 233,-9-15 0,6-5-28,-6-9 0,0-5-52,-7-8 1,9-5-98,4-23 1,5 3 64,2-16 0,-6-3-103,-37 24 1,-2-1-1,28-32 50,-3-8 1,-32 33 0,-2-2-19,-6-4 1,-1-1-1,2-1 1,-1-1-78,-7-1 0,-1 0 0,4 1 1,-1-1 51,-2 0 0,0 0 0,0-4 0,-1 0-33,-3-3 1,0 1 0,-1 1 0,0 1 28,-2 0 0,0 2 1,1 1-1,-1 2-347,0-45 719,0 23-284,-7 31 149,-18 32 0,-2 48-286,-14 22 0,11 24 69,15-35 1,3 2-1,-1 4 1,0 1-129,-1 7 0,1 1 0,0 0 0,3 0 215,2 3 1,2 0-1,0-1 1,2-1-46,3-1 0,2-1 0,3-1 0,5 0 64,8 6 1,6-3 0,0-7 0,3-2-24,6-2 0,3-2 0,5-6 0,4-4 67,-2-7 1,3-4-1,2-2 1,0-4-70,1-7 0,-1-4 1,43 6 0,-47-17 1,1-2-1,49-4-65,-46-3 0,0-4 1,2-4-1,1-5 9,4-7 1,0-4 0,-5 0 0,-2-1-85,-2 1 0,-2-3 0,-7-3 0,-3-2 38,-4-3 0,-4-1 1,0-4-1,-1-3-92,1-5 0,-3-2 0,-2 3 0,-2 0 10,0-2 1,-2 0 0,-2 2 0,-2 0-53,-1 1 1,-2 0-1,-4 1 1,-4-1-17,-2 0 0,-5 0 0,-10-41 65,-11 3 0,-12-1 113,-15 2 1,-5 7-61,-9 6 0,0 28-105,0 6 1,-2 17 134,-5 10 1,-9 19 173,-17 22 1,6 18-394,36-11 0,2 6 0,2 5 0,1 3 240,-1 7 0,1 5 0,2 5 0,2 3 12,5 6 0,2 1 1,1-2-1,2 1-12,4 6 0,4 2 1,3 0-1,3 1 60,4 1 1,3 1 0,4 1 0,3 0-35,1 0 0,1-3 0,2-13 0,2-2 44,1-3 1,3-2 0,0-11 0,3-4 392,19 33 0,14-20-361,13-20 0,7-12-41,7-16 1,15-15-92,-33-6 0,2-4 0,5-7 0,1-5 132,10-8 1,0-4 0,-6 0 0,0-4-301,2-10 0,0-2 0,-1 3 0,-2-1 163,-3-7 0,0-1 0,2 0 1,1 0 5,4-2 1,-1-1-1,-6-1 1,-1-1-53,2 0 1,-3-2 0,-10 2 0,-4-1 73,-2-3 0,-5-1 0,-6 4 0,-4-1 34,-3-2 1,-3-1-1,-6 5 1,-4 0-37,-4-2 1,-3 1 0,-1 5 0,-2 0-16,-1 1 1,-3 1 0,-15-40 28,4 48 0,-2 4 1,-20-21 29,-3 19 0,-18 22 199,-8 18 0,-19 9-188,-9 12 0,42-1 0,0 5-36,-2 7 1,2 5 0,-3 10 0,3 5-53,1 4 0,3 4 0,-1 14 0,3 6 60,1 3 0,4 4 0,0 5 0,5 1-77,5-2 0,3 1 0,-1 4 0,1 1 53,1-2 0,2 0 1,5 3-1,3 1-40,7-3 1,2-2 0,2-11 0,3-3 111,2-14 0,4-3 1,18 39-70,14-14 1,16-13-8,17-21 0,-1-11 4,8-22 1,3-8 20,11-12 0,7-24-8,-41 8 0,0-3 0,7-7 1,0-2-4,7-2 1,0-2 0,1-5-1,-1-2 2,0-2 1,0-1-1,1-4 1,-1-2-103,-3 0 0,-1 0 0,1-2 0,-1 1 76,-3 2 0,0-2 0,-3-4 1,-1-2-91,1-2 1,-1-3 0,-9 0 0,-1-1 19,-2 6 0,-2 0 1,-9-1-1,-3 0-2,-6 8 0,-3 0 0,-4-2 0,-4-1 44,-3 6 1,-2 1 0,3-36 356,-12 25-324,0 27 0,-25 36 154,-9 32 0,-9 34-72,22-23 1,1 5-1,-4 8 1,-1 3-101,-2 9 1,0 2 0,-3 1-1,1 1 55,-2 7 0,1 1 0,0 0 0,1 3 15,1 6 0,2 0 0,1-3 0,3-2-5,3-1 1,4 0 0,3-2 0,4 1 7,3 0 0,3 1 0,1-1 0,2 1 44,1 1 0,3-3 1,3-7-1,6-5 63,4-11 0,5-5 0,4-4 1,4-5-163,5-9 1,3-6-1,44 16-111,-1-26 1,13-15 112,-7-19 1,-38-1 0,1-4-42,6-6 1,1-6-1,6-7 1,1-3-125,6-2 1,0-4-1,-2-6 1,-5-4 94,-7-3 1,-5-4 0,-1-8-1,-3-5 18,-6-3 0,-3-4 1,0-4-1,-1 0-66,-3 3 1,-2-1 0,-3-4-1,-4 0 102,-7 1 1,-4 0 0,-3-6 0,-4 0-11,-2 0 0,-5-1 0,-7-2 0,-4 2 15,-1 6 1,-5 2-1,-8-1 1,-4 2 13,-1 10 1,-3 3-1,-4 4 1,-2 2 56,1 8 1,-1 3-1,1 6 1,-2 3-69,2 11 1,-1 5 0,-34-10 338,4 27 1,-13 23-208,-14 19 1,46-8-1,1 5 12,0 9 0,1 6 0,2 3 0,2 4-107,4 12 0,4 4 0,1 5 0,4 4 2,1 15 0,4 2 0,7-4 0,2 0-180,2 5 0,1 2 0,2 2 1,2 0 190,4 4 1,3 0 0,2-31 0,1 0 0,1 0 18,1 1 0,1 0 1,2-1-1,6 27 1,3-3-17,1-2 1,2-2-1,1-8 1,3-2 128,0-5 0,3-2 0,0-7 0,2-4-149,2-6 1,3-4-1,31 25 17,5-20 1,-5-27-23,5-13 0,2-12-11,-3-9 0,-1-13-48,-12-14 0,-4-24 70,-10-17 0,-20 27 1,-1-3-36,-1-9 0,-2-2 1,-2-4-1,-1-1 4,-6-7 0,-1-1 0,2-2 0,0 0 54,-4-3 0,-1-2 1,1-4-1,-2-2-70,-1-3 0,-2-1 0,-2-2 0,-3-1-190,1-4 1,-3 1-1,-4 3 1,-3 1 208,-1 5 0,-2 2 0,-1 1 0,0 2-5,-1 4 1,-1 5-1,2 16 1,-3 7 277,-18-23 1,-10 39-217,-4 36 0,-14 39-191,30-9 1,2 7 0,-4 17 0,3 8-94,-1 10 0,1 5 0,1 9 0,3 4 177,11-26 0,2 1 1,1 2-1,0 5 1,1 2-1,0 1-81,0 4 0,-1 0 0,2 0 0,4-2 0,1 0 0,1-1 42,-1 1 1,0 0-1,2 0 1,3-5 0,1-1-1,1 0-74,-2 28 0,1-2 0,3-5 0,1-3 12,-2-6 0,1-4 1,5-11-1,3-5-161,1-11 0,2-2 0,12 38-164,7-27 0,7 2 0,13-16 0,8-17 492,12-17 0,-1-8 0,8-5 0,1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10.77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7923 609 10116,'-41'-20'-492,"10"-18"0,4 4 983,13-13 1,-2 4-90,9 2 0,1 7 89,6 0 1,-7 7 383,0-7-423,0 10-165,-2-15 8,-2 8 27,-18-10-266,-3 9 0,-9 3-44,1 9 0,-1 2-51,1 4 1,-10 5 96,-4 9 1,-7 0 33,-7 0 1,-2 0 6,-4 0 0,-3 7 15,9 0 0,0 6 21,8-6 1,1 6-135,5-6 0,4 2 82,9-2 0,1 2 8,-1 5 1,-6 1-55,-1-8 1,1 7-12,6-7 1,1 6 17,-1-6 1,0 6-172,1-6 90,-1 9 18,-8-5 61,-3 19-7,0-8 1,2 7 15,9-8 2,19-1-25,-14 0 0,13 7 34,-17 1 9,8-1-21,-6 2 1,1 3 61,-3 8-90,-5-8 0,13 11 11,-9-9 0,8 8-23,-1-8 1,9 5 7,-2 1 0,4-6 0,3 0 1,0 0 6,-1 7 0,3-8-6,5 1 0,-5-7 79,4 7 7,5 0 9,-9 16-80,7 2 0,-7 6 52,4-4 1,-2-11-44,10-9 0,-3 0 7,2 7 1,2 2 0,-8 4 0,8-4-4,-2 4 1,-2-2-74,3 3 0,-3-5 37,2 4 1,2-4-10,-8-2 34,8-1 1,-13 10 30,5 4-43,-5-4 0,-3 13 0,1-9 1,-7 2 20,0-8 1,-7 2 1,7 4 1,-9 4-25,2-3 0,-4-4 2,-3 4 0,0-3 39,1 2 0,-1-5-28,0-8 0,1 0 3,-1-1 1,1-6 17,-1 0 0,7 0 4,0 6 1,3 1-14,-3 0 0,-5-1 0,6 1 1,1 6-1,-2 1 1,-2 1-5,-11-1 1,1-5-53,-8 4 1,0-4 52,-7-2 0,-2-8-93,-5 1 0,7-9 52,0 2 0,3-4-4,10-3 1,-1-6 3,1-1 0,12-6-7,-5 7-6,5-10 1,-11 12-4,0-9 1,-1-1 38,8-6 0,-1 0-22,0 0 1,-6 0 8,-1 0 1,-1 0-31,1 0 1,3-2-2,-9-5 0,9-2 15,-2-4 0,-3-5-3,3 4 0,4-2 4,2 3 0,5-3-3,-12 9 0,3-6-31,-2 6 1,-5 0-2,-9 7 0,-9-7-6,-4 1 1,1-1-133,-1 7 1,6 0 90,-6 0 1,8 0 67,-1 0 1,10 0-5,3 0 1,7 0-18,-8 0 0,-3 7 6,-3-1 0,-7 10 23,7-2 0,7 4-22,-7 2 0,0 0-21,0 1 0,5 6 14,15 0 1,7 2-7,0-2 0,10-2-28,-4 9 0,-1 0-7,2 6 1,-2 1 42,2 0 1,-3 6 4,-4 1 1,-4 1-3,4-1 1,3-3-3,-3 9 0,0-2 41,-7 2 0,7-2-20,1-5 1,1-2 1,-2 10 0,5-3 258,8 2-267,1-5 0,-5-1-115,5-1-188,-5 1 136,23 1-41,-16-15-296,16 13-172,-7-24-222,9-3-67,0-2 0,0-15 0,9 6 492,11-9 0,11-16 0,10-4 0,9-14-492,4 0 894,5-14 1,-21-13-1,5-25 1,1-12 0,0 3-1,-5 10 1,0 1 0,1-1-1,-1 1 1,0 0-1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15.992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765 4165 10282,'-70'0'0,"9"0"40,12 0 124,15 0-11,-4 0-123,24-9 1,7-9 158,28-10 1,1-8 34,12 3 0,7-6-57,6-1 1,3 6-31,-3 0 1,-4 0 130,4-7 190,-4 10 72,-11-8-39,-3 17 1,-36 6-445,-13 23 0,-23 6 101,-11 21 0,-20 2-1,-8 12 1,-3 1-321,3 5 0,1 3 424,0-10 0,9 7-77,4-6 1,14-1 248,6-6-207,5-9-89,3 6-92,26-16 0,16-1-507,32-14 0,5-7 290,1-7 1,8-5 268,-1-8 0,3 0-324,-3 0 1,-4-8 119,4 1 0,3-6-36,-2 5 1,1-8 129,-1 2 1,-6-4 12,6-3 1,-5 1 216,-3-1 1,-8-6 25,-5-1 0,-4-8-153,-3 2 1,-9 4 347,-4 3-329,-5 4 241,-29-7-367,-7 16 0,-24 5-75,3 22 0,6 14 71,8 7 0,-2 6-11,-4 7 0,4 5 38,-4 8 0,10 10 39,4 4 1,8-2-28,-2 2 0,4-9-89,3 3 1,6-5 218,1-3 1,8-6-48,-2 0-140,14-9 0,7 4-145,13-9 1,-2-8 45,9-6 1,6-6 34,8-6 1,8-6 67,-2-8 0,7-3 22,7-4 1,-3-4-6,10-10 0,-3-2-168,2-4 0,-10 2 122,-10-9 1,-9-1 246,2-6 0,-15 10 70,-12 3-82,-8 5-113,-12 3-15,-9 8 27,-21 12 1,-10 13-43,-15 14 0,6 6 206,8 14 0,-2 5-112,-4 9 1,4 1-34,-4 6 0,10-5 28,4 4 0,15-4-81,-3-2 1,14-8-120,1 1 0,15-9 68,11 2 1,18-6-197,17-8 0,12-4 102,8-9 1,-3-4-236,2-10 1,8-2 212,6-18 1,-39 14 0,1-2 59,1-5 0,0-1 0,-2 2 0,1 0-36,1-1 1,0 0 0,-5 5 0,-2-1 60,30-24 0,-13 4 175,-13 2 34,-15 10 1,-17 4-96,-23 13 1,-6-2-112,-21 9 0,-2-6 235,-11 6 0,-5 0-58,-9 7 1,-9 9-16,-5 5 0,-4 6-272,-2 7 1,2 0 244,5 14 0,4-3 17,9 17 0,18-1 146,9 7 0,11 0-82,10 0 0,6-7-386,14 0 1,15-16-20,19 3 0,2-14-77,11 0 1,7-13 154,7-8 0,11-3 67,2-3 1,0-3 26,7-3 0,-4-12-72,-3-10 1,-11-5 42,-9 6 295,-9-10 286,-12 6-155,-8-10 550,-12 10-83,-29 1-746,-22 10 1,-19 9 97,-4 4 1,2 7-163,5 7 0,4 4 16,-5 9 1,5 3 162,3 4-395,-1-5 210,1 17-612,8-8 492,21 10 1,35-12-59,24-8 0,13-10 88,-7-11 1,11-2-35,3-5 0,0-4 162,-7-10 0,0-6-127,0 0 1,0-7 37,0 7-159,-10-9 372,-1 5 494,-9-10 235,-19 9-684,-31 3 1,-22 18-41,-23 4 1,4 9-133,9 12 0,1-1 58,-1 14 0,3 5-18,4 2 1,0-3 82,14 3 1,-5-7-368,11 7-144,5-9 69,0 13 1,34-10 79,9-1 0,11-9 39,2-18 1,8-9 105,12-5 1,6-6-224,8-7 1,0-12 183,0-8 1,-11 0-1,-9 6 0,-2-7 182,-12 1 26,-8 0 587,-19 6-278,-11 0 232,-18 1-667,-11 17 0,-12 5-8,-9 18 0,8 2 93,-1 5 1,7 7-9,-7 13 1,2 4-40,-2 10 0,-2 2-33,9 4 0,-2-2-7,2 10 0,11-8-20,-4 7 0,13-9 50,0 3 1,16-5-60,11-3 1,10-8-266,10-5 0,10-7 209,4-6 1,5-5-70,2-9 1,0-11 103,0-10 0,-3-8 69,-3-12 1,3-2 54,-4-4 1,-4-3 82,-3-4 0,-6-2 102,-7 8 1,-7 1 66,-13 6 1,-5-6 441,-9 0-401,0-1 0,-18 3-262,-10 4 1,-1 7-131,-5 21 1,7 4-114,-7 9 112,0 0 1,-11 11 44,5 10 0,1 8-120,12 11 1,7 8 172,0-1 1,-1 10-196,8-3 0,4-4 33,2-3 0,5-4 160,2-3-172,9-8 1,18 4-15,13-9 0,6-9-13,-6-11 1,12-14 65,9-6 1,9-21 100,11-7 1,-39 11 0,0-3-163,2 0 1,0-2 0,-1-5-1,0-3 205,5-1 1,-2 0 0,-6 0 0,-3 0 21,1 3 0,-1 1 1,19-33 35,-9 6 0,-6 6 398,-7 7-74,-5 4 125,-8 9-383,-10 10-38,-11 1 1,-20 21-215,-14 9 0,2 16 484,-2 11 1,3 9-464,-3-2 1,-2 11 142,9 3 1,-7 8-126,7-2 0,0-2 11,6 2 1,1-9-40,0 3 37,8-5-98,3-3-29,27 1 0,12-23-101,17-18 1,7-18 313,-6-23 1,10-8-99,3-5 0,2-12-75,-25 33 0,-1-2 0,28-39 190,3 6 0,-7-6 158,-7 6 0,-6-9-302,-15 3 1,-5 2 337,-15-3 0,-4 7-69,-9-6 1,-2 8-171,-5-1 0,-4 6-315,-9 7 200,-1 4-62,-17 9 1,4 19 260,-13 8 0,10 21-348,4 13 1,6 10 369,-7 10 1,9 10-330,-2 4 1,0 7 76,6 7 1,-1-3 32,15 10 1,0-12-60,7-2 1,9-3 117,5-10 0,13-3 8,7-11 1,9-7-123,11-13 1,0-8 180,14-12 1,-3-8-23,3-13 1,-12-14 136,5-13 1,-13-5 116,-1-2 1,-13-6 168,-7-1 0,-4 3-24,-3 10 1,-7-3-109,1 4 1,-10-5-55,3-2 0,-5 2-131,-2 5 1,0-11-204,0 4 1,0-12 51,0 6 0,0-10-341,0 3 1,3 4 221,3 2 1,-1 14-523,9 6 265,-10 23 531,5 7 1,-2 23-501,0 8 0,-1 10 257,-6 18 1,-6 8 91,-1 5 0,-7 12-1,8 2 1,-8-1 98,7-6 1,-6 2 49,6 5 1,0-14-190,7 1 1,0-10 513,0-5-175,0-8-214,9-3 1,11-20-35,14-9 1,5-18 275,1-16 0,8-13-200,-1-7 1,1-7-146,-8-7 0,1-4 120,-1-9 1,-1-1-12,-5 1 1,-12 0-100,-8 0 0,-3-3 97,3-4 0,-5-2-301,-9-5 0,0-2 149,0 9 1,-9 0-224,-5 7 125,-4 8 1,-11 17 24,-5 22 0,-5 14 29,-1 20 0,-8 13 125,1 14 1,-9 14 75,1 20 1,-3 9-63,-3 4 1,11-4 38,9-2 0,12-7-22,16-7 0,-3-4 610,9-9-553,0-10 1,25-4-117,9-13 0,12-7 17,8-14 1,5 0-4,9-13 0,9-5 35,4-16 0,5-6-363,3-1 1,-8-8 391,1 2 1,-17-12 35,3-1 1,-13-3 115,-1 2 1,-20 5 74,-6-5 1,-12 7-211,4 7 1,-8-5-279,1 5 0,-6 4-188,-6 3 109,-6 13 552,-17-4-901,-3 15 573,-17 3 0,-1 20-113,-4 14 1,11 6 61,9 7 1,0 5-27,-6 8 0,-1 3 73,0 4 1,10-4-10,4 5 0,6-5-59,8-3 0,4 1 92,9-1 1,4-6 4,10 0 0,4-11 36,23-3 0,-3-2 106,16-11 1,0 0-64,7-7 0,-2-9 9,-5-5 0,12-13 3,-6-7 0,6-4-42,-5-3 0,0 1 97,0-1 0,0-6-50,0-1 0,-12 1-8,-8 6 0,-5-6-9,-16-1 0,5-6-13,-11 7 0,-5-1-3,-2 8 1,-14-1-3,-7 0 0,-6 5-20,-7 9 1,2 2 0,-9 19 0,0-1 51,-6 7 1,-1 9-127,0 4 0,-6 15-66,0 5 0,-1 6 67,8 1 1,1 8-85,5-1-44,5 1-33,18 1 194,2 3 1,27-11 1,9-14 1,13-14 134,15-13 1,10-11-80,23-9 1,5-10-157,-42 11 0,-1-2 0,-3-3 1,-1-2 145,-2 0 1,0-2 0,-3-1 0,-1-1 12,35-31 1,-8 3-75,-13 4 1,-13 4 81,-14 9 85,-13 10-52,-14-8 0,-27 19 98,-14 0 0,-4 8-76,4 12 0,-6 3 303,-1 3 0,-8 6-374,2 8 1,-14 9-8,-6 5 0,1 5-198,-1 1 1,6 10 185,-6 4 1,8 7-29,-1 7 1,12-5-17,8 5 1,15 2-21,12-3 0,2-1-9,11-12 0,3-4-160,10-10 0,15-6 151,13 0 1,6-12-122,8-1 0,13-10 164,13-11 1,16 0-223,-39 1 1,0-2 0,48-10 284,-48 1 0,0-1 1,-1 1-1,-1-2-99,39-22 1,2 0 16,-2-6 1,-13 6 18,-1 0 1,-17 9 43,-10-2 9,-13 4 116,-5 3 1,-38 11-36,-18 9 1,-20 20 191,-21 21 1,-6 20-178,30-22 1,0 3-1,1 7 1,0 4-57,-4 6 0,-1 4 0,0 2 0,-1 3 155,-5 6 1,0 1-1,1-2 1,0 0-398,-5 5 1,1 0 0,-1 0 0,0 0 280,18-24 1,-1 0 0,1 0 0,-18 28 0,0-1-18,0 0 1,1 0 0,11-5 0,2-3-213,-1-4 1,2-2 0,8-3 0,2-2 224,2-10 1,1-2 0,-10 36-124,19-26 1,24-19 39,24-21 1,13-8-196,21-12 0,12-14 38,8-13 1,0-18 167,-37 9 1,0-3 0,6 2 0,2-2-14,1-8 1,2-1 0,4 0 0,2-1-16,3-5 0,0 0 0,-6 2 0,-1 0 13,2-2 0,-2-1 1,-8 3-1,-1-2-13,-3 1 0,-2-2 1,-4-2-1,-2-3-2,2-8 1,-3 0 0,-8 8 0,-2 1 20,-1-6 1,-3 1 0,-3 4 0,-4 0 255,-3-1 0,-3 0 0,-4 5 0,-4 0-167,-2 0 0,-4 3 1,-16-28 413,-19 20 1,-10 27-245,-4 27 0,-14 25-209,-6 16 0,32-3 1,0 6 4,-5 8 0,-1 5 0,-4 7 0,-2 3-289,-9 7 0,-2 2 0,0 5 0,1 3 261,16-24 1,0 1 0,2 1 0,4 1 0,3 2 0,0 0-151,-2 2 1,0 1-1,1 1 1,3 0-1,1 2 1,1-1 161,1 0 0,0 0 1,0 1-1,-3 4 1,0 2-1,-2-1-47,-1 2 1,-1-1 0,1-1 0,0-1-1,0-1 1,0-1 0,-1 0 1,0 0 0,1-1 0,5-6 0,1 0-1,1-1 10,-9 24 0,3-2 0,7-8 1,3-2 163,7-7 0,4-4-118,-5 27 0,25-30-52,19-35 1,10-28-33,17-20 1,13-23 76,-25 18 0,2-3 0,7-9 0,0-3 136,5-9 0,2-3 1,6-4-1,1 0-165,6-1 0,-1-1 1,-3-2-1,-2-1 87,-4 4 0,-2-1 0,-1-4 0,0-2-95,-1 0 1,-1 0 0,4-4 0,-2-1-13,0-5 0,-2-1 1,0-4-1,-3-2-40,-18 28 1,-3-1 0,0 0 0,1-2 0,-2 0 0,0-1 37,-1-1 0,-2 0 0,0-1 1,0-2-1,-1 0 0,-3 0-21,1-27 0,-4 1 1,-1 3-1,-4 4-68,-8 13 0,-4 5 0,-2 10 0,-3 6 44,-13-15 1,-12 23 275,-15 38 1,-16 20-126,-19 28 1,33-8 0,-1 4-104,-7 8 0,-1 5 1,-1 7-1,1 3-74,0 7 0,0 2 1,-2 4-1,1 3 101,1 0 0,1 3 0,16-20 0,1 0 0,-1 2-43,-2 1 1,0 1-1,0 1 1,-2 4-1,-1 1 1,-1 0 51,0 0 0,-1 1 1,1 1-1,0 3 1,1 3-1,2-1-182,2 1 0,3 0 0,-2 0 0,-5 0 0,-1 1 0,0-1 110,-2 2 0,-1 1 1,0-2-1,-1-1 1,0 0-1,-1-1 73,2 0 1,-1-1 0,3-2 0,8-9-1,3-1 1,1-3-44,-7 13 0,5-4 0,12-11 1,5-3 542,-6 27-28,13-28 1,32-18-546,9-23 0,18-22 170,10-18 1,24-29-26,-33 20 1,2-3-1,11-12 1,2-4-57,10-7 1,0-4 0,-23 18-1,0-1 1,1-1-8,2-1 1,2-1 0,-2-1-1,2-4 1,-2-1 0,1-1-43,2 1 0,0-1 0,1 0 0,-1-1 0,1 0 0,0 0-2,2 1 1,0 1 0,-1-1 0,-3-4-1,0-1 1,-1-1-13,2-4 1,1 0-1,-2-3 1,0-4-1,-2-3 1,1 1-20,0 2 1,0-1 0,0 0 0,-2 0 0,-1 0-1,-2 1-42,-2 5 0,-2 1 0,-2 1 0,-3 3 0,-2 1 0,-2 2 30,10-20 1,-6 3 0,-10 12 0,-4 3 353,3-23-288,-14 36 1,-40 55 156,-13 30 1,-19 26-90,23-20 0,-3 3 1,-10 9-1,-3 2-268,-11 10 0,-3 3 0,19-19 0,-2 1 0,1 1 298,-2 6 0,0 2 0,1 1 0,-3 3 0,-1 3 0,2 0-39,1 3 1,1 1-1,-1 0 1,-2 2-1,-1 0 1,0 0-49,1 0 1,0-1 0,0 2 0,-3 5 0,-1 2 0,0 1 26,14-18 1,0 2-1,-1 0 1,1 0-1,-2 3 1,0 0-1,0 0 1,0 0 3,1 0 1,1 1 0,0-1-1,0-1 1,-14 19 0,0-2-1,1-2-8,2-6 1,0-1-1,3-3 1,7-8 0,3-1-1,1-3 204,-11 15 1,5-4 0,14-12 0,6-4-6,-2 22 0,31-25-303,23-30 1,18-13-286,10-21 1,24-27 267,-33 10 1,2-5 0,11-14 0,2-4 98,10-6 0,0-2 1,-23 17-1,0-2 1,1-1-35,2-3 0,2-2 1,-2 1-1,-1 3 1,0 0-1,-1-2 85,3-2 1,0-2-1,0 1 1,-1 1-1,0 1 1,1-1-124,0-1 0,0 0 1,-1-1-1,1 0 1,-2-1-1,0-2 7,-2-2 0,0-1 1,-2-1-1,-3 3 0,-1 0 1,-1-1-1,0-5 0,-1-1 1,1 1-1,-1 3 0,1 1 1,0 1-2,-1 2 0,1 1 1,0 2-1,16-17 1,-1 5 21,-10 10 0,-4 5 20,10-16 0,-37 50 110,-35 46 0,-21 23-57,12-12 1,-2 4 0,-6 5 0,-1 3 134,-9 15 0,-1 3 0,-4 8 0,-2 2-140,12-19 1,-2 1-1,1 1 1,2 2 0,-1 2-1,1 0 68,-2 6 1,1 1 0,-1-1 0,1-3-1,-1 0 1,1 1-105,-1 2 0,1 0 0,-1 0 0,1-2 0,0-1 0,-1 0 26,-2-1 1,-1 0 0,2-1-1,4-5 1,1-1 0,0-1 43,0-2 0,-1-2 0,4-1-62,-2 12 0,6-5 1,-1 24-96,53-46 1,25-40 105,36-40 1,-36 11 0,1-3-86,13-11 1,3-2 0,0-2 0,1-1-99,4-5 0,1-2 1,-1-2-1,-1-2 211,0-4 1,-3-2-1,-5-2 1,-1-2 109,1-5 0,-1-1 0,1 2 1,-1 0-74,1-4 1,-1-2-1,-19 22 1,0-2-1,-1-1-47,3-5 0,-1 0 0,-3-1 0,-5 2 0,-2 1 0,-1 0-16,0 0 0,0-1 0,-3 1 0,6-24 0,-3 3 17,-3 7 1,-2 5 0,-7 14 0,-1 5 937,5-21-492,-8 35 1,-15 39-126,-3 27 0,-8 21-545,-13 13 1,-7 27 95,11-35 0,-1 2 1,1 8-1,1 3 80,-5 4 0,0 2 0,-4 4 0,-2 2-11,-3 6 1,-2 1-1,1-3 1,-1 1 2,-2 1 1,-1 1 0,13-25 0,-1 1 0,-2 1 37,-4 1 0,-1 0 0,-1 0 0,-1 4 1,0 0-1,-1 0-47,-4 3 0,-1 1 0,2-2 0,5-6 0,1-2 0,1 0-2,-2-1 1,0-1 0,2-2-1,-5 16 1,1-4 249,4-13 1,3-3 162,-14 28-194,17-40 0,31-48-144,19-27 1,17-31-25,-9 22 1,3-3 0,3-3 0,0-3-235,2-8 0,0-2 0,3 1 0,-1 0 141,2 0 1,0 0-1,3-2 1,2 0 32,1-5 1,1 0-1,1 1 1,1-1-137,1-6 1,0-1 0,2 2 0,2-1 1,0 0 1,-2-1 0,-1-1 0,-2-3-20,-1-6 1,-3 0 0,-7 12-1,-2 2-182,1 1 0,-1 4 857,-7 19 1,-4 4-374,6-15 0,-19 58-196,-26 27 1,-10 29 117,-17 25 1,15-29-1,0 2 22,-2 6 1,0 2 0,-2 6-1,-1 0 54,0-1 0,-1 1 0,-3 3 0,-2 0 52,0 3 1,-2 1 0,-5 8 0,0 1 9,0 4 0,-2 0 0,13-29 0,0 0 0,-1-1 61,-15 24 1,1-1 0,3-1 0,0 0-51,2-2 0,3 0 1,7-6-1,5-2 51,9-11 0,2-3-120,-4 32 0,38-52-191,9-22 0,27-19 108,14-28 0,-22 10 0,3-2-58,4-10 1,2-4 0,7-2 0,0-2-226,3-6 0,-1-3 0,0-2 0,-2-1 0,-3 1 0,-2 0 0,-2 0 0,0 2 0,-3 4 0,-2 1 0,-2-3 0,-2-2 0,2 2 0,-1-1 0,-4 1 0,-2-2 0,0-2 0,-1 0 0,-8 11 0,-3 2-738,12-26 1269,-19 22 1,-15 29-479,-14 23 0,-15 24 147,-19 30 1,13-21 0,-3 1 148,-5 9 0,-2 2 1,-5 3-1,0 1-294,-1 4 1,0 1 0,-1 0-1,0 0 318,0 0 0,2 0 0,2 1 0,0 0-26,1 3 0,-1-1 1,-2 0-1,0 1 5,6-1 1,0 0 0,-4-4 0,-2-2 65,6-10 1,0-2-1,2-4 1,0-2 12,-33 27 45,5-21-606,29-17 0,25-54-94,36-22 1,16-23 160,5-5 0,-20 33 0,0-2 63,0 1 0,-2-2 0,-1-3 0,0-1 0,-1 2 0,-1 0 0,1-6 0,0-1 0,-3 1 0,-2-2 0,1 0 0,-4 0 129,-4 1 0,-3-1 0,0-2 0,0-1 182,-2-5 1,-1-3 0,3-10 0,-2-3-76,-3-5 1,-1-2-1,1-5 1,-1 0-142,-3 3 0,0 0 1,0-7-1,0 0 253,0-3 0,0 0 1,0-1-1,0 1 33,0 2 0,0 3 1,0 10-1,0 3-137,0 11 0,0 3 1,0 9-1,0 3 164,0 2 1,0 3 0,0-30 820,0 4-541,-9 19 541,6 6-590,-15 18 590,16 12-1967,-7 11 1384,9 45-716,0-9 170,0 23 66,9-21 1,5-20 72,13-9 0,0-18 223,13-16 0,19-24-173,-17 21 0,4-1 0,7-7 0,2-2-289,9-10 0,1-1 0,3-3 0,-1-3 30,-1-6 0,-3-2 1,-2 1-1,-2 0 206,-3 0 0,-4 0 1,-8 4-1,-4 1-213,-5 1 0,-3 1 1,-4 6-1,-4 1 221,-5 3 0,-4 0 0,-3 2 0,-4 2-97,-1-45 1,-25 25 134,-16 23 1,-15 15 4,-19 19 0,-7 15-37,-13 18 1,-4 12-3,41-10 1,0 3-1,-4 1 1,0 2-167,-3 6 1,1 0 0,-3-1 0,0 0 131,-2 3 1,2 2 0,8-2 0,2 0-4,5 1 0,2 1 0,5-3 0,2 0-149,-25 26 1,11 0 724,10 0-1525,8-10 523,21-1 1,20-12-32,18-4 0,9-13 492,5-15 0,8-3 0,3-3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21.130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7212 73 8050,'-11'-22'983,"-7"-6"0,6 26 0,1-7 0,2 0 0,9 7-492,0 20 1,0 0-1,0 23 1,0-12-1,0 5 1,0 0-1,0 6 1,0 10-1,0 4 1,0 5-1,0 2 1,0 2-1,0 5 1,0-3-32,0 10 0,0-10-208,0 3 0,0-3-53,0 3 0,0-12-15,0 5 1,0-11 9,0 4 0,0-7-1,0 8 1,-2-10-70,-5 2 1,5-4 30,-5-2 0,3-1-10,-3 1 0,5 0-44,-5-1 1,2-6-119,-2 0 0,5-7 80,-5 7 0,-2-7-266,3 7 106,-1-9-197,-2 13-135,7-6 291,-16 8 1,6 1-56,-8-1 106,9-8 49,-16 15 1,13-6 21,-13 13 1,4-11 181,3-9-96,9-9 116,-16 22 1,6-13 74,-13 14-57,5-15-80,0 15-17,6-14 14,-15 15-41,15 1-25,-6-7 70,0-3-2,6-1 102,-6-17-102,-1 17-3,8-17-70,-17 8 5,17-10 39,-17 0-19,17 1-135,-7-1 129,-1 0-53,-1-8 57,-10 6 31,-9-7-44,7 9 16,-15 0-44,6 1 0,-9-1-47,0 0-119,0 1-90,9-1 121,2 0-209,1-8 161,6 6-244,-7-16 198,10 16-9,-1-7-6,9 10 21,-6-10 177,15 7-120,-15-7 36,16 10 67,-8-1 7,1-9 19,6 7 12,-15-16 23,6 8-80,-8-10 160,-1 0-93,0 0 1,1 0 0,-1 0-13,1 0-1,8 0 0,-6 0 2,4 0-2,4 0 174,-17 9-169,13-7 58,-16 7-51,10 0 35,-1-7-56,1 16-21,8-16-8,3 16-18,-1-15-19,8 15-23,-8-7 5,1 0 23,-3 7-4,-8-6-9,-1 8-6,1 0 42,-1 10-3,0-8-176,1 8 158,-1-10 76,9 9-7,-6 3 19,16-1 10,-8 8 0,10-8 52,0 10-77,8-9 11,-6 6 10,16-6-22,-16 8 4,16 10 0,-10-7-24,6 4-7,3-13 14,-6 13 0,7-6-6,-5 13 0,5-11 28,-5-9-11,5 0 1,0 13 21,-5 1 1,5-1-38,-5-6 1,2-8 33,-1 1 1,3 0-23,-3 7 1,-3-1 2,2 1 1,-2 0-7,2-1 0,2 1 5,-8 0-2,8-1 0,-10 8-1,8-1 0,-2 0-35,2-6 15,5 0 0,-7 6 17,9 0 0,-7 1 0,0-8 0,0 1 1,7 0 0,0-1-9,0 1 0,-2 6 0,-5 1 1,5-1 8,-5-6 3,5-1 55,2 19 0,0-7-54,0 9 0,-2-16 68,-5-11 0,5 0-38,-5 6 1,-2 1 3,2 0 1,-6-5-6,6 4 0,-9-3-1,3 10 1,-5-4 15,-3-3 0,-1 1-13,-5 0 0,2-3-10,-9-4 0,7 2 2,-7-9 0,7 7-2,-7-7 0,7 2-30,-7-1-7,9-15 10,-13 23-17,6-13 21,-8 8-4,8-1-4,-6-1 1,15-6 42,-6 6-7,-1-9 4,-1 10 95,-1-8-61,-6 17 1,6-10-2,-8 5 26,8-5-91,-15 0 0,13 1-1,-14 4 0,12-5-216,2-9 62,1-8-125,-17 15 93,-2-14-330,-9 8 397,9-3 1,3-16-393,8 5 203,9 4 174,-6-9 1,6 14-112,-8-9 141,8-1 57,-6 4 0,6-1-62,-8 4 79,8 5 0,-6-7-25,4 10 1,2-8-29,-2 1 24,0-1 0,-13 8 1,0-1 0,-1 0 8,8 1 0,6-8 55,0 1 1,0-1 0,-7 8 1,7-8-28,1 1 34,8-10-36,-14 14 24,8-16-150,-1 8 116,3-10 1,9 0 13,-1-10-23,1 8 40,0-16 12,-10 16-18,-10-7 1,-3 9 8,-5 0 1,6 0-39,1 0 1,0 0 26,1 0 0,-3 2-54,-5 5 0,12-3 21,-4 10 0,3-10-10,-3 3 0,6-2 20,0 2-4,9-5-69,-13 7 88,6-9 25,-8 0-40,8 0-8,3-9-50,-1 7-19,8-17-87,-7 8-210,8 0-172,-8 2 112,6 0-459,-6 7-59,9-7 0,8 0 0,-6 6 0,7-6 0,0 0 0,2-2 0,9 0 738,0-16 0,45-5 0,11-20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23.281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41 41 8378,'-11'41'983,"2"-1"0,0-8 0,7-12 0,-7-11 0,27-36 0,-5 20-492,26-29 1,-8 32-220,10-10 0,-7 7-213,0-6 0,0 6 62,6-7 0,-4 10-13,5-3 0,-5-2 39,11 2 1,-4 1-45,-2 6 1,0-7 11,-1 0 1,1 0-4,-1 7 0,1 0 27,0 0 0,-7 0-35,-1 0 0,-5 7 30,5 0 1,1 6 96,7-6-114,-1 9 1,8-5 17,-1 10 1,1-1-27,-8 0 0,-6 0-4,0 1 0,0-1-18,7 0 0,-8 1 27,1-1 0,-7 0-124,7 1 132,-9-1-45,22 9 112,-13 3 14,16 9-117,-9 8 0,-1-6 6,1 4 1,-10-10-22,-4-4 1,3-5 7,-3 5 0,7-6-58,-7 7 1,9-9 36,-2 2 1,-3 3-20,3-3 1,-7 0 43,7-7 3,-9 9-34,22 3 1,-22 9 51,9-1 182,-9-8-229,-5 15 0,-2-13 70,-4 13 0,-3-10-28,-4-4 0,-5-5-4,5 5 1,-5-6-41,-2 7 0,0 0 73,0 7-22,0-1-23,9 10-136,-7 2 1,8 7 144,-10-5-182,0-13 0,0-3 83,0-4-22,0-5 18,0 18 0,0-13-6,0 14 1,-7-12-2,0-2 6,0 0 1,7 13 11,0 0 1,0-6-38,0-7 0,0-7-4,0 7 0,0-7-31,0 7-16,0-9-3,0 22-11,0-13-5,9 24-15,-7-15 9,17 7 34,-8-9 61,9-1 22,0 1 16,10 0-8,-8-1 20,17 1-13,-8-1-2,10 1 0,0-3-2,-1-4 0,-6-7-14,0-13 1,-7 4 0,7-5 1,-7-1-31,7 1-5,0-8 19,15 4 0,-6-2-19,5-1 30,-15 1-3,15-7 22,-14 9-30,15 2 19,-8 1-60,0 6 28,-1-7 1,1 9-31,-1 1 21,-8-10 0,6 5 6,-4-9-8,-4 8 68,17-12-64,-4 15 85,18-7-18,0 9-9,0 1 1,-9-3-10,-5-5 0,-11 5 17,-2-4-23,-9-5-2,13 9-109,3 2-35,2 3-20,6 6 96,-8-9-21,0 10 23,-1-8 33,10 8 0,-7-10 78,4 0 20,-13 1 99,13-1 1,-13 7-29,14 0 320,-14 0-142,4 3-224,-6 10 1,6 10-15,-4 4 1,-5-4-6,-9-10 1,1 1-23,-1 0 0,0-1-107,1 1 0,-1-1-19,0 1 0,-6 0 53,-1-1 1,1 1-69,6 0 1,1-1 78,-1 1 1,-7-1 4,1 1 1,0 2 5,6 4 0,0 3 0,0 4 1,1-2 9,-1-5 1,0-4 7,1 5 0,-1-5 77,0-3 0,1 1-81,-1 0 1,0-1 159,1 1 1,-3-1-108,-5 1 0,-2-7 6,-4 0 1,-4 0-12,3 6 1,-3 3-5,-3 5 0,0-6-29,0 6 1,0 4 4,0 2 0,0 2-126,0-2 0,0-2 124,0-4 1,0-5-218,0 4 0,0 3 66,0-3 0,0 3-54,0-3 1,0-4 73,0 4 1,0 3-92,0-2 0,-3-1 78,-3-6 0,3-1-44,-4 1 1,-2-1-224,3 1 209,-1-9 0,-2 6-403,-5-4 173,5-5-349,-9 10 199,16-8-338,-7 19 99,9-7-200,0 6 0,0-17 165,9-3-165,-7-17 492,7-3 0,-15-34 328,-1-9 0,-23-31 0,-10-12 0,0-6 0,1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9.06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126 62 8022,'-29'25'491,"-1"1"1,6 1-392,7 2 1,10 4 132,7 5 0,12 0-167,9 0 0,5-7-130,8-6 1,0-6 37,8-11 1,-2-4-7,-2-8 0,-6-9 22,-2-8 1,-10-8-23,-8-5 1,0-7 52,-8-1 0,-7-1 20,-10 5 1,-1 6-2,-7 2 1,-6 8 26,-6 0 1,-8 8 21,-2 2 1,1 6-50,4 10 1,10 12-14,2 13 1,15-3 42,3 12 1,8-4 8,8 12 1,8-1-88,13 2 1,4-9-55,5-9 1,0-9 22,0-7 1,-10-9 12,-3-12 1,-8-8-3,0-13 1,-4-5-1,-5-9 0,-3 4 24,-10-3 1,-3 6 18,-9 3 1,-14 9 87,-11-2 0,-6 11 54,-3 2 0,6 14-75,3 16 1,15 14-127,10 16 0,10-2-444,11 2 1,12-8-497,13-1 866,9-11 1,47-37 0,8-13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32.746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8451 21 7764,'-41'0'257,"1"0"726,8 0 0,-6 0-300,6 0-141,1 0-148,1-9-248,1 7 170,6-7-301,-6 9 159,9 0-251,-1 0 228,1 0 23,0 0-61,-10 9 99,-1 2 3,-1 9-99,-6 1 0,6-1 123,-8 0 43,8-8-53,-15 6-111,4-7 0,-16 7-9,5-4 0,4-5 26,10-9 0,-1 6-40,0 1 1,1 2-9,-1-2 1,0-5-14,1 5 1,6-3-114,0 3 144,9-5-170,-22 7 106,13 1 44,-7-8-8,3 7-6,15 0 6,-15 2-63,6 0-15,-8 7 1,-1-6 34,1 8-21,8-9 1,-6 12 69,4-10 0,2 8-29,-2-14 119,9 8-123,-22-3 0,13 8 60,-13 0 8,13-8-26,-13 15-67,13-14-6,-16 17-111,9-1 147,1-7-12,8 8 18,-6-1-1,15-6 55,-15 6 14,6-9-52,-8 1-31,-1 8 0,0-2-94,1 0 84,8 0 1,-6-9-130,4 9 102,5-9-16,-19 10-140,14-15-17,-15 25-4,17-24-24,3 22 184,8-22-71,-8 15 136,6 0-54,-6 12 9,9 2 0,0 6 11,-1-8 0,8-7 12,-1 0 1,7-7 105,-6 7-65,-1-9 1,-4 20 22,5-5 0,-3-1-37,9-5 1,-9-7 4,3 7 1,1-7 47,-1 6 8,8-8-46,-13 23-15,7-14-44,-9 15-14,-1-8-54,10-1 65,-7 1-7,16 0-10,-16-1 1,16 1 1,-14 0-2,9-1-5,-9-8 12,14 6-45,-16 3 0,9 2-40,-5 4 66,5-13-212,0 4 73,7-6-39,-7 9 138,9-1-6,0 1 9,0-10 5,0 8 110,0-8 1,-7 10-89,0 0 1,-8-8 77,1 1 0,-6-7-31,-7 7 0,4-7 8,-4 7 0,2-7 36,-2 7-30,5-9 0,-15 13-23,10-4 0,0-9 20,7 2-21,9-18-12,-16 27-5,13-22-1,-15 15-11,8-9-4,1 10-7,-9-8 22,-3 8-1,0-1 4,-6-6 2,-2 15 0,-3-15 1,-16 15-1,7-15 1,0 13-18,5-9-1,13-9-82,-14 0-12,15-7-101,-17 9 129,0 1-11,7-1 61,-6 0-15,8 1 37,0-1 13,10-9-33,-7 7 27,15-15-73,-6 6 37,8-9-3,1 9-15,0-7-21,-1 7 23,-8 0-7,6 2 56,-15 10 21,6-1 100,-8 0-61,-1 1 15,1-1-53,-1-9 0,0 5 32,1-9 4,8-1-4,-6 3-73,6-6 57,-8 6-70,-1 0 46,9-7-8,-6 7-10,15-9 2,-6 0 70,9 0 17,-1 0-19,1 0 47,0 0-32,-10-9-40,8 7-5,-8-16 8,10 6 3,-9 1-34,-3-7-11,-8 7 22,-1 0-14,-9-17 0,7 22-39,-4-15 9,4 15 0,-4-12-3,-1 4 0,1 3-3,6-3 1,1 7-8,-1-6 1,7 6-32,0-6-16,1 8-73,-17-13-8,-2 7 61,-9-10 0,9 10 79,5 4 22,4 5 0,-5 2 7,1 0 1,0 2 8,6 5 0,-2-2-14,-4 8 1,4-6 10,-5 6 1,6-1 60,1 1 1,0 3 95,1-9-65,-1 9-65,-9-5 0,7 9-53,-6 1-12,8-1-16,1 0 11,-1 10 0,0 1 18,1 10 1,6-10-2,0-4 1,7 3 10,-7-3 0,-2 9 7,-11-2 0,4 4 2,-5 3 0,5-3 6,3-4 1,6 4 4,0-4 0,7-2 15,-7 2 45,9-9-42,-4 22 1,4-13-4,5 13 0,-3-4-17,16-2 1,-6-1-5,6 1 0,-9 6-6,3 1 1,1-1-61,-1-6 1,6-7-75,-6 0-6,-1-1-266,3 8 157,-7 0-296,15-1-41,-6-17 18,9-5-309,0-9-106,0-7 0,19-11 843,-6-4 1,18-57-1,4-25 1,-14 32-1,1-1 1,0 1-1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39.222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102 0 8965,'-22'21'983,"4"-10"0,18 7 0,0-7 0,0 1 0,0 15 0,0-14 0,0 17-11,0-10-650,0 9 0,0 3 0,0 8 1,-7 1-203,0 0 0,-2-1 69,2 1 1,3 6-123,-10 1 1,10 6 104,-3-7 1,5 7-147,2-6 0,0 2 111,0-3 1,7-4-15,-1 4 0,10-4 6,-2-2 0,-3-1 3,2 1 0,1 0-20,6-1 1,-6-6-21,-1 0 0,1 0-6,6 6 0,-6-6-17,-1 0 0,-1-7-7,1 7 1,3-7 91,-9 7-37,9-9 1,-5 22 48,9-13-64,0 16-84,1-10 1,-3 1 11,-5 0-39,5-10-22,-6 8 8,8-8-1,0 10 1,1-1-9,-1 1-14,0-9 33,1 15 0,3-6 11,-3 13 0,4-11-5,-12-9-36,5-1 0,2 8-217,1 0 222,-1-10-12,0 8 46,1-17 6,8 17 85,-6-17-32,15 8 33,-15-1-69,15 3 16,-6-1-88,8 7-12,-8-15-93,6 15 144,-6-15-72,8 15 26,-8-6-10,6 9 3,-6-1 29,9 1 1,-1 4-69,1-4 53,-10-5 1,8-9 22,-5 0 0,-3 0-34,3-7 65,-9 1 1,13-1-21,-4 0 1,-2 1-5,2-1 30,-10-9 0,15 7 5,-5-4 1,-3-3 6,3 3 15,-9-10 9,13 14 9,3-7 23,-7 10-10,13-1 8,-15-9-9,-1 7 14,-1-15 23,-1 15 13,3-7 52,8 0-130,10 7 1,-7-9-30,4 5 1,-11-5 20,-2-9 0,-7 0-10,7 0 0,-7 0-1,7 0 1,-7 0 12,7 0-31,0 9 0,7-7-10,-1 5-7,-8-5-10,15 7-152,-13-6 106,16 15-17,-19-16 73,8 7-8,-17 0 91,-1-7 20,-3 7 75,-7-9-155,0 9 23,7-7-11,-16 8-14,17-10 2,-8 0-17,0 0 17,7 0-9,2 0-8,3 0 8,15 0 2,-15 9 15,24 2 0,-13 9 1,14 0 0,-12-4 49,-2 5 1,-1-6 72,8 12-113,-9-4 14,15 6-231,-13 3 154,16 0-237,-19-3 173,-10-18 77,-3 7 8,-16-15 4,7 6-5,0 0 43,2 2 4,9 18-17,10 3-84,-8-1 110,17 8-11,-17-8 0,8 1 9,-10-3 106,0-8 26,-8-1-136,6 0-4,-16 10 1,14-6-44,-10 10-3,1-9 0,2 13-8,5-4 0,-3-2-2,3 2 0,-8-7-98,8 7 1,-7-7 73,6 7 1,-1 0-94,1 6 57,5 1 0,-7 6 5,10 1-24,-1-10 43,9 9 1,1-13-66,4 14 69,-5-24 15,-9 13 37,10-15 3,1 10 29,10 6-77,-10-15 64,8 15-26,-8-6 9,1 8-53,-3 1 29,1 9 1,-1-8-28,5 6 1,-5-12-10,-8-2 1,1-7-25,5 7 0,-2 0 56,9 6 0,2-1-202,11-6 0,3 10 144,4-9 0,-2 7 49,-4-14 0,-6 9 11,6-2 0,4-3 12,2 3 0,-4-9-104,-3 2 0,-4 3-151,-3-3 404,1 0 0,0 0-118,-1 0-56,-8-9 28,15 9 10,-13-22-107,16 13 14,-1-18 155,-6 9-17,16-7-101,-7 16 0,0-9 2,-5 5 0,-4 4 34,-2-5 1,-1 5 6,1 2 1,-7 1 259,0-1-383,-9-9-29,13 16 113,-6-13-18,-1 15 145,8-8 3,-17-10-93,7 7 5,1-7-373,-8 1 145,8 6-120,-1-16 229,-6 7-22,15 0 47,-6-7 39,8 7 241,1 0-167,-1-6 264,1 6-119,-9 0-81,6-7-135,-6 7-38,-1-9 126,-1 0-32,-1 0 95,3 9-106,8-7 184,1 7-149,-10-9 8,-1 9-77,-10-7-24,0 7-11,1-9-265,-10 0-50,-2 0-526,0 0-48,2 0 0,1 0 738,-3-9 0,-82-20 0,-17-14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47.35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1434 1699 8159,'-91'21'432,"26"3"55,4 10 0,20 9-468,7 18 0,16 0-808,-2 0 727,13-18 630,-2-5 413,9-27-585,0-2 1,7-33-256,0-10 0,9-11 8,-3-3 0,5-4 0,3-9 0,1-2-188,5-4 0,-2-3-137,9-5 1,-7-4 186,7 5 0,6-8 15,8-6 0,-3 14 134,-11-1 21,-5 19-14,-8 6 1,-12 32 207,-9 18 0,-21 27-132,-19 27 0,-3 14-41,-11 7 0,2-5-289,-3-3 1,8-3 259,13-4 0,-4-5-71,4-1 0,7-9-24,7 2 1,2-11-218,11-2 619,0-9-463,7 14 26,9-26-266,2 14 532,10-25-415,-1 7 155,9-18 1,1-11-57,3-14 0,-3 3 9,-10-3 1,7-2 0,0-12 1,0 3-2,-6-9 1,6 4 11,0-11 1,0-2-4,-7-11 1,1-12-180,-1 5 1,-9 4 178,-4 9 502,-5 5-296,-11 11 1,-11 20-9,-14 19-196,-4 17 1,-10 26-7,1 17 0,-1 10 42,8 4 1,-1 15-287,1 6 0,8 3 299,5-3 0,2 1-10,-2 5 0,11-4 125,-4 4 1,13-12-112,0-1 0,5-16 489,2 2-528,9-14 1,18 0-93,14-13 0,4-14 95,-4-13 1,8-16-34,5-11 1,16-12-33,12-15 1,-40 18-1,1-3-163,8-4 0,0-3 0,-3-3 0,1-1 189,5-1 1,0 0-1,-5-3 1,-3-1-123,-2 4 1,0 0 0,2-5-1,-2-1 127,0-1 0,0 0 0,9-8 0,1-2-14,0-6 1,0-1 0,3 1 0,1 1-229,0-2 0,-1 0 0,1 1 0,-1-1 49,-5-3 0,-2 0 0,-3 7 0,-2 1 135,-10 7 0,-2 4 0,26-18 24,-19 43-16,-17 13 0,2 35 448,-18 13 0,-1 17-201,-6 24 0,-2 17 13,-1-35 1,-1 2 0,2 3 0,0 2-87,-5 0 1,0 1 0,2 2 0,-1 1-52,-1-4 0,0 1 0,2 3 0,1 1-36,4 0 0,0-2 0,2-6 0,1 0-57,3-3 1,1-1-1,11 40 515,23-9 1,7-14-315,19-6 0,5-23-300,10-11 0,-1-11 44,0-10 0,-4-6 32,4-14 1,-11-13 30,11-14 0,5-13 14,-39 20 0,1-1 0,2-1 0,2-2-215,2-3 1,0 0 0,-9 3 0,-2-1 216,2-1 1,-2-2 0,25-37-183,-7-3 0,-9-8 140,-31 36 1,-2-1 0,1-3 0,-1-2-23,-2-7 1,-1-2 0,0-3 0,-2-1-183,-4-1 0,0-1 0,0-3 0,0 0 71,1-4 1,-1 1-1,-4 11 1,-1 2 205,0 2 1,-3 2 0,-11-26 459,-12 29 1,-10 22-162,-17 25 0,3 25-8,-9 16 1,7 25-177,-7 22 0,25-29 1,1 2-217,-6 6 1,0 2-1,3 4 1,-1-1 133,-2-4 1,0 0 0,3 2-1,2 0-38,1-5 0,1 0 0,1 2 0,0 1-5,2 4 1,1-1-1,5-3 1,2 0 0,-2 0 1,2 0-1,7-5 1,3-2 88,-1 41 1,9-14-153,12-13 0,1-16 1,19-11 0,2-12 344,12-15 1,-3-5-372,9-9 1,-9-12 72,3-8 0,-6-12 19,-1-15 1,-3-7-5,-4-14 1,0 3 322,-14-10 1,5-2-331,-11-11 0,-3-6-47,-4 40 0,0-1 0,-5-4 0,0-1-213,2-4 0,-1-1 0,-1-4 0,-2 0 65,1 2 1,-2-1 0,-3-3 0,-3 0 77,-2-5 0,-2 3 1,-3 13-1,-2 2 257,-1 2 1,-6 4 0,-38-16-212,-14 28 0,-15 22 122,36 21 0,0 7 0,-3 5 0,1 6-38,-6 10 1,2 6-1,2 6 1,3 4-216,0 9 0,2 3 0,0 1 0,2 0 207,0 1 0,0 0 0,5-4 0,0-1-4,2-1 0,0-2 0,2-4 1,0-1-48,1 0 0,1-1 0,3-3 1,2 0 35,-1 3 0,4 1 0,-13 29 2,11-3 0,9-9-57,5-4 907,9-9-943,2 7 183,27-25 1,11 2-172,18-22 1,1-14 395,-8-14 0,3-13-315,5-7 0,4-11-121,9-3 1,-3-17-80,-4-3 1,3-8 101,-10-6 1,-20 39 0,0-2-52,21-43 0,-28 40 0,-2-1 64,9-46 0,-16 45 1,-1-1 15,-2-3 0,-3 0 1,-3 2-1,-4 0 9,-2-3 1,-5 1 0,-9 7 0,-5 2-13,-5 3 0,-5 3 0,-6 1 0,-6 6-113,-10 2 1,-5 5-1,-5 3 1,-3 4 161,-9 2 1,-2 5-1,-1 3 1,-2 2-230,-2 1 0,-1 3 0,-9 7 0,-2 4 198,29-3 1,-1 1-1,0 0 1,-2 2 0,0 0-1,0 0 117,-29 5 0,2-1 1,1-1-1,2 1-5,9 4 0,1 0 1,2-3-1,1-1-85,-1 3 1,2 2-1,7 2 1,4 3 115,6 3 0,4 2 0,5 1 1,4 3-22,5 1 0,2 2 0,-2-1 0,0 2 39,0 0 1,2 2 0,3 0-1,3 1 68,-24 29 1,13 6-228,21-6 1,9-3 337,18-11 1,14 3-558,13-10 0,16 1 130,25-8 0,13-10 354,14-10 1,-44-13 0,1-3-294,-1-2 0,0-4 0,2-1 0,0-3-5,42-7 0,-44-3 0,2-2 37,4-1 0,1-3 1,2-7-1,2 0-16,5 2 1,1-1 0,-5-4 0,-2-1-12,-2 3 1,-3-1-1,-6 1 1,-3-1 22,1-3 0,-1 0 1,-2 3-1,-2-1-22,32-29 1,-19 0 216,-29 0 0,-16 7-8,-11 0 1,-13-7-102,-21-7 0,-9 1 92,-18 6 0,-9 2-179,-4 5 0,28 29 0,-3 2 128,-1 5 0,-2 3 1,-9 0-1,-2 2-110,0 5 1,-2 3 0,-7 4 0,-1 4 112,-1 6 1,-1 2 0,-3 4 0,0 2-25,4 5 1,0 3-1,-1 1 1,1 3-24,2 3 1,1 3-1,2 1 1,1 1-1,3 3 1,1 1-1,2-2 1,2 1-14,11-3 0,3 0 0,3-2 0,3-2 303,-14 21 1,13-4-328,14-10 92,13-8 1,23-5-462,19-13 0,17 2 128,9-10 1,16 1 72,11-7 1,-31-4 0,2-3-34,7-2 1,4-3 0,7-1-1,4-3 126,10-3 1,1-3 0,-6-1 0,0-1-151,5 1 0,2-1 1,2-4-1,2-1 113,4 2 0,1 0 0,-29 8 0,1-1 1,-1 0 43,2 0 0,0-1 1,-1 1-1,-2 2 1,0 1-1,-1 1 0,31-9 0,0 2 1,-4 5-1,-2 2-178,-3 2 0,-2 1 0,-7 5 0,-3 3 0,-8-1 0,-3 5 0,-9 7 0,-2 4-246,42 17 0,-8 13-492,-4 15 984,-1-1 0,-40-13 0,-1 4 0,1-5 0,-1 1 0,1 2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51.82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5747 1879 7921,'-41'-9'376,"0"-5"607,10-4-1278,10-11 40,12 6 174,27 3 0,3 15 212,13 19 1,-12 11 208,-8 22 0,-1 5-155,8 9 1,-3 16 82,-5 4 1,5 14-497,-4 0 1,-6-42 0,2 2 316,0 2 0,0 1 1,0 5-1,-2 0-37,-1 1 0,0 1 1,1 4-1,-1 0 21,-3-2 0,-1 1 0,1 3 0,-1 0-263,-2 3 1,-2 1 0,-2 4 0,-1 0 238,1 3 0,-1-1 0,-3-1 0,-1 0-8,1-5 0,0-1 0,2-3 1,1 0 27,1 1 1,-1-2-1,0-4 1,-1-3 14,1-7 0,2-4 0,4 32-18,11-23 1,8-16 1,6-4 0,4-12-205,10-15 0,0-5 67,-1-9 0,10-21-57,4-13 0,-4-17 43,-3-24 0,3-11 57,-26 34 0,-1-4 0,2-5 0,-2-2 14,-2-7 1,-2-2-1,-2-2 1,-2-1-83,-1-3 0,-1 0 0,-1-3 0,-2-1 71,1 2 0,-1-2 1,-3-5-1,-1-2 5,2-9 0,-2-1 0,-3 2 0,-2-2-15,2 30 0,-1-2 1,0 1-1,-1 0 1,0-1-1,-1 0-130,1 1 0,-1 0 0,-1 0 0,1 0 0,-1 0 0,0 0 38,-1 2 0,0-1 0,-1 3 0,-1-22 0,-3 2 111,-2 6 0,-2 5 1,0 14-1,-1 6 18,-15-26 0,-7 29 78,-13 32 0,2 11 225,-9 16 1,-7 18-220,-7 22 0,-7 16-65,41-21 0,1 4 1,-2 4-1,2 2-7,2 4 0,1 3 0,0 2 1,1 2 2,2 3 0,0 3 0,-2 13 1,2 3-107,10-19 0,2 3 0,-1 0 0,0 1 0,0 1 1,1 2 84,1 5 1,1 1-1,-1 1 1,-1 3 0,-1 0-1,0 1-118,0 6 1,1 0-1,-1 1 1,-3 2 0,0 0-1,0 1 114,5-18 1,1 1-1,-1 0 1,1-2-1,-4 14 1,0-2-1,-1-1-4,0-1 0,0-1 0,0-3 0,1-9 0,0-2 0,-1-2 49,-9 22 1,0-4 0,2-8 0,0-2-25,4-10 1,1-4 0,5-12-1,1-3 322,-6 35 368,0-24-549,17-8 336,-6-27 1,18-17-377,5-26 0,13-14-68,7-20 1,4-20-13,-17 24 0,-1-2 0,0-4 0,0-1 210,0-6 1,1-3 0,3-2 0,2-1-151,1-8 1,0-2 0,-2 1 0,-1-2-342,1-7 0,-2-2 0,-1 1 0,-1 0 152,0-3 0,-2-1 0,-7 26 1,-1-2-1,0-1 33,1-3 0,0-1 1,-2 1-1,-3 5 0,-3 0 1,1 0 28,3-33 1,-3 4-1,-2 20 1,-3 5-79,-2 14 1,-3 6 0,-9-8 85,-13 39 0,-13 18 161,-14 15 1,-10 21-151,-10 27 0,33-21 0,-2 4-233,-7 8 0,-1 4 0,0 0 0,0 3 258,0 8 0,1 1 1,3 2-1,1 0 20,2 1 0,0 1 0,0 2 0,0 1 38,-3-4 0,-1 0 1,1 1-1,-1 0-61,-5 6 1,-2 0 0,0-4 0,-1-1-3,2 1 1,0 1 0,1-5-1,0 0 29,5-6 0,1 0 0,6-3 0,1-2 61,6-7 1,0-3 0,0-3 0,-2-1-54,3-4 0,-1-1 1,-3-4-1,-1-2 447,-30 20 1,3-7-263,11-13 1,4-13-139,10-15-11,8 6 903,12-10-998,11-2 242,36-11-330,-3-1 1,40-6 48,-10 5 0,9 2 42,-9-3 1,-2 0-45,2-6 0,0 0 20,7-1 0,-6 1 0,-1 0 1,-9-3 118,2-4 1,-4 5-106,-2-5 0,-7-3-109,0 3 165,-10 0-111,6-11 226,-10 4 1,-27-14-38,-13 15 1,-16-4-88,-12 10 0,3 0-13,-9 7 1,-7-7 1,-7 0 1,-17 0-262,-3 6 0,39 12 0,-2 0 255,-2 2 0,-2 1 1,-1-3-1,-1 2-26,-3 3 1,-2 1-1,1-1 1,0 1 21,0 3 1,0 0 0,1 1 0,-1 1 21,0 1 0,0 0 0,-3 2 0,-1 2-15,1 2 0,-1 2 1,-1 2-1,-1 1 7,6 0 0,0-1 1,6 1-1,2-1 48,-35 8 0,5-1-111,1 0 1,3-2 105,5-4 0,6-5 78,14-9-50,4 0-11,19 0-692,10 0 433,57 0 1,10 2-4,35 5 1,0 2 158,-6 5 0,10 6 72,3 0 1,-37-9 0,0 1-55,-4 5 0,1 0 1,4-5-1,2 0 2,-4 2 1,1-1 0,4-1 0,1-1-144,4-1 1,2 0 0,2 1-1,1-1 147,-1 0 1,0 0 0,2-4 0,-1-1-34,0-1 0,-1-1 0,-1-1 0,0-2-2,5 1 1,0-2 0,-6-2 0,0-3-13,-1 0 1,0-1 0,-8-2 0,-3 0-12,38-12 1,-22 1-85,-12 0 166,-18-1-11,-16 1 1,-22 7 62,-18-1 0,-12-2 193,-15-11 1,-14 2-158,-14-9 1,27 20 0,-3 1-206,-6-3 1,-1-1-1,-2 0 1,-2 0 104,-5-3 0,-1-1 1,0 1-1,0-1-122,-2 1 1,-2 0 0,-5-1 0,-2-1 107,-5-2 1,-1 0-1,0 4 1,-1 0-244,-5-1 0,-1 1 0,-1 4 0,1 3 143,1 5 1,-1 2-1,-3 1 1,-2 1 93,29 3 0,0 1 1,1 1-1,-26 4 0,3 2-3,5 2 0,1 2 1,5-1-1,2 2-167,6 5 0,0 0 0,-1 0 0,-1 0 179,-2 3 0,1 1 0,15-4 0,1 0-2,3 0 1,2 0 0,-29 10 247,15 6 0,4-5-285,2 5 0,9-5 22,4 5 0,14-3 459,7 10 0,14-1-507,6 15 1,23 7-109,11 7 0,27 6 500,14-6 1,-30-33 0,3 0-318,2 0 1,2-3 0,0-4-1,2-1-9,3 1 0,2-2 0,7-3 1,4-3-28,3-2 1,3-3 0,9 1 0,2-2 67,8-3 1,0-2-1,-1-2 1,0-3-289,1 1 0,0-3 0,5-5 0,1-3 181,-26 1 0,-1-2 1,2-1-1,-1-3 1,1-1-1,1-1 51,4-2 0,1-1 1,0-1-1,-3-1 0,0-1 1,0 0-1,3 1 1,0 0 0,-1 0 0,-3 1 0,0-1 0,-1 1-23,-4-1 0,-1-1 0,0 2 0,5 0 0,0 2 0,0-1 6,1-1 0,-1-1 1,-1-1-1,-3 1 1,0 1-1,-1-2-4,27-11 1,-2-1-1,-4 1 1,-2-1-213,-6 1 0,-1-1 0,-2 0 0,-1-1 184,8-2 1,-1 0 0,-15 3 0,-3-1 58,-4-1 0,-3-2 0,-10 4 0,-2-1 54,30-29 0,-6-4-31,-30 28 0,-1-1 0,26-30 101,-32 28 0,-1-1 0,22-35 59,-12-6 1,-15 3 4,-5 5 737,-13 22-664,2 23 725,-9 19-492,-9 65 1,7-15-526,-5 42 1,14-6-178,6-1 0,8-5 21,6-3 1,-2-3 138,9-3 0,-3-10-21,3-3 1,4-14 1054,-4-7-980,5-5 1,8-13 220,0-9 1,1-18-118,-8-15 1,10-24-22,4-11 0,-4-13-233,-26 35 1,-1-3-1,2-3 1,0-2 235,0-9 1,-3-2 0,-1 0-1,-3-1-33,-3-2 1,-3 0 0,-4-2 0,-3 0 1,0 3 0,-3-1 1,-1-7-1,-2-1-304,-2-5 0,-1-1 0,-1-5 0,-1-2 288,-3-2 0,-2-1 0,-2-6 0,-1 0-288,0 3 0,1 0 0,-1 2 0,0 1 134,4 3 1,0 2-1,0 16 1,0 5 112,-10-29-6,-1 41 171,-8 45 1,0 29-227,-5 14 1,4 22-183,10 12 1,2 22 228,11-37 1,0 2-1,-1 8 1,1 3-2,3 8 1,1 1-1,-4 0 1,0-1 49,4-2 0,0-2 1,-1-2-1,1 0-47,2-1 1,2 1 0,-1 3 0,0 0 56,0 4 1,0-1 0,0-3 0,0-2-48,0-4 1,0-1-1,0-7 1,0-1 327,-1-5 1,2-1 0,8 38 442,4-20-706,-4-18 1,18-23-21,1-14 376,-1-4 1,18-20-375,-5-9 1,6-10-1,-6-10 1,1-12 16,-1-9 1,-6-11 67,0-16 0,-20 37 0,-1-2-156,4-7 0,0-2 0,-3-7 0,-1-2-3,4-6 0,0-2 0,-4-3 0,-1-3-218,2-5 0,-1-3 0,-1-4 0,-1-4 82,-4 26 0,-1-3 0,1 1 0,-1-4 0,0-1 0,0 1 6,-1-1 0,-1 1 0,0 0 0,0 4 0,-1 1 0,-1 3 33,-1-17 1,-2 4-1,1 12 1,0 8 140,0 3 0,-15 61 237,-6 49 0,-6 44-243,13-39 0,1 4 0,2 10 0,0 3-256,-3 8 0,1 2 0,1 2 0,1 1 266,1 2 1,0 1-1,-1-1 1,1 1 17,0 6 0,0 1 0,3-2 1,0 1-6,1 6 0,-1 2 0,3-31 0,-1 2 0,0 0-157,-1 3 1,-1 1-1,0 2 1,2 4 0,0 1-1,-1 2 142,0 4 0,-1 2 0,0-1 0,2-1 0,0-1 0,-1 0-39,-2 1 0,-2-2 0,1 1 1,3-4-1,1-1 0,0-1 42,1-4 1,-1-2 0,1 0-1,0-3 1,0 0 0,0-1 48,0-1 0,0 0 1,-1-4-1,-3 16 1,0-4-78,4-11 0,1-3 0,-3 34 202,6-23 747,0-4-1025,0-27 574,0-11 1,15-39-530,6-27 1,1-20 108,-8-7 0,-3-11-57,-4-16 1,-6 37 0,0-2 230,2-7 1,1-2 0,-3 0 0,0-2-230,0-7 1,-2 0 0,-2-2 0,-1-1-263,1-7 0,0-1 0,-5-4 0,0-1 154,1-4 1,0-1 0,1 26 0,-1-1 0,0-1-73,-2-3 0,0-1 0,0-2 0,-1-5 0,-1-2 0,0 0 0,-1-5 0,-2 0 0,0 0 0,-2 3 0,0-1 0,0 1-15,1-2 0,-1 0 1,0 4-1,-7-15 1,1 7 252,5 18 1,0 7 177,-22-17 209,8 60 1,-8 42-444,6 26 1,3 18 45,10 10 1,0 15 22,9-40 1,1 2 0,4 3 0,1 3-70,1 5 0,1 2 1,2 2-1,0 2-13,1 4 1,0 3-1,0 6 1,0 3 89,0 8 1,0 3-1,1 2 1,0 1-99,1-28 1,1 2-1,-1-1 1,-1 1 0,1 0-1,0 0 2,1 4 0,2 0 0,0-1 0,-1 0 1,1-1-1,0 0-6,1 3 1,1-1 0,0-2 0,0 20 0,0-5-85,0-10 1,-1-4-1,-3-14 1,-1-4 213,4 30 1,6-23-105,1-11 5,-4-17 686,9-8-801,-6-18 0,8-13 582,0-18 1,0-19-1,1-15 1,-8-23-324,1-11 1,-11 38 0,1-1-228,2-6 1,1-1 0,-3-5 0,-1-3 67,4-11 0,-1-2 1,-3-4-1,-1-3-206,1-11 0,1-2 1,-1 30-1,0 0 0,0-1 33,-1-5 0,0-2 0,1-1 0,-1-7 0,1 0 0,-2-3 23,0-5 1,-1-2-1,-1-1 1,1 21-1,0-1 1,-1-1-1,0 0 18,0-2 0,-1-1 0,0 0 0,0 1 0,0 1 0,0 0 0,-1 1 0,-1 1-41,-2-20 0,-1 1 0,0 1 0,0 9 0,0 1 0,0 1-33,1 4 0,0 1 1,-2 4-1,-4-15 0,-3 7 122,2 21 0,-1 7 0,-15-12 69,1 53 1,4 17 432,-10 10 0,0 15-391,-7 12 0,1 13 47,-1 20 1,20-24 0,1 4 81,-1 12 1,2 4 0,-1 14 0,1 6-149,2 6 1,1 4 0,5-30 0,2 1 0,2 0 106,1-1 1,2-1 0,0 2 0,-1 4 0,-1 0 0,1 1-94,2-2 0,1 0 0,0 1 1,0 4-1,0 0 0,2 0-17,1-4 1,2-1 0,0 1 0,-2-1 0,1 0 0,1-1 5,7 23 1,1-3-1,-3-10 1,2-3-68,6-7 1,2-4-1,-3-13 1,1-4 69,18 36 1,4-31-6,-4-23 1,-2-12-22,2-8 0,-7-5 359,7-9 1,-9-11-334,2-10 1,2-13 52,-2-20 0,7-9 136,-7-18 1,7-12 32,-20 43 1,-1-1 0,5-9 0,0-2-218,-1-8 0,0-2 0,2-3 0,0-2-13,2-3 0,-1-2 0,1-5 0,1-2 1,2-5 0,-1-2 0,-8 28 0,-1-1 0,0-1-180,2-8 0,0-1 0,-1-1 0,2-8 0,0-2 0,-1-1 14,0-5 0,0-2 0,0 1 0,0 1 1,0 0-1,-1 1 62,-1 4 0,-1 1 1,1 0-1,-1 5 0,-1 1 1,1 1 12,-1 2 0,-1 2 0,0 2 0,-1 7 0,0 2 1,-1 2 25,2-14 0,-2 5 0,-2 16 0,-2 7 40,1-2 277,-12 18-186,-6-3-57,-17 17 0,-2-5 466,-10 13 1,3 23-334,4 18 1,-5 30-185,5 17 1,16-27-1,0 3 271,1 7 1,0 1 0,-2 9 0,0 2-92,1 2 1,2 0 0,2-1 0,1 0-139,3-2 1,0-1-1,0-4 1,2-1-3,4-1 0,1-1 0,-4-3 0,0-3-1,1 41 1,8-23 44,11-18-52,6-27 17,19-9 0,-4-22-77,13-10 1,-11-2 90,-2-17 1,-9-8-6,2-6 1,2-17-38,-2 3 0,-6-6 1,-8-1 0,-1-4 159,1-9 1,-4-10-169,-9-4 1,-1 44-1,0-1-3,-2-6 1,-1 1-1,-1-1 1,-3 0-231,-5-6 0,-1 0 0,2 1 0,-1-1 164,-3 0 1,-2 0 0,-2-2-1,-1 1 92,-1-4 0,-3 2 0,-2 10 1,0 4-56,-21-35 1,-8 27 132,2 27 0,-5 14 183,-2 20 1,9 18-212,5 9 0,6 20-25,7 14 1,3 20-90,16-31 1,3 2-1,1-1 1,1 2 29,-1 4 0,2 1 0,2-6 1,3 0 4,3-1 1,2-1 0,-1 1 0,0 0 357,0 44 0,0-14-571,0-7 319,9-17 1,9-8-265,9-8 1,2-18 132,-2-10 19,-4-8 0,22-14 516,-4-5 1,4-6-429,-5-7 0,-6-5 153,0-8 0,0-3-165,7-5 1,-3-4 20,-4-9 1,2 0-33,-9 1 0,2-10-39,-2-5 0,-6-13-280,-1-7 1,-10 43-1,-2-2 213,-4 0 0,-1 0 1,1-1-1,1-1 38,-1 1 1,-1 2 0,-1-40-148,5 5 543,-14 23-229,-22 15-129,-14 28 0,-14 15-40,10 27 1,-1 12 11,15 15 1,-6 5-18,-1 9 1,6 16 147,0 4 1,7 14-163,9-48 1,2 1 0,-2 49 41,-2-3 0,6 4-7,0-10 0,5-7-4,9-7 1,0-11 28,0-2-7,0-9 1,9-11 29,5 0-25,-5-19 5,9 5-47,-7-6 530,10 1-657,-1 7 86,0 1-13,1-8 28,-10 8-2,-2-19 62,0 7 0,-7-4-7,5 13 1,-5 4 39,-2 10 0,-6 2-52,-1 4 0,-7 5 0,7 9 0,-8 9-22,1 5 1,3-1-269,-3 7 0,3-2 283,-3 16 1,-4-2-5,5 1 1,2-3-8,-3-10 1,0 0-5,-6 0 0,0 1-10,0-1 1,-1 0 2,1 0 0,-7 1 24,0-1 1,-18-2 9,-3-5 0,-10-1 57,-10-6 0,28-35 1,-1 0-240,-6 1 1,-1 1-1,-8 5 1,-1 1 206,-1 0 0,1 2 0,-2 4 0,0 2-258,5-1 0,0 1 0,-3 2 0,-1-1 179,-5 2 1,-3 0 0,-2 2 0,-1 0 173,-2-2 1,-1 0-1,4-2 1,1-1 4,8-7 0,3-1 1,4-1-1,2 1-37,6-3 0,0 0 1,0 1-1,0-1-174,4-6 0,-1-1 1,-5-1-1,-1-2 117,-34 14 0,-2-9 182,8-5 1,8-7-154,12-7 663,15-4-696,10-9 727,19 0-907,2 0 0,27-15 144,9-6 0,12-3-188,8 3 0,7 1 134,14 0 1,4-1-178,9 1 0,10 0 293,3-1 1,-3 1-89,-3 0 1,-5 2 14,-2 4 0,8-4 133,-1 5 0,9-6-45,-3-1 0,-3 0-107,-3 0 0,-3 1 21,-10 6-26,-1-5 179,-31 7 73,-11-1 1,-25-3-83,-28 8 0,-10 0 95,-17 7 1,-13-2-147,-13-5 1,-16 2-200,40-1 0,-2-1 1,-3 3-1,-3 1 118,-6-4 0,0 1 1,1 2-1,-1 1-196,-3-4 0,-1 0 1,-5 4-1,-1-1 184,-6-2 0,-2-1 1,-9 4-1,-1 1-133,25 0 0,-1 0 0,0 0 0,0 0 0,0 2 0,0-1 71,-1 1 0,-1 0 1,0 0-1,-1 1 1,1-1-1,1 2 105,1-1 0,0 1 0,1 1 0,-34 3 0,3 2-238,5 4 1,3 3 0,7 0-1,1 2 228,4 2 1,1 2 0,4 0 0,3 1 16,5 1 1,2 2 0,2 0 0,4 4-31,8 3 1,4 3 0,6 0 0,3 0-25,-25 40 1,16-5 399,4-9 1,12-3-399,15-3 1,8-6 523,12-8 1,10-9-406,18-5 0,2-5-285,18-1 1,1-3 153,6-5 1,2 3-22,4-9 1,8-1 513,13-6 1,4-9-447,-41 3 0,0-1 0,0-2 0,0 0 8,0-1 0,-1 0 0,45-18-14,0 1 1,-16-7 21,2 7 0,-16-2 329,-4 2 1,-6 2-392,-8-9 115,-13 9-86,4-13 1,-36 6 137,-8-8 1,-28 6-166,-14 0 0,-17 0 4,-9-6 1,-8-8-77,-6 1 0,42 23 0,-3 0 47,-4 3 0,-2 2 0,-1 3 0,-1 3 65,-3 1 0,-2 3 1,-4 3-1,-1 3-5,-4 4 1,0 5 0,4 3 0,1 5-240,-2 4 0,0 4 0,0 3 0,1 2 187,-1 6 0,1 2 0,-3 0 0,0 2 73,-2 3 0,1 1 1,9-4-1,3-2-19,3-1 1,3 0-1,9-2 1,2-1-66,-25 30 0,4-9-30,2-4-6,18-5-196,-5-3 356,26 1-475,10-10 1,37-1 353,23-10 1,19-9-426,-6-4 0,5-5-492,-5-2 984,9-9 0,-12 0 0,10-4 0,0 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52.95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1321 1018 8446,'-41'-29'934,"5"20"-1426,9 9 0,9 27 151,18 27 0,2 14 289,5 6 0,4 12-313,10 2 1,1 7 432,5-7 1,-12-36 0,0 0 17,1-1 1,2-1 0,0 3-1,0 1-46,-4-3 0,-1-1 0,14 40 112,-7-8 1,-6-10 142,-1-11 133,-8 0-115,13-9-114,-16-12 6,7-19-127,-18-12 0,-9-27 337,-9-10 1,0-8-389,7-4 0,-1-10-10,1-4 1,-3-7 6,-4-7 0,2-11-257,-8-9 0,19 40 0,1-1 183,-4 2 1,0-1 0,1-2 0,0-1 16,0-3 0,-2-1 1,-4-5-1,-1-1-22,3-6 0,-1-2 0,-2-5 0,-1-1-191,0-2 0,1-2 0,-2 0 0,0 0 100,-1 1 1,-2 1-1,-4-1 1,1 2 136,4 8 0,-1 1 1,-2 3-1,0 4-104,6 11 0,0 3 0,-23-26 259,6 18 134,0 26 1,-6 37-126,0 32 0,2 27-143,11 20 1,12-39 0,1 1-94,3 7 1,2 1-1,-5 2 1,1 0 91,6-3 1,1 1-1,-1 6 1,1 1-42,3 2 1,0 1 0,-3 1 0,1 0-9,2-1 0,0-1 0,-3-4 0,1-2-101,4-3 1,2-1 0,1-3 0,-1-2 1,-1 3 1,0-1-1,4-2 1,0 0 227,-4-1 1,0-1-1,3 34-1075,-3-10 409,5-8-43,2-23 618,22-16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0.73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208 69 10933,'-29'0'983,"6"-7"0,31 5 0,9-14-492,18 7 1,15-3-1,7 1 1,-5 7 491,-6-2-492,0 4 1,18 4-1,-1 4 1,-5 3-1,-12 9 1,-8 7-1,3 3 1,-3 1-1,2 6 1,-9-2-1,4 13 1,-10-6-1,4 6 1,-6 2-1,5 10 1,-4-6-1,4 0 1,-5-2-1,6-10 1,-6 6-1,6-6 1,-2 6-226,2-5 1,2 1-20,-8-2 0,2 5-247,-2 6 0,-4-4 0,4-1 0,-6 0 0,-5 6 0,3 2 0,-3 3 0,-3-5 0,3 0 0,-8 0 0,1-6 0,3 0 0,-2 6 0,0-10 0,-6 10 0,0-4 0,0 4 0,0 8 0,0 3 0,0-3 0,0-3 0,0-3 0,0-2 0,-6 0 0,0 0 0,-7-1 0,3 13 0,-7-1 0,5-3 0,1-8 0,-1-6 0,-5 6 0,0 0 0,-1-6 0,-1 4 0,-4 2 0,2-6 0,-8 0 0,6-6 0,-6 6 0,2 4 0,-2 2 0,-3 6 0,3-6 0,2 1 0,-2 11 0,2-3 0,-1 3 0,1-10 0,4-8 0,3 0 0,-3 6 0,-4 3 0,-1-3 0,-5 4 0,-2-10 0,1 4 0,-1 2 0,-5 7 0,-1 5 0,-5-5-143,6-1 0,-6 2 143,6-3 0,-7 3 0,7-3 0,5-3 0,7 4 0,5-4-2,-6-2 1,8 7 1,-2 5 0,3-5 0,3-1 0,0-6 0,-1-6 0,7 8 0,-1-8 0,1 8 0,-6-8 0,5 4 0,1 1 0,1 1 143,-2 0 0,-1 0-143,7 0 0,0 6 1,6-1 1,0 1-2,0-6 0,0 0 0,0 0 0,0-1 0,0 1 0,8 6 0,4 0 0,-3 1 0,3-1 0,-1-2 0,7 7 0,-1-7 0,0 1 0,0-3 0,1-2 0,-1-6 0,0 0 0,1 0 0,-1 6 0,2-6 0,4 0 0,-2 1 0,8 4 0,-6 1 0,6 0 0,0-2 0,5-4 0,1 4 0,0-4 0,5 2 0,0-2 0,6-1 0,-5-5 0,-1-2 0,-5 9 0,5-1 0,0 6 0,-1-1 0,-10 1 0,1 0 0,-7 0 0,6 4 0,-6-4 0,6 3 0,-6-8 0,6 4 0,-6 7 0,8 2 0,-2 3 0,-2 4 0,1-3 0,-5 5 0,6 6 0,-2-10-186,2 4 0,4 2 186,-5 4 0,-1 2 0,2-2 0,-8-4 0,2 4 0,-3-4 0,-3-2 0,-6 2 0,1 4 0,0-11 0,5-1 0,-6-1-30,1-5 1,-6 11 29,5 1 0,-7 0 0,2 6 0,1-4 0,-1-2 0,2 0 0,-2 1 0,-4-7 0,3 0 0,-3 1 0,-2 5 0,0 2 0,0 4 0,0-2-127,0 8 1,0-14 126,0 2 0,0-4 0,0 5 0,-5-7 0,-1 0 0,-8-7 0,3 2 0,1 1 0,-1-1 0,-1-2 180,-5-10 0,0-4-180,-1-7 0,1 1 30,0 5 0,-6-5-30,0 4 0,-2-3 132,1-3 0,3 9-132,-7 3 0,-1-2 0,-6 2 0,1 0 0,-1 6 0,-2 6 0,-3-1 0,4-5 0,-5-6 0,5-1 0,1 1 0,-1-2 0,-5-4 0,5-3 0,-5 3 0,5-1 0,1 1 0,-1 4 0,-5 8 0,5 0 0,-4 0 0,3 0 0,3 0 0,-1 1 0,0 5 0,3-4 0,3 3 0,-2-1 0,8 2 0,0-3 0,6 9 0,-1-1 0,1 6 0,0 1 0,0-1 0,5-6 0,0 1 0,7-3 0,-7 3 0,6-5 0,-5-7 0,7 8 0,-2 3 0,4-2 0,2 3 0,0-7 0,0 7 0,0-3 0,0 3 0,0-3 0,0-3 0,2-2 0,4 7 0,-2 0 0,7 7 0,-5-1-126,6 0 1,-1 0 125,7 0 0,-1-1 0,0-5 0,0-2 0,1-3 0,1 4 0,4 7 0,-2 0 0,8 0 0,0 0 0,5 0 0,1-1 0,0-5 0,5 8 0,0-7 0,1 1 0,-7-7 0,1 3 0,-1 8 0,5 6 0,-5 0 0,5 0 0,-10-6 0,-3 0 0,3 1 0,-6-1 0,6 0 0,-6 2 0,6 4 0,-6 2 0,6 4 0,0 7 0,5-7 0,1-1-241,0-11 1,1 3 240,4 2 0,-5 5 0,0 8 0,-3-3 0,-9-3 0,6-4 0,-6-8 0,0 4-123,-5-4 0,-3 4 123,-4-9 0,5 3 0,-5 2 0,-3 6 0,-2 0 0,1-6 0,-1-6 0,0 1 0,-6 5 0,0 6 0,0 0 0,0 2 0,0-2 0,0 2 0,0 3 0,-2 9 0,-4-9 0,2 1 0,-7-12 0,1 0 0,-1 1 0,-5 6 0,5 5 0,-6-10 0,-6-2 0,3-9 0,-3 3 0,2-7-14,-2 2 0,4-4 14,-4-3 0,-2 1 0,2 0 0,-8 0 53,2 0 0,2-6-314,-2 0 0,1-7 200,-7 1 0,6-9-823,0-2 675,1-8 0,-13 9-700,1-7-75,7 1 0,8-7 0,0 0 0,14 0 0,-5-7 492,16-2 0,20-29 246,3-8 0,11-39 0,-7-5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4.733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1244 13507 12027,'-69'8'-246,"4"5"0,7 6 0,16 8 0,15 6-101,15 9 0,8 14 838,4 7 1,8 4-1,4 3 1,5 1-1,6 4 1,-2 9-165,8 8 1,-12-42 0,2 0-83,4-1 1,0 0 0,3 6 0,0 2-1,3 3 1,0 1 0,1 5 0,1 2-1,4 4 1,0 0 0,-1 5 0,-1 0-1,-1 0 1,-1 2 0,2 5 0,-2 3-1,-4 4 1,-2 2 0,2 2 0,-3 0-1,-5-2 1,-3-1 0,3-4 0,-1-1-1,-6-11 1,-1-2 0,0-9 0,1-2 245,-4-7 1,1-2 491,8 36-96,1-21-1034,-1-24-296,16-20 0,-1-47-49,9-18 0,-3-23 276,-15-12 1,-14 25 0,-3-4 144,-2-11 1,-2-3-1,0-7 1,-2-3-30,1-8 1,-2-1 0,-2-5 0,-2-1-56,2 27 0,-1-2 0,0 0 0,-1 0 0,-1-1 0,0-1 143,-2-3 0,0 0 0,1 0 1,0 4-1,0 0 0,-1 1-15,-5-28 1,-2 2 0,1 3 0,-1 1-49,-1 6 1,-3 1-1,-4 3 1,-2 1-101,0 5 1,-2 4 0,3 8 0,-2 5 78,4 9 1,-2 3 0,-22-26 81,-6 19 1,-5 26 209,-1 20 1,-2 29 294,3 23 1,3 33-247,24-27 1,2 5 0,4 9 0,4 5-1,1 10 1,3 5 0,2 7 0,3 2-83,6-28 1,2 0 0,0 1 0,0 3 0,1 2 0,1 0-1,1 5 1,2 1 0,2 0 0,3 0 0,3 0 0,2 0-106,3 3 1,2 1-1,3 0 1,1 1-1,2-1 1,2 1-59,4 1 0,2 0 0,1-1 0,0-1 0,0 1 0,2-1 0,2 0 0,1 0 0,0-1 0,-5-9 0,1-1 0,0-2-56,-1-5 0,0 0 1,2-5-1,12 14 0,4-8 56,-5-16 0,2-8 0,-1-10 0,2-8-54,44-1 1,-11-15-439,0-20 0,-16-15 0,-7-19 0,-6-15 0,-6-14 0,-6-13 246,-24 34 0,-3-2 0,0-1 0,-1-1 367,-3-5 0,-1-1 0,-2-3 0,-2-1-120,0-6 1,-3-1 0,-5-1 0,-3 0 243,-1-7 1,-1-1 0,-5 0 0,-1 0-1,1-1 1,-1-3 0,-5-5 0,-2-2-116,5 30 1,0-1 0,-1 1 0,-12-30 0,-2 0-188,9 31 0,-2 0 1,-2 2-1,-15-28 1,-4 1 53,13 29 0,-2 0 0,-1 1 0,0 3 0,-2 0 0,-1 1-139,-3 0 0,-1 1 1,1 2-1,-9-15 1,2 3 111,2 7 0,2 5 0,10 12 1,1 7 56,-24-8 1,10 20 405,2 15 0,2 20-45,-2 9 1,-2 23-142,7 12 0,9 18-1,9 17 1,16-42 0,4 1-217,1 8 1,4 2 0,4 5 0,5 2 177,5 2 1,3 2 0,1 6-1,2 2-235,3 2 0,2 1 0,3 2 0,1 1-170,3 2 0,2 0 1,-11-26-1,0 0 0,1 0 133,2 2 1,1 0 0,1 1 0,1 0 0,1 0 0,1 0 106,1 0 1,0 0-1,2-2 1,14 16 0,2-5-144,-1-6 0,1-5 0,-5-15 0,-1-8-7,29 5 1,-8-19 561,-15-21-760,-8-4 1,4-25 598,-8-12 1,-7-15-412,-10-13 0,-12-18 134,-7 30 1,-2-2 0,0-3 0,-2-3 227,1-6 1,-2-3 0,-5-2 0,-1-2-174,-1-8 1,-2-1 0,-3-2 0,-2-1-319,1-5 0,-1-1 0,-5-6 0,-2-2 95,6 28 0,-1-2 0,-2 1 1,-4-3-1,-3 1 0,0-1 15,-3-7 0,-2-1 0,-2 3 1,-1 4-1,-3 1 0,-1 2 5,-1-2 1,-2 0 0,0 3 0,2 6 0,0 3 0,0 2 18,-19-23 0,0 5 0,7 11 0,2 5-119,12 10 0,0 6 0,-31-10 359,16 39 0,2 23 363,4 17 1,-2 11-68,8 18 0,2 16-1,9 6 0,6 17-409,11 7 1,9-39 0,2 3 135,6 1 0,2 1 0,2 2 0,3 0-145,6-2 0,4-1 1,4 3-1,2 1 79,5 4 1,3 2 0,5 6-1,1 1-118,3 4 1,2-1-1,3 1 1,0-2 178,-1-6 0,0-3 0,1-3 1,2-3-119,-1-5 0,2-3 0,-4-10 1,2-6-109,-5-8 1,0-6 0,31 7-263,-20-30 0,-11-20 153,-5-9 0,-12-15-196,-6-8 0,-6-14 302,-6-9 0,-3-17 69,-7 35 0,-2-2 0,-2-6 0,-2-1-7,0-6 1,-1-1 0,-5-8 0,-1-2-135,-2-2 1,-1-3 0,-5-11 0,-2-2 177,6 27 0,-1-2 0,-2 0 0,-5-7 0,-1-1 1,-3-1-187,-3-5 0,-1-1 0,-3 0 0,-2-3 0,-2 0 0,-2 1 8,-2 0 1,-2 1 0,0-1 0,2 2 0,-1-1 0,1 0 116,-1-1 1,0 1 0,-1 0 0,-2-1 0,-1 1-1,-1 1-86,0 5 1,-2 1-1,1 2 1,3 4 0,0 1-1,1 3-6,5 11 0,0 3 0,2 1 0,-11-15 0,4 4 201,8 13 1,1 6-1,-27-16 421,12 39 1,6 25-23,0 15 1,2 22 21,-2 7 1,6 21-165,11 20 1,20-36 0,4 3-83,6 9 1,4 1 0,6 6 0,5 2-50,7 11 1,6 2-1,-7-24 1,3 2 0,1 1-238,2 4 1,0 2-1,2-1 1,3 5-1,0-1 1,1 1-124,0 1 0,0 0 0,2 0 0,5 3 0,2-1 0,2 1 0,3 3 0,2 0 0,2-1 0,-1-2 0,1 0 0,0-2 0,0-2 0,0-2 0,0-4 0,-7-12 0,0-2 0,-1-5-27,9 4 1,-2-8-1,-9-13 1,-1-6-98,28-3 435,-4-12 0,6-18-63,-7-5 1,-16-13 406,-25-10 1,-12-22-165,-5-18 1,-8 26 0,-4-2-83,-1-5 1,-3-3 0,-5-11 0,-3-2-1,-3-8 1,-4-2 0,-3-8 0,-1-2-84,8 29 0,0-1 0,-1 0 0,0-3 0,-1-1 0,-1 0-326,0-1 0,-1 0 0,-1-1 0,-2-7 0,-2-1 0,0-1 76,-4-7 1,0 0 0,-2-2 0,-2-1 0,-1 0 0,-1-2-36,7 20 0,-2-1 0,0-1 0,-1 1 0,0 0 0,0 0 0,-1 0 0,-1 0 0,-3-2 0,-2 1 0,1 0 0,0-1 0,2 1 0,1-1 0,0 1 0,0-1-18,1 0 1,0-1-1,1 2 1,0 1-1,-10-14 1,1 3-1,-1 2-23,1 6 0,-1 1 0,1 4 0,7 12 0,-1 2 0,2 5-328,-9-7 0,2 6 220,10 8 1,1 10 0,-18 16 762,11 24 1,5 19-27,19 21 1,7 21-577,4 31 0,9-34 1,2 5 201,3 15 1,1 5-1,4 6 1,1 4-100,-2-25 0,2 1 0,1 1 0,2 3 0,1 1 0,2 1 80,4 8 1,1 2 0,1 0-1,2 0 1,2 0 0,3 0-157,-6-20 1,1 1-1,2 0 1,0 1 0,1 2-1,1 0 1,0 1-1,2 0-39,1 1 0,1 1 0,0 0 0,1 0 0,-1-1 0,0 1 0,0-1 0,0 0 1,-1 1 0,0-1 0,-1 0 0,0-3 1,5 9-1,-1-4 0,-2-1-18,-2-6 0,-1-2 0,-2-5 0,7 8 0,-3-9 518,-8-18 0,-2-6-192,20 20-70,-19-25-140,-1-26 0,-15-43 284,-4-36 0,-14-24-168,1 35 0,-3-3 0,-5-9 1,-3-4 19,-4-15 1,-2-4-1,6 27 1,-2-2-1,0-1-26,-1-9 1,0-3 0,0 1 0,0 1 0,1-1 0,0 0-79,-2-6 1,2-2 0,-2 0 0,5 17 0,-1-1 0,0 0 0,0-1-41,-2-5 1,0-1 0,0-1-1,-1-2 1,-1-9 0,0-1-1,0-2 1,0-2-68,3 15 1,-1-3 0,1 1-1,-1-1 1,0 0 0,0 2-1,-1-1 1,0 1 0,-1 0-1,0-1 0,-1 0 1,-2-1 0,1 1-1,-1 0 1,1 1 0,2 4-1,0 1 1,1 1 0,-1 0-1,2 1-42,-4-12 1,0 0-1,1 2 1,1 3-1,-4-17 1,0 4-1,3 3-187,7 15 0,1 2 0,0 6 9,-1-13 1,-2 10 1301,-23-12-492,13 53 1,-24 28-1,11 15 1,3 28-165,15 30 1,16-16 0,2 5-83,-1 15 1,1 4 0,3 8 0,2 3-83,1-22 1,1 1 0,1 2 0,1 5 0,2 2 0,1 1-1,1 6 1,2 2 0,1 0 0,1 6 0,2 2 0,0 0-109,-3-19 0,1 2 0,-1-1 0,1 0 0,4 21 0,1 0 0,0 0-219,0 2 0,0 1 0,1-2 0,1-6 0,0-1 0,1-2 0,-2-4 0,1-1 0,1-2 0,1-8 0,0-2 0,1-2-82,6 21 0,1-7 0,-4-22 0,0-7-404,16 16 531,3-36 557,8-26 1,3-24-378,-3-7 0,-6-27 137,-22-19 0,-10 20 1,0-5 46,-1-14 1,-3-3 0,0-6 0,-2-3-156,-2-11 1,-1-3 0,-1 26-1,0-1 1,0-1-21,1-6 1,2 0-1,-2-3 1,-1-8-1,0-3 1,0 0-116,0-3 1,0-1-1,-1-1 1,-1 19-1,-2 0 1,1-1-1,0 0-78,1-2 0,-1 0 0,1 0 0,-1-1 0,-2-3 0,0-1 0,-1 0 0,0-1 0,0-4 0,-1 0 0,0-1 0,-1 0 0,0-1 0,-1-1 0,-1 0 0,0 0 0,1 2 0,-1 1 0,1 0 0,-2 0 0,0 2 0,-1 1 0,0 1 0,0 1-18,2 7 1,-1 2-1,0 0 1,-1 2-1,-4-18 1,-1 1-1,-1 2-56,2 9 0,-1 1 1,-2 5-1,-7-16 0,-2 9-131,5 24 0,-3 8 0,-18-8 819,5 50 1,-7 27-1,-4 20 1,-2 18-165,2 16 1,22-24 0,2 6-83,3 12 1,3 6 0,-2 10 0,2 5-83,8-21 1,3 2 0,0 2 0,-1 6 0,-1 2 0,1 1-1,3 4 1,2 0 0,-1 2 0,1 3 0,-1 1 0,2-1-113,1-2 0,1-1 0,0 1 0,1 2 1,0 2-1,1-1-127,1 0 1,1 1 0,0-1-1,2 1 1,0 0 0,1-2 57,0-7 0,1-1 1,0-3-1,0-8 0,1-2 1,1-4 54,4 12 1,2-6 0,2-12-1,1-3 34,-2-9 0,2-4 0,27 25-106,-2-22 0,4-21 63,2-20 1,0-13 72,0-11 0,-2-24-23,-4-21 0,-21 19 1,-2-3 1,-2-6 0,-2-3 0,5-11 1,0-3 96,-1-6 1,0-3 0,5-12 0,0-3-222,-9 26 1,0-1 0,1-1 0,1-4 0,1 0-1,0-1 32,-1-1 1,1-1 0,-2-1-1,3-6 1,-2-3 0,1-1-130,0-7 1,-1-1-1,-1-1 1,-5 20-1,0 0 1,-1-1-1,0 0 46,-1-1 0,-1 0 1,-1 0-1,-1-1 1,-2 2-1,-1-1 0,0 1 1,-2 0-33,0-21 1,-1 1 0,-2 1 0,0 3 0,-1 0 0,0 2-16,0 2 0,-1 1 0,-1 2 0,1 8 0,-2 2 0,0 3-89,-2-19 1,-3 7 0,-1 18 0,-5 9 181,-28-4 1,-5 32 512,-11 25 1,-5 20-156,-7 15 0,0 23 18,0 17 1,37-27 0,2 4-83,0 10 1,2 3 0,5 9 0,2 3-92,3 8 0,2 3 1,1 6-1,3 3 14,2 3 1,2 2 0,4-28 0,1 1 0,1 2-120,-1 2 1,1 2-1,1 1 1,0 7 0,1 2-1,1 1-124,0 4 1,1 0 0,1 1 0,2-1 0,1 1 0,2-1-90,2-1 0,2 0 0,1-2 0,0-6 0,1-2 0,1-1-33,1-5 0,1-1 1,2-3-1,9 21 0,3-8 8,0-20 0,2-8 1,-1-9-1,3-10 19,34-6 1,0-11 103,1-18 0,-9-18 159,-3-11 0,-6-15 143,-6-19 0,-21 21 0,-2-5-140,-2-8 1,-2-5 0,5-9-1,0-2 8,0-6 1,-2-2 0,1-7 0,-2-3-1,3 1 0,-1-2 1,-10 24-1,0 0 0,-1-2-61,2-4 0,-1-1 0,0-1 0,-1-1 0,-1 0 0,-1-2-207,-1-4 0,-2-2 0,0-1 0,1-2 0,-1 0 0,-1-1 76,-2-1 1,-3 0-1,0-1 1,-1-5-1,-1 0 1,-2-1-77,-2-3 0,-1 0 0,0 0 0,0 7 0,0 1 0,-1 0 0,-2 1 0,-1 0 0,0 2 0,1 10 0,-1 3 0,0 0-33,-1 5 0,0 2 1,-2 2-1,-4-18 0,-2 6-270,-1 11 0,-1 5 604,-15-23 308,-22 42 0,16 47 46,-4 24 1,11 19-1,18 10 1,6 21-413,4-29 1,2 3-1,3 10 1,0 3-80,-1 8 1,0 2 0,5 5 0,2 1 24,1 7 1,2 1 0,0 5-1,1 2 73,-2-29 1,-1 2-1,1 0 1,2 2 0,0 1-1,-1 1-79,1 4 1,-1 1 0,1 0 0,4-3 0,0-1 0,1 1 30,-2 1 1,0 0 0,2-1 0,1-6 0,2-1 0,2-2-45,7 25 0,1-5 1,-1-15-1,2-6 34,1-14 0,2-6 1,22 19 186,-6-24 27,-4-13-223,8-18 0,-7-12 460,3-15 1,-6-12-18,-17-17 0,0-18-474,-6-22 0,-8 36 1,0-2 206,0-4 1,-1-3-1,0-7 1,-1-3-208,0-2 0,-2-2 1,-1-5-1,0-1-66,-4-7 1,0-1 0,-1-2 0,0-3-99,-1 24 0,0-1 0,0-1 0,-1-3 0,-1-1 0,-1 0 0,-1-6 0,-2-1 0,-1 0 0,-1-1 0,-2 1 0,0 0 0,-3-4 0,0-1 0,-1 3 0,0 10 0,-1 1 0,0 2-33,0 1 0,0 1 1,-1 3-1,-7-15 0,-2 6-131,1 11 0,0 5 0,-20-22-656,0 39 0,15 20 824,-9 29 444,20 19 0,3 36-434,11 12 0,12 21 151,6 2 1,-5-40 0,1 3 243,0 8 1,1 1 0,3-1 0,-1 0-57,1 2 0,-1 2 0,5 3 0,-1 2 10,0-1 0,-1 1 1,2 6-1,1 1-80,-1 2 0,2-1 0,3-4 0,1 0 100,0-1 1,2-1 0,0-9-1,2-4-102,-1-7 1,1-4 0,-3-8 0,1-2 61,22 23 0,-8-17 278,3-18-105,-13-14-733,5-13 364,-14-14 1,4-24 333,-11-15 0,-5-23-240,-7-6 0,-7-12-41,-5-11 0,2 45 0,-1-1-27,0-9 0,-1-1 1,-3-5-1,-1 0-187,2-5 1,0-2 0,-3-9 0,-1-1-20,-1-6 0,-2-1 1,4 25-1,0-1 0,-1-1 33,-2-6 0,-1-1 0,-2-1 0,-3-2 0,-2-1 0,0 0 0,-2-2 0,-1 0 0,-1 1 0,0 2 0,-1 1 0,-1 2 0,-1 6 0,0 2 0,1 1 0,4 6 0,0 2 0,1 0-82,-12-26 0,2 5 0,6 13 0,2 5-246,5 12 0,0 4-492,-10-17 700,-12 40 1,7 25 463,-10 17 0,8 16-81,20 18 0,4 27-100,7-29 1,1 4-1,3 10 1,3 4-38,-2 9 0,2 2 1,3 5-1,2 1 66,0 1 1,0 1 0,1 0-1,2 1 81,5 4 1,1 0-1,-2-2 1,2-1-60,4-2 0,2-1 0,-1-6 0,1-3 195,2-12 1,1-3 0,-4-6 0,1-4 737,13 29-511,-6-5-531,3-29 109,-8-13 1,-7-42 97,-5-26 1,-10-30-159,-7-16 0,1 30 1,-1-2 0,-2-7 0,-1-3 0,-1-6 0,-1-2-69,0-7 0,0-2 0,-4-6 0,0-1-50,-2-5 0,-1-3 0,7 24 0,0-3 1,0-1-37,-3-5 0,1-1 0,0-3 0,-1-9 0,1-3 0,0-2 41,5 19 0,-1-2 0,1 1 0,0-1 0,-1 0 0,1 0 0,0 0 0,1 1-18,2 2 1,1 0-1,0 1 1,1 0-1,-5-19 1,1 1-1,1 1-23,2 5 0,1 1 0,-1 2 0,0 10 0,0 1 0,0 2-82,-2-19 0,1 4 0,-1 12 0,0 6-738,-5-29 308,0 19 1659,-8 35-492,13 19 1,-11 42-1,12 23 1,1 35-428,4-25 0,1 4 0,0 9 1,0 3 180,-1 10 1,1 3 0,-3 13 0,2 3-102,4-27 1,0 1 0,0 1 0,0 8 0,-1 2-1,1 1 19,-1 1 1,1 0 0,1 1 0,0 3 0,1 0 0,-1 0-41,-1-3 1,-1 0-1,2-1 1,2 0 0,1-1-1,1 0-60,0-3 1,0-1-1,2-2 1,2-2 0,1-2-1,1-1-172,4 21 0,2-4 0,-2-12 0,1-6 71,0-18 1,1-4 0,12 44 262,2-5-533,-4-22 406,0-14 0,0-39-371,4-22 1,-10-20 211,-8-33 1,-5-18-26,0 29 0,0-4 1,-4-4-1,-1-3 259,2-10 1,0-1-1,-1-1 1,-2 0-258,0-7 1,0-1-1,-1-1 1,0 1-114,-1-5 0,-2-1 1,1 23-1,0-1 0,-2-1 114,-2-6 0,-1-2 0,0-1 1,1-3-1,0-1 0,0-1-81,-3-9 0,0-1 0,1 1 0,1 3 0,1 0 0,-1 0 0,-2-3 0,0-1 0,1 1 0,2 6 0,0 0 0,0 1 0,-1-1 0,0 0 0,1 4 0,0 12 0,1 2 0,0 2-73,-3-22 1,0 3 0,3 15 0,1 4 201,-1 12 0,0 4 0,0-28 964,-5 20-916,-1 27 0,-5 25 478,0 24 1,-2 16-3,-4 18 1,3 19-332,-3 21 0,11-37 0,-1 2 87,2 8 1,-1 2 0,0 11 0,-1 2-12,1 8 0,1 3 1,1 1-1,1 2-351,1-24 1,0 1 0,1 1 0,2 4-1,1 1 1,1 1 203,1 5 0,0 2 0,1 1 1,0 5-1,2 2 0,1 1 13,-1-18 1,2 1 0,0 0-1,1-1 1,2 15 0,1-2 0,3 0-108,4-1 1,2-1-1,0-3 1,-1-11 0,-1-3-1,3-3-128,11 13 1,2-5 0,-4-9 0,2-7-58,24 22-355,-8-35 125,-2-23 0,-15-33 296,-4-7 0,-9-18 452,-3-16 0,-7-32-311,-1 32 1,0-2 0,-2-9 0,0-3 55,-1-6 1,0-2 0,0-1 0,0-2-91,-1-6 1,2-3 0,1-2-1,1-3 109,0-3 1,0-4 0,0 26 0,-1-2-1,1-2-95,-1-6 0,0-2 0,0-1 0,-2-2 0,1-2 0,0-1-159,0-8 0,1-1 0,0-1 0,1 0 0,0 0 0,1-1 41,-1 23 0,0-1 0,0 0 0,-1 0 0,1 0 0,-1 0 0,1 1 0,-1-1-18,1 0 1,0-1-1,0 1 1,0 1-1,0-17 1,1 1-1,0 2-23,1 3 0,1 1 0,0 2 0,0 9 0,1 2 0,0 2-82,4-28 0,1 4 0,-4 10 0,1 2-246,0 8 0,-1 3 328,-2 15 0,-2 4 655,-4-38 1,-16 67-1,-7 31 1,-7 34-165,-5 35 1,17-25 0,2 4-190,-2 10 0,1 4 0,-1 8 1,1 2 106,0 8 1,0 1 0,-1 4 0,1 1-207,-1 5 0,2 2 0,5-31 1,2 1-1,0 1 2,-1 2 1,0 1 0,1 1-1,1 4 1,2 0 0,-1 0-11,-1 1 1,0 0 0,1 0 0,2 0-1,1 1 1,1-1-51,1-2 1,0 0 0,0 0 0,2-2 0,1 1 0,0-1-49,2 2 1,2 0-1,-1 0 1,0-1-1,0 0 1,1-1 1,4-3 1,1-1-1,0-1 1,1 27 0,-1-4-182,2-16 0,-1-4 0,-1-7 0,-2-3-154,-3-10 1,1-2 184,10 37 20,-15-11 1178,7-39-998,-8-7 1,0-48 505,0-12 1,0-21-1,0-19 1,0-16-336,0-13 1,0 47-1,0-2-112,0-1 0,0-1 0,0-3 0,0-1-172,0-7 1,0-1-1,0-5 1,-2-2 35,-1-6 0,0-1 1,3-3-1,-1 1-154,-2-3 0,0-1 0,1-8 0,0-3 82,0 27 0,0-2 0,0-2 0,1-4 0,1-1 0,-1-1 0,-1 0 0,0 0 0,1 1 0,0 2 0,0 1 0,1 2 7,-1 6 0,2 1 1,-1 3-1,0-22 1,0 5-4,0 13 1,0 5 154,0 8 1,0 6 520,0 4-155,-16 31-243,12 34 0,-19 23-131,12 5 1,-5 10 92,-1 7 0,6 11-78,-1 5 0,2 14 4,5-43 0,-1 2 0,-1 7 0,0 1 24,4 7 0,1 3 0,-5 5 1,0 1-34,1 6 1,1 1-1,1 3 1,0 1 21,1 4 0,0 1 0,2 2 0,0 2-104,1-29 0,0 2 0,0-1 0,0 1 0,0-1 0,0 0 14,0 30 0,0-2 1,1-8-1,0-3-175,2-15 0,0-4 0,1-11 0,2-4-738,11 34 0,8-19 0,2-22 492,15-20 0,0-25 0,4-12 0,-9-21-492,-8-13 984,0-11 0,13-20 0,2-2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7.06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554 7308 8328,'-29'-17'3,"3"-3"0,-1-3 127,0-6 0,4-11 0,-6-10 0,-2-11 361,-2-14 1,7-6 409,3 0-566,11 12 0,8 29 154,16 23 1,15 49-221,19 43 0,-17-17 0,-1 5-24,4 13 1,0 4 0,1 7 0,1 3-443,-11-27 0,0 0 1,0 1-1,9 26 0,0 0 255,-1 1 0,1-3 0,-1-8 0,1-2 16,2-7 0,2-4 1,-2-8-1,3-3-272,0-5 0,1-4 1,27 26 327,4-15 0,-13-20-110,-4-15-595,-8-11 318,-10-4 21,-7-16 0,-11-23 727,-16-15 1,-8-15-1,-9-3 1,-10-11-431,-8-5 1,14 32 0,-2 0-172,-5-7 0,-2 0 0,-1-5 0,-1-1 75,-5-7 0,-1-2 0,-1-8 0,-1-2-162,-3-5 0,0-3 1,14 25-1,0 0 0,0-3 91,0-6 1,0-3 0,1 3 0,2 7-1,0 1 1,1 1 161,-10-31 1,1 3 0,6 15-1,2 4 164,5 15 0,2 5 48,-10-27 321,12 44-461,9 35-237,39 43 0,-14 7 300,23 19 1,-1 6-120,1 11 0,-16-33 0,0 2-12,0 4 1,-2 3 0,0 4 0,0 1-34,1-1 0,1 0 0,-2 2 0,2 1-7,1 0 1,2 0 0,1 2 0,1 0-15,0-1 0,0-2 0,-1-1 0,0-3 2,-5-8 0,0-2 0,-2-4 0,-2-2 975,10 27-283,4-8-812,-22-31 170,4-11 53,-22-32 0,-11-28-99,-10-23 0,-7-7 2,-5-4 1,-5-16 15,20 40 1,-1-2 0,-1-3-1,2-2-43,-1-2 0,0-1 1,-1-4-1,0-1-233,-2-8 0,0-3 0,-1-13 0,-1-5 82,8 22 0,0-2 0,0-2 0,-1-6 0,1-3 0,1 0 0,-2-3 0,1-2 0,0 0 0,0-3 0,0 0 0,0-1 0,0-3 0,0-1 0,0 1 0,0 0 0,1 1 0,0 1 0,0 5 0,1 0 0,0 1 0,4 5 0,0 0 0,1 3-82,-2-21 0,2 4 0,2 7 0,1 3-246,4 6 0,1 4 430,-1 9 0,0 5 441,-8-20 604,0 20-583,7 32 0,1 15 91,3 24 1,4 16-1,-4 24 1,-2 25-165,3 21 1,1-36 0,2 3-83,2 9 1,0 2 0,0 3 0,0 1-64,-1 4 1,2 0 0,2 2-1,2 0-160,0-5 1,1 0 0,1 1 0,2-1-12,-1-8 1,1-2 0,2-5 0,1-3-44,-1-4 0,1-3 1,3-4-1,1-2-164,12 37 125,-3-20-100,16-33 0,-9-20-29,9-20 0,-9-15 264,-14-25 0,-1-18 191,0-22 0,-5 33 0,-1-3-179,1-6 1,-1-3-1,2-13 1,-1-2 27,0-5 1,0-3 0,-5 21 0,-1-1 0,2-2-269,1-6 0,0 0 0,1-3 0,2-9 0,-1-3 0,1-1 142,-2 17 1,0-1 0,0-1 0,0 0 0,2-1 0,-1-1 0,1 1 0,0-1-102,-2 2 0,0-1 0,0 0 0,0 0 0,0 1 0,0-1 0,1 1 0,-2 0-4,0 0 0,0 0 1,-1 0-1,1 2 1,2-17-1,1 2 1,-1 1 78,1 5 0,0 1 1,-1 2-1,-2 11 0,0 3 1,0 1-65,3-23 0,-1 5 0,-2 16 0,-1 5 215,4-23 388,-5 38 1,-28 27-93,-8 26 1,-9 9-231,-2 15 1,1 17 12,-7 23 0,23-26 0,0 4 63,-3 9 1,0 3 0,-1 11 0,0 5-233,-2 15 1,1 4-1,8-30 1,0 1-1,0 2 43,-1 7 1,0 1 0,0 1-1,-1 0 1,0 0 0,0 1-39,2 2 1,1 2 0,1 1 0,0 2-1,1 1 1,2 1-12,0 4 0,1 1 1,2-1-1,4-7 1,1-2-1,1 1-14,1 1 1,1 1 0,2-3 0,2-11-1,3-2 1,1-2-4,6 20 1,4-5-1,1-14 1,6-6 71,6-14 0,4-7 1,30 14-164,8-31 0,1-14 58,-1-14 1,-8-15-166,-3-14 1,-4-20 345,-2-21 1,-23 31 0,-1-4-272,1-11 0,0-3 0,7-5 0,1-3 255,0-12 1,1-3 0,2-2 0,0-3-204,-12 26 1,-1-1-1,-1-2 1,2-1-1,-1-2 1,-1-1 29,-2-3 1,-1 0-1,-1-3 1,2-6-1,1-1 1,-3-2 46,-1-7 1,-2-2-1,-1 0 1,-1 2 0,-1-1-1,-1-1-115,-5 19 1,-2-1 0,0 1 0,0-1-1,4-22 1,-1 1 0,-1-1 55,-3 23 0,-1-1 0,-1 0 1,0 2-1,1-20 0,-1 1 1,-1 0-102,0 1 0,-2 0 0,-2 3 0,-1 11 0,-2 3 0,0 2-82,-4-27 0,-4 6 0,-2 17 0,-4 6 166,-2 17 0,-3 6 1,-26-24 1062,2 27-492,-4 23 1,-21 23-111,-4 23 1,-4 23-55,10 12 1,34-18 0,1 5-283,-2 4 0,3 5 0,1 9 1,2 5 199,0 11 1,3 3 0,-1 10 0,2 3-140,8-24 1,0 3 0,2 0 0,1-2 0,1 1-1,1 1-270,0 4 0,2 1 0,0 0 0,0 0 0,0 1 0,2-1 91,2 2 0,2 0 0,0 0 0,0-3 1,1 0-1,2 0 51,2 2 0,2-1 0,1-2 0,4 22 0,4-4-138,2-9 1,2-4 0,1-14 0,3-6 168,0-14 0,2-4 1,22 26 513,3-30-522,4-19 59,9-6 0,8-32 93,8-12 1,-13-21 337,-16-19 1,-8-13-308,-17 31 1,-1-2 0,1-4 0,0-3 57,0-11 0,-2-3 0,0 0 0,-3-1-258,-1-5 1,-1-2-1,-3-4 1,-1-3-182,2-5 0,-1-2 1,-3 26-1,0-1 0,-1-1 107,-1-4 0,0-1 1,-1-1-1,2-3 1,0-1-1,-1-1-74,-3-1 0,-2 0 0,0-1 0,1-3 0,1 0 0,-2 0 0,0 0 0,-1-1 0,-1 1 0,-1 2 0,0 1 0,-2 1 0,1 6 0,0 1 0,-2 1 0,-1 6 0,-1 1 0,-1 3-82,-3-15 0,-1 6 0,-2 14 0,-1 5-106,-8-19 1335,-8 19-702,4 37 1,-11 19 209,3 23 1,-1 19-305,13 16 0,-8 19-294,16-25 0,1 5 1,0 8-1,1 5 307,-2 14 1,1 5 0,3 8 0,-1 4-214,3-29 0,-1 1 0,0 1 0,3 2 0,0 1 0,0 0-151,-1 3 0,1 1 0,-1 0 0,2 5 0,0 0 0,1 2 131,0 1 1,1 2-1,1 0 1,1 1 0,0 0-1,3 0 127,1 1 1,2 0 0,1-2 0,1-9 0,1-3 0,3-2-222,4-9 1,2-2-1,0-4 1,6 18 0,2-6 188,4-11 0,2-5 0,-2-11 1,2-4 26,22 26-190,-4-22 592,2-30 1,-8-32-621,4-20 1,-11-27 313,-18-13 0,0-15 142,0-8 1,-8 41 0,-2-1-130,-1-2 0,-1-1 0,0-8 1,-2-2-260,-3-1 1,0-1 0,0-6 0,0-3-18,0-3 0,0-3 0,0 22 0,0-2 0,0-2-86,0-3 0,0-2 0,0-1 0,0-6 0,0-1 0,0 0 0,0-5 0,0-1 0,0 1 0,0 1 0,0 0 0,0-1 0,0-2 0,0-1 0,0 1 0,0 5 0,0 1 0,0 2 78,0 5 1,0 1 0,0 4 0,0-19 0,2 7 269,1 26 1,0 7 140,-1-17 93,5 36 0,-7 47-470,0 20 1,0 15-114,0 13 0,0 18 197,0-31 1,0 3-1,0 10 1,0 3-44,1 8 1,-2 2 0,-2 6-1,-1 1 108,-2 8 1,0 3 0,1-26 0,-1 2-1,0 1-32,-2 3 1,0 1-1,1 1 1,0 2-1,1 0 1,0 0 25,-2-2 0,0-2 0,0 1 1,2-1-1,-1 1 0,1-1-54,0 1 1,0 1 0,1-2 0,1-4 0,0 0 0,0-3-167,-2 25 0,1-5 1,3-10-1,0-6 293,-4 27-15,4-27-17,2-6 851,0-42-767,0 1 0,0-74-311,0-20 1,0-20 10,0 4 1,0-10 328,0 41 1,0 0 0,0-2 0,0-1-292,0-5 1,0-1-1,0-9 1,0-2-154,0-8 1,0-1-1,4-3 1,0-1 1,1-6 0,2-2 1,-1 30-1,1-1 0,1 0 33,-1-4 0,1 0 0,0 0 0,1 2 0,1 1 0,0 1-290,1-31 1,1 6 286,0 21 1,-1 5 552,-6 11 1,-1 10-71,4 19-316,-8 27 0,6 46 103,0 10 0,-1 22 161,-5 2 0,0 15-194,0-40 1,0 3 0,0 3 0,0 1 10,0 8 0,0 2 0,1 1 0,0 2-11,2 4 0,0 1 0,-2-1 1,0 0-9,1 3 1,2 1 0,0-5-1,1 0-73,1-1 1,0-1 0,1-5 0,1-2 6,0-2 0,1-3 0,0-14 0,2-2 495,12 37 1,-4-20-324,4-20-264,-4-19-177,-1-4 150,-1-29 0,-8-11 136,-3-24 0,-4-11 237,-2-11 1,-2-10-153,-4-19 1,3-6-106,-3 44 1,0-2 0,4 0-1,0-1-143,-1-3 1,0-1-1,2-7 1,1-1 26,-1-2 1,2-2 0,2-12-1,1-3-123,1-9 0,2-2 0,3 4 0,3-2 49,-4 28 0,0-1 1,2 2-1,4-22 0,2 3-295,1 7 0,-1 4 164,-3 18 0,-1 7 0,4-9-592,-11 54 1084,-12 62 0,-5 25-79,0-25 0,-2 3 0,1 2 0,-2 1 13,-3 9 0,-1 2 0,0 4 0,1 2-309,0 7 0,0 1 1,-1 1-1,1 1 245,0 3 0,0 0 0,-1-2 0,1 1-46,-1 1 1,1 0 0,4-6-1,0-3-8,0-10 0,3-2 0,2-4 1,2-3 2,0-5 1,1-3 0,1 29 573,-2-10-663,4-23 1089,2-2-682,0-22-278,0-3-115,0-25 1,8-23 582,3-11 1,-1-16-129,1-8 0,7-19-370,-7 29 1,1-2-1,2-4 1,1-1-240,-4-2 0,1-2 0,3-4 0,0-2 124,0-4 1,-1-1-1,5-8 1,1-3 64,0-5 1,0-1-1,0-1 1,0 1-190,-2 3 0,-1 1 0,-1 3 0,1 2 29,-2 8 1,-2 2 242,-3 6 1,-2 5 102,-1-6 414,-14 38-559,-3 67 1,-9 10-217,-4 23 1,4 0 203,-5 5 0,3 11 201,-2 1 1,4 0-483,-4-5 1,4-7-1,2 1 1,-1 5-184,1 7 0,0-3 0,-1-9 0,7-5 0,-1-6 0,8-3-492,-1-4 0,3-11 984,2-2 0,0-13 0,0 3 0,0-4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8.45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148 2451 6049,'-4'-79'0,"-1"0"0,1 0 0,-2-4 0,0 0 0,1 2 0,0 10 0,0 2 0,1 1 201,1-30 1,0 6 125,2 24 1,0 11 0,3 7-178,4 50 1,6 37-130,11 26 0,-13-15 0,-1 6 77,2 10 1,1 4 0,1 20 0,1 5-263,-5-20 0,1 2 0,0 2 0,0 4 0,1 3 0,0 1 23,1 7 1,-1 2-1,1 2 1,-2-20-1,1 0 1,-1 1-1,1 1 18,0 4 0,1 1 0,-1 1 0,1 2 0,2 7 0,1 3 0,0 1 0,1 1 219,-3-12 0,1 1 0,0 1 0,0 1 0,0-1 0,0 2 0,0 0 0,0 1 0,1 0 0,-1 1-88,2 4 1,0 2 0,1 1 0,-1-1 0,0 1-1,-1-2 1,0 0 0,-1 0 0,0 0 0,1 1 35,-3-15 1,1 0 0,-1 1-1,1-1 1,-1 1 0,1 0 0,-1 1-1,1 0 1,-1 1 0,0-1-1,1 1 1,0 0-98,0 2 0,0 1 0,1 0 1,-1 0-1,1-1 0,-1 0 1,1-4-1,-1-1 0,0 0 0,0 0 1,1-1-1,0 0 90,4 16 1,1-1-1,-1 1 1,1-2-1,-1-1 1,-1-4-1,-1-2 1,0-1 0,0 0-1,0 0 10,0-1 1,-1-1 0,0-1 0,0 0 0,-1-1 0,1 12 0,-1-1 0,0-2 0,-1-1 31,-1-5 0,1 0 0,-2-3 1,-1-1-1,-1 12 0,-1-2 1,-2-3 116,-1-12 1,-1-4-1,-2-1 1,1 24 0,-4-6 34,0-19 1,-3-5 0,-3-9 0,-4-5 259,-18 16 1,-5-32-1,-6-49 1,-18-42-247,23 9 1,1-8 0,-10-19 0,1-7-137,14 17 1,0-4 0,1-2 0,-3-14 0,1-5 0,1-2-118,6 14 0,1-2 0,1-1 0,0-3 0,-2-9 0,1-2 0,0-3 0,1-1 16,2 11 0,1-1 0,0-2 0,-1-1 1,0-1-1,2 8 0,-1-1 0,0-2 1,0 0-1,0-1 0,0 0-31,-1-6 1,-1 1 0,1-2 0,-1-1 0,1 0 0,1-1 0,1 8 0,0-1 0,1 0 0,0-1 0,0 0 0,1-1 0,0 0-44,0-3 0,1-1 1,0 1-1,1-2 1,0 0-1,1-1 1,1-1-1,1 7 1,0-1-1,2 0 1,-1-2-1,1 1 1,1-2-1,0 0 0,1-1 11,0 6 0,1-2 1,0 0-1,1-1 0,0 0 1,0-1-1,1 1 1,1 0-1,0 0 0,0 1 1,1 0-1,0 0 1,1 0-1,0 0 0,1 0 1,0 0-1,1 1 0,0 0-11,1-8 0,1-1 1,0 1-1,1 0 1,0 1-1,1 0 1,1 1-1,-1 1 1,2-6-1,-1-1 1,1 2-1,1 1 1,0 1-1,2 1 0,1 2-24,2-3 1,2 2-1,0 1 1,2 2 0,-1 1-1,0 2 1,0-9 0,0 2-1,1 2 1,-1 2-1,2 2-33,3-10 0,2 3 0,-1 3 0,0 3 0,-3 14 0,-1 2 0,1 3 0,-2 4-74,2-4 0,-1 4 1,0 3-1,3-16 0,-2 7 11,-7 23 0,-3 6 525,2-25 644,-5 36-738,-9 75 1,-3 28 0,3-7 0,0 6-83,-2 9 1,0 9 0,0 2 0,0 8 0,1 3 0,-1 1-42,0-17 1,0 0 0,-1 3 0,0 1 0,0 9 0,-1 2 0,0 2 0,0 2-25,2-16 0,-1 2 0,0 1 1,1 0-1,-1 2 0,0 4 1,1 2-1,-1 0 0,0 2 1,1 0-18,1-11 1,0 0 0,0 1 0,0 1 0,1 0 0,-1 1 0,0 6 0,0 1 0,1 1 0,-1 0 0,1 1 0,0-1-46,0-12 0,0 0 1,0 0-1,0 0 1,1 1-1,-1 0 1,1 1-1,0 3 1,-1 1-1,1 0 1,0 1-1,0-1 1,0 1-1,0-1-107,1 0 1,0-1 0,0 1 0,0-1-1,0 0 1,0 1 0,0-1 0,0 1 0,1 0-1,-1 1 1,0-1 0,0 0 0,1 0-1,-1 1 87,1-1 1,0 1-1,-1-1 1,1 0 0,0 1-1,0-1 1,0-1-1,0-1 1,0 0 0,0-1-1,1 1 1,-1-2-1,1 0 1,0 0-73,0 9 1,1-1 0,0-1-1,0 0 1,0-1 0,0 0 0,0-4-1,0 1 1,-1-1 0,1 0-1,0-2 1,0-1 90,1 7 1,-1 0 0,1-3 0,-1 0 0,1 0 0,-1-5 0,0 0 0,0-2 0,0 0 0,0-1 67,0 11 0,0-1 0,-1-2 1,1-1-1,1-4 0,-1-2 0,1-1 1,-1-3 34,-1 13 0,-1-3 1,2-2-1,0-11 0,1-2 1,0-4 352,-1 7 1,0-6-165,-1-18 1,2-9 0,3-10-127,5-58 0,1-52-213,-6 10 1,-2-8-1,-2 9 1,0-3-1,-1-4-55,-2-15 0,0-5 1,0-3-1,0 11 1,0-2-1,0-2 1,0-2 46,0-8 1,0-1 0,0-3 0,0-1-1,0 14 1,0-1 0,0-2 0,0 0 0,0-1-8,-1-5 1,1 0 0,0-1 0,0-1 0,1 0 0,-1 11 0,1 0 0,0 0 0,0-2 0,0 0 0,0 0-35,0-6 1,0 1-1,0-2 1,0 0-1,0-1 1,0-2-1,1 9 1,0-2-1,0-1 1,0-1-1,1 0 1,-1 0-1,0-1-5,1-2 0,-1-1 1,1 0-1,-1-1 1,1 0-1,-1 0 1,1-1-1,-1 9 1,0 0-1,0 0 1,1-1-1,-1 0 1,0 0-1,1-1 0,0 1 4,0-1 1,0 0-1,1-1 1,-1 1-1,1-1 1,0 1-1,0-1 1,0 1 0,0 0-1,0 0 1,0 0-1,1 0 1,0 0-1,-1 0 1,1 1-1,0-1-4,1 1 0,-1-1 1,0 1-1,1-1 1,0 1-1,0 0 1,0 1-1,0 0 1,2-9-1,-1 0 1,1 1-1,0 0 1,1 0-1,-1 2 0,0 1-10,0 6 0,0 0 1,0 1-1,0 1 0,0 1 1,1 1-1,0 0 1,1-7-1,0 1 0,1 1 1,0 1-1,-1 2 0,1 3-34,1-5 1,-1 3 0,1 2 0,0 1-1,-1 2 1,1-11 0,1 2 0,-1 2-1,-1 3-218,1-10 0,-1 5 0,0 4 0,0 16 0,-1 3 0,-4 7 655,0-5 1,-10 15 0,-25 17-41,-22 46 0,-17 62-127,35-17 0,3 10 1,6-4-1,2 8 1,1 3-67,-3 16 1,1 6 0,1 4 0,3-11 0,2 3 0,0 4 0,0 1-58,3-8 1,0 2 0,0 2 0,0 1-1,1 0 1,0 3 0,1 0 0,-1 2-1,1 0 1,1 2-27,1-11 1,0 2 0,0 0 0,1 1 0,-1 0 0,1 0-1,0 3 1,0-1 0,0 1 0,0 0 0,0 1 0,0 0-4,2-11 1,-1 1 0,0 0 0,1 0 0,-1 1 0,1 1-1,0-1 1,1 5 0,-1 0 0,1 1 0,0 1 0,0 0 0,1 0-1,-1 1-74,1-9 0,1 2 1,-1 0-1,1 1 1,-1-1-1,1 1 1,0-1-1,0-1 1,0 10-1,0-1 1,0 0-1,1 0 1,-1 0-1,1 1 0,1-1 42,-1 3 0,1 0 0,0 0 0,1 1 0,-1-1 0,1-1 0,0 0 0,0-4 0,1 0 0,-1-1 0,1 0 0,0 0 0,0-1 0,0 0-52,0-1 0,1-1 1,0 1-1,0-1 0,0-1 1,0 0-1,0 0 1,0 10-1,1 0 0,1-1 1,-1 0-1,0-1 0,-1 0 82,1-4 1,-1-1 0,0 0-1,0 0 1,-1-2 0,1-2-1,0 9 1,0-2 0,0-2-1,0 0 1,-1-2 75,-1-5 1,1 0 0,-2-2 0,1 0 0,-1-3 0,0 10 0,0-3 0,0-1-1,-1-1 58,-1-8 0,0 0 1,-1-3-1,0-1 1,0 12-1,-1-4 1,0-2 186,0-10 1,0-2 0,1-4-1,0 10 1,0-8 0,-10 7 163,3-61 1,3-62-247,3 2 1,0-8 0,-3-26 0,-1-9-106,1 14 0,-1-4 1,0-3-1,1 10 1,-1-3-1,0-1 1,1-3-120,-2-9 0,1-3 0,0-2 1,0-1-1,1 11 0,0 0 1,0-2-1,0-1 0,1-1-38,0-8 0,1-2 0,1-1 1,-1 0-1,0 0 0,1 16 1,0-1-1,-1 1 0,1-1 0,0 0 1,1-1-66,0-5 0,1 0 0,1-1 0,-1-1 0,1 0 0,-1-1 0,0-3 0,0-2 0,-1 0 0,1 0 0,0-1 0,0-1 16,0 9 0,1 0 1,-1 0-1,1-1 1,0-1-1,0 0 1,0-1-1,1 8 1,0-1-1,0-1 1,1 0-1,-1 0 1,1-1-1,-1-1 0,0-1 4,0-5 1,0-2-1,0 0 1,-1-2-1,1 1 1,0 0-1,0 0 1,0 1 0,1 2-1,0 1 1,1 0-1,-1 0 1,1 1-1,0-1 1,-1 0-1,1-1 0,0 0 1,0-2-1,-1 1 1,1-1-1,0 0 1,0 1-1,0 1 1,1 0 0,1 5-1,-1 1 1,1 0-1,0 0 1,0 1-1,1 0 1,-1 0-1,2 1-14,-1-10 0,2 1 1,-1-1-1,1 1 0,1 2 1,-1 0-1,1 2 1,1-6-1,-1 0 0,1 2 1,1 2-1,0 1 0,0 2-34,3-8 1,0 1 0,1 2 0,0 3-1,0 4 1,-1-1 0,1 2 0,-1 5-1,1 5-218,3-2 0,1 5 0,-1 5-164,5-12 0,-1 11 200,0-14 0,-6 54 481,-18 39 1,-5 42 110,-7 33 0,4-13 1,1 8-179,-3 19 1,1 6-1,4-21 1,2 3 0,-1 4-34,1-14 0,1 3 1,0 2-1,0 0 1,1 8-1,1 2 1,0 1-1,0 2-27,0-12 0,1 1 0,-1 1 0,0 0 0,1 1 1,0 4-1,0 1 0,0 0 0,0 1 0,1 0-25,-1 6 1,1 1-1,-1 0 1,1 0-1,-1-1 1,1-3 0,0 0-1,0-1 1,0 0-1,0 2-32,0 3 1,1 1 0,0 0 0,0 0 0,0-1 0,0-3 0,0-1 0,0 0 0,1 0 0,0-1-105,0 2 1,1-1 0,0 0-1,1 0 1,-1 0 0,0-3-1,0-1 1,1 0 0,-1 0-1,1 0 87,0-1 0,0 1 0,0-1 1,0-1-1,1-2 0,-1 9 1,2-1-1,-1-1 0,1-2-84,1-5 1,1-1 0,-1-2 0,0-2 0,0 9-1,-1-2 1,0-4-38,-1-11 1,0-2 0,0-4 0,2 12 0,-1-6 544,0-15 1,0-6-905,3 5 0,9-58 164,8-54 0,-8 9 0,-1-6 131,2-16 0,-3-8 1,-4 15-1,-1-3 0,-2-3 56,-1-13 1,-2-4-1,1-3 1,-1 13-1,1-3 1,0-2-1,0-1 31,-1-9 1,0-1 0,0-1 0,0-2-1,0 12 1,0 0 0,0-2 0,1-1-1,0-1 11,0-5 1,0-1 0,1 0-1,-1-2 1,2 1 0,0-3-1,1 1 1,0-2 0,1 1-1,0-2 99,0 12 0,1-1 0,0-1 0,0 1 0,0-1 0,-1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9.25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174 1204 8046,'-42'-18'880,"5"9"-355,-13 1-270,29 39 1,-2 19 115,23 30 1,10 15-128,7-9 0,2 10-366,10-4 1,6-9 293,5-14 0,8-11-180,-2-18 0,-2-15 178,2-19 1,-5-6-198,5-6 1,-8-17-59,3-12 1,-13-18 80,-5-5 0,-3-21-234,-3-7 1,-2-12 300,-3 0 1,-4 4 19,-8 1 1,0 5-2,0 2 0,-8-5-3,-4 5 1,-5-3-42,-6 14 0,-4-3-80,-8 8 1,1 1 243,-1 17 0,-1 14-94,-5 21 0,5 9 383,-4 14 1,3 19-299,3 15 1,5 16-107,0 7 0,13 22-296,-1 13 0,11-47 0,1 2 251,-1 4 0,0 1 1,2-4-1,0-1-4,3 2 0,2 0 0,3-2 0,0 0-89,1-1 1,2-1-1,16 32 4,6-8 1,3-25 36,3-10 1,1-11 3,5-12 0,-3-11 100,8-12 1,-7-13 14,1-21 1,-2-14-32,3-15 0,-10-8 106,3-9 1,-5-7-99,0 1 1,-13 42 0,-2-2-18,-2 0 1,0 0 0,-1 1 0,1-1-48,-3-3 1,-1 0 0,0 3-1,1 0 73,8-46 0,-5 4-241,0 8 1,-9 7 58,3 4 1,-6 6-68,-6 6 0,-5 13 132,-12 15 43,4 16 1,-26 21-31,5 15 0,2 25-1,9 22 0,0 20 74,12-33 1,-1 2 0,1 3-1,0 1-136,-1 6 1,1 1-1,2 2 1,1 1 91,-1 5 1,2 0-1,2-3 1,0 0-29,0 1 1,-1-1 0,3-4 0,1-2-61,2-5 0,1 0 0,0-2 0,2-1 9,2-2 0,2-2 0,-1 35-56,0-11 1,8-13-231,3-16-162,4-4-477,10-15 0,2-2 0,8-23 599,-1-4 0,-7-29-107,-4-3 0,-11-7 492,-6 1 0,3 3 0,1-5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8.04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50 199 8077,'-23'43'491,"6"-1"1,7-7-1,14-1 1,6-13-1,11 9 1,2-12-1,11-1 1,-9-8-160,5-5 1,-1-10-271,9-7 0,-1-6-207,-3-11 0,1-7-203,-5-5 0,-8 4 255,-9 4 1,-3 9 33,-10-5 1,-7 15 66,-19-6 1,5 12 35,-17-3 0,4 3 228,-12 1 0,5 2 5,-1 6 1,8 13-191,4 8 1,13 0-89,5 9 0,7-9-239,1 8 1,4-3 89,4 7 1,5-3 118,8 4 1,8-6 11,9 2 0,3-9 62,1-4 1,0-10 12,0-7 1,-6-7-14,-2-10 1,-10-9-41,-8-7 1,0-4 2,-8-1 1,-7 4-13,-10 0 1,-12 10 26,-13-1 1,-10 8 85,-7 0 0,1 9-21,8 3 1,9 18-200,12 12 0,7 14-133,9 16 0,15-1 0,11 0 0,5-10-246,4-8 0,6-6 328,6 4 0,8-14 0,8-1 0,7 4 0,-1-1 0</inkml:trace>
  <inkml:trace contextRef="#ctx0" brushRef="#br0" timeOffset="2284">189 73 7893,'-32'18'491,"2"3"1,7 0-1,2 5 1,10-7-293,-2 11 0,4 0-51,-4 8 1,6 0-181,3 0 1,4 0 28,4 0 0,13-2 54,8-2 1,9-8-9,0-9 0,2-5 23,2-3 0,5-4 31,-1-5 1,0-11-64,-4-6 1,-9-1-43,-4-3 0,-7-7-28,3-11 1,-9 10 37,0-5 0,-7 3 97,-1-7 1,-6 8 30,-6 1 0,-2 8-47,-11-9 0,-2 7-33,-6-2 1,-4 1-19,-5 7 1,4 6-44,1 7 1,9 5 9,-2 8 0,4 6 39,-4 15 0,7 3-37,2 10 1,4-2 6,5 5 0,-2 1-13,5 3 1,8 1-7,10 0 1,5-7 0,8-6 1,6-7 33,6-10 0,0-8 37,5-9 0,0-11-29,0-10 0,-1-13-120,-4-12 1,-10-6 1,-3 1 1,-9 0 0,-3 0 61,-8 5 0,-5 9 26,-4-1 0,-9 2 77,-8-14 1,-14 6-1,-6 2 99,-3 7 0,4 8 0,3 5-209,-3 4 1,8 0-221,2 10 0,2 4-733,-6 12 0,15-2 738,13 25 0,36-13 0,10 9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44.178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760 8259 11214,'-47'22'327,"0"0"1,3 3 0,1 2-273,-2-3 0,4 4 1,10 11-1,6 6-301,5 8 0,5 4 0,6 6 0,3 2 188,2 9 0,2 2 1,4 11-1,2 3 212,-1-23 1,1 3 0,1 1 0,0 6-1,1 1 1,0 3 8,1 8 1,1 2 0,0 0 0,-1-2 0,-1-1 0,0 2-40,1 5 1,1 2-1,0-1 1,1-4-1,0-2 1,0 1 38,0-1 1,1 1 0,0-1 0,0-1 0,1-1 0,1 0-1,-1-4 1,0-1 0,1-2 0,0-7 0,0-2 0,1-1 32,0-5 1,0 0-1,1-2 1,5 26 0,0-1 48,4-5 1,1-1 0,-3-8 0,2-2-1,-1-5 1,2-4 0,-4-16 0,0-3 737,9 24 0,-4-27-492,-8-25 1,-1-34-1,-5-23 1,-5-26-165,-12-20 1,-1 34 0,-1-4-85,-3-9 0,-1-2 0,-3-3 1,-1-1-357,2-8 1,-1-3-1,-3-4 1,-2-1 16,0-1 0,-1-3 0,5 26 0,-1-2 0,1 0 52,-2-6 0,1 0 1,0 0-1,-2 0 0,0 0 1,-1 0-121,-1-6 0,0 0 0,0 0 0,-2 0 0,1 0 0,-1-1 11,2-1 1,0 1 0,0-1 0,-2 0-1,0-1 1,0 1 251,-2-5 1,0 0 0,0 4-1,4 15 1,0 2 0,-1 3-273,-10-22 1,1 7 429,12 24 1,-2 13 0,-25 23-78,11 46 0,4 29-213,8 22 0,16-27 0,3 4 111,0 15 0,2 6 1,1 12-1,2 6-57,0-21 0,1 3 0,1 0 1,2 2-1,1 0 0,2 2 82,2 5 0,2 2 1,0 0-1,2 1 0,1-1 1,1 1 3,1 0 1,3 0 0,0 1 0,3 4 0,0 0 0,2 1-12,-4-21 0,1 0 1,0 0-1,0 0 0,-1-3 1,1 0-1,-1 0 0,1 0 7,1 2 0,0 0 1,0-1-1,1 0 0,5 19 1,1-2-1,1-1 60,-1-3 1,0-1 0,2-2 0,-1-5 0,2-1 0,1-2 20,2-5 1,1-3-1,0-2 1,10 19 0,2-5-118,-3-12 0,0-7 1,-9-15-1,-1-7-103,22 8 1,-10-25-457,-2-21 0,-8-19 0,2-22 0,-11-26 164,-6-25 0,-16 35 0,-2-3 261,-1-6 0,-2-1 0,-8-5 0,-4-2 19,-3-6 1,-3-1 0,0-5 0,-2-1 204,-5-5 1,0-1-1,9 29 1,0-1 0,-1-2-193,-1-3 0,-2-2 0,1 1 1,0 1-1,0 0 0,-1-1-129,-4-9 0,0-1 0,-3 0 0,-4-3 0,-2 1 0,-2-2 131,5 17 0,-2-1 0,-2-1 0,1 0 0,-1-4 0,0-1 0,-1-1 0,0 0-90,-4-5 0,-2 0 0,1-1 0,2 3 0,3 6 0,2 1 0,0 1 0,1 0-14,-10-21 0,1 0 0,3 6 0,6 16 1,3 4-1,1 4 81,-5-14 1,4 8 873,-3-11-327,6 56 1,23 63-451,-5 23 1,8-13 0,3 4-54,3 8 1,2 3 0,5 10-1,4 2 94,6 8 0,2 3 0,0 6 1,0 2 22,-7-28 0,2 1 0,-1 1 0,3 5 0,0 1 1,1 0 25,3 2 0,1 1 1,1 1-1,2 4 1,1 1-1,2-1-82,3 1 0,3-1 1,1 1-1,-9-16 0,1 0 1,1 1-1,1 0 41,3 4 0,2-1 0,0 1 0,0-1 0,0 0 0,0 0 0,1 0 0,-1-1-48,-2-3 1,0-1 0,-1 0 0,2-3 0,9 16 0,2-2 0,-2-4 153,-4-11 1,0-2-1,-2-4 1,13 15 0,-3-7 6,-8-18 1,-3-4-81,21 21 1,-22-47-616,-12-24 0,-12-35 0,-11-28 0,-8-31 375,-3 39 1,-2-4 0,-2-14-1,-3-2 81,-7-7 1,-2-3 0,-2-5-1,0-2 15,5 30 1,-1-1-1,-2-1 1,-3-7-1,-2-1 1,-1 0 19,-2 0 0,-2 0 0,-1-2 0,-4-8 0,-1-2 1,-2 1-62,-2-1 0,-1 1 1,-1-3-1,8 16 1,0 0-1,-1-2 0,-1-1-48,-3-6 1,-1-1 0,-2-1 0,0-1-1,7 14 1,-1-1 0,0 0 0,-1-1-1,0 1 0,-2-2 1,-1-1 0,0 1 0,0-1-1,2 2 1,-7-15 0,2 1 0,0 1-1,1 1-31,4 10 1,1 0-1,1 2 1,1 3-1,-2-10 1,1 3-1,3 5-351,-8-17 0,3 11 901,9 26 1,3 14-401,0 18 1,11 65 243,16 27 1,10-15 0,5 5-155,4 9 1,3 3 0,8 17 0,5 4-10,-7-24 0,1 1 0,0 2 1,2 6-1,-1 1 0,2 1-8,3 3 1,1 0 0,2 2 0,-6-14 0,0 0-1,2 2 1,1-1 35,3 2 0,2 0 1,1 0-1,1 2 1,3 5-1,0 1 1,2 0-1,1 1-21,2 3 0,1-1 0,2 1 0,0 1 0,-7-13 0,1 1 0,1 0 0,0 1 0,1 0-66,4 6 0,1 1 0,1 0 0,0 1 0,-1-1 0,0-2 0,-1 0 0,1 0 0,-2 0 0,0-1 38,-2-3 1,-1 0 0,0 0 0,-2-2 0,1-1-1,5 10 1,1-1 0,-3-3 0,0-2-104,7 9 0,-2-4 1,-3-2-1,-7-10 1,-1-1-1,-3-3 169,8 18 1,-2-6 0,-5-12 0,0-7 355,-5-19 1,-1-6-531,23 11 1,-28-42 529,-14-26 1,-28-38-664,-4 15 0,-7-6 1,-12-23-1,-7-6 107,8 18 0,-4-2 0,1-3 1,-3-7-1,-1-3 0,0-1 48,-1-4 0,0-2 0,-1-1 0,8 16 1,-1-1-1,-1 0 0,1-1-94,-2-2 1,1-1-1,-1 0 1,-1-1 0,-2-3-1,-1 0 1,0 0 0,-1-1 0,0 0 1,0 0 0,0-1 0,-3-1-1,6 12 1,-2-1 0,0-1 0,-1-1-1,0 0 11,-3-6 1,0-1 0,-1-1-1,-1 0 1,1-2 0,-3-3-1,1 0 1,-1-2 0,0 0-1,-2 0 17,7 13 0,-1-1 0,-1-1 0,0 1 0,1 0 0,0 1 0,2 2 0,1-1 0,-1 1 0,1 1 0,0 0 0,0 2-28,-6-10 1,0 2 0,0 0 0,1 2-1,3 1 1,-3-5 0,1 0 0,3 3-1,2 3-218,-3-9 0,2 4 0,4 5-164,-5-12 0,5 16-492,-5 18 492,17 47 0,25 58 367,11 28 0,10-19 1,6 7 208,9 17 1,3 6-1,-8-19 1,2 3-1,1 2 38,-4-9 1,1 1 0,1 2 0,2 0 0,3 1 0,2 1 0,1 0 0,2 0-1,4 6 1,3 1 0,1 0 0,1 0 0,2 3 0,1-1 0,1 1 0,2 0-25,-10-15 0,1 1 0,0 0 1,1 1-1,1 0 0,2 5 1,0 0-1,1 0 0,1 1 1,2 1-10,-6-10 0,2 2 1,0-1-1,1 1 0,-1-1 1,0 0-1,7 9 0,0 0 1,0 0-1,-1-1 1,1 0-46,0 0 0,0 0 0,0-1 0,0 0 0,-1-2 0,-4-5 0,1-1 0,-2-2 0,0 0 0,-1 0-9,8 9 1,-2-1 0,-1-1 0,-1-1 0,-6-8 0,0 0 0,-1-2 0,-2-1-127,9 13 1,-2-2-1,-3-4 1,8 12 0,-5-7 299,-12-15 1,-3-6 773,23 19-1011,-10-29 1,-31-51-230,-27-32 1,-36-49 200,3 26 0,-3-5 1,-2-9-1,0-5 102,10 21 1,-1-2-1,0 0 1,-2-3 0,1 0-1,-3-1-106,-3-4 1,-3-2 0,0 1 0,-3-3 0,-1-1 0,0-1-64,9 16 0,0-1 0,0-1 0,-2 0 0,-2-5 0,-2 0 0,0-2 0,0-1 13,-3-7 1,1-1 0,-1-2 0,-1 0-1,7 14 1,0-1 0,-1 0 0,0-1-1,-1-1 20,-5-8 1,0-1-1,-1-1 1,0-1 0,-1 0-1,7 11 1,0 0 0,0-1-1,-1-1 1,0 1-1,0-1 8,-2-3 0,0-1 0,0 0 0,-1-1 0,1 1 0,1 1 0,2 1 0,0 1 0,1 1 0,0-1 0,0 1 0,1 0-28,-7-13 1,0-1 0,1 2 0,1 1-1,3 5 1,-1-1 0,3 3 0,1 3-1,2 3-218,-5-7 0,2 4 0,4 7-164,-1 0 0,7 15 0,8 19 0,27 41 242,15 27 0,25 32 495,-12-18 1,4 6 0,14 20 0,6 7-83,-11-14 1,1 4 0,1 1 0,4 7 0,0 1 0,1 2-42,-8-12 1,1 1 0,0 1 0,2 0 0,3 3 0,2 0 0,1 1 0,0 1-25,-8-12 0,1 0 0,1 1 1,1 0-1,1 1 0,5 6 1,2 1-1,2 0 0,0 1 1,1 1-18,-7-8 1,1 1 0,1 0 0,0 1 0,1 0 0,0-1 0,0 0 0,1 1 0,0-1 0,1 0 0,0 1 0,1 0-1,2 2 1,2 2 0,1-1 0,-1 1 0,0-2 0,-2 0 0,-5-5 0,0 0 0,-2-1 0,0 0 0,0-1 0,-1 0 27,8 9 0,-1 0 0,0-1 0,-1-1 1,-1-1-1,7 9 0,-2-1 0,0-2 1,-2-2 30,-4-6 0,-1-1 1,-2-2-1,-2-2 1,5 9-1,-3-3 1,-4-3 104,10 18 1,-4-5 0,-8-12 0,-2-5 245,-5-13 1,-1-4-104,-1-5 0,-1-5 103,19 7 1,-48-63-369,-47-39 0,5 6 0,-6-5-369,-12-11 0,-2-3 0,-1-8 0,1-3 162,16 20 1,0-2-1,-1 0 1,-7-6 0,-1 1-1,-2-2-57,-5-3 1,-2-1-1,-1-1 1,12 16-1,0-2 1,-1 0-1,0-2 18,-4-5 0,0-1 0,0-2 0,0 1 0,-1-1 0,-1 0 0,1 0 0,-2-2 24,7 10 1,1-1 0,-2-1-1,0 0 1,0-2 0,-4-4-1,-1-2 1,0 0 0,-1-2-1,0 0 17,6 6 0,-1 0 0,0-1 0,0-1 0,-1 0 0,1 0 0,-2-3 0,0 1 0,-1-2 0,1 0 0,-1 0 0,0 0-8,-2-4 1,-1-2-1,0 1 1,0-1 0,2 2-1,2 0 1,-3-6 0,2 1-1,1 0 1,2 2-1,1 0-20,4 5 1,0 0 0,2 1 0,2 1-1,2 4 1,0-2 0,2 3 0,3 3-1,3 3-382,-10-33 0,7 11 0,13 29 0,2 12 0,4 23 0,38 35 0,11 11 0,22 40 246,-22-17 0,1 6 0,9 21 0,3 8 82,-11-15 0,2 4 0,3 2 0,8 7 0,3 2 0,3 3 278,-9-14 0,3 2 0,1 0 0,1 2 0,3 3 0,3 2 0,0 0 1,1 1-17,-9-13 0,0 1 0,0 0 1,2 0-1,-1 1 0,3 2 1,0 1-1,1 0 0,0 0 1,1 0-1,2 1 0,0-1 0,0 1 1,1-1-1,1 1 0,3 4 1,1 0-1,0 0 0,2 1 1,-1 0-18,-7-11 1,0 1 0,1 1 0,0-1 0,0 1 0,0-1 0,0-1 0,-1 1 0,1-1 0,-1 0 0,-1 0 0,0 0 16,8 11 0,-1 0 0,-1 0 1,-1-1-1,1-1 0,-5-5 1,1-1-1,0-1 0,-3-1 1,-1-1-28,4 8 0,-3-3 0,-2 0 1,0-2-1,-5-6 0,-1-2 1,-1 0-1,-1-2-27,9 9 0,-2-2 0,-2-2 0,-7-7 1,-3-2-1,-2-3 447,4 10 1,-3-4-249,-3-5 1,-3-7 247,3-1 1,-36-47-419,-34-51 1,1 6 0,-5-6-122,-10-15 0,-2-5 1,11 18-1,-2-3 1,0-1 69,-6-6 1,-1-1-1,-1-2 1,-4-6-1,-1-3 1,-1 0-164,-3-2 1,-2 0-1,0-2 1,13 17-1,0 0 1,-1-1-1,1 0 18,0 0 0,0 0 0,-1-1 0,0-1 0,-4-5 0,0 0 0,-1-2 0,-1 0 13,-4-5 1,0 0 0,-2-2 0,-1-1-1,7 7 1,-2-1 0,-1-1 0,0-1-1,-1-2 28,7 10 0,0-1 0,-1-1 0,0-1 0,0 0 0,-1 0 0,-4-3 0,0-1 0,0 0 0,-1-1 0,1 1 0,1-1 0,0-2 0,1 0 0,0 0 0,1 0 0,-1 0 0,1 1 0,1 2 0,0 2 0,0-1 0,0 1 0,1 0 0,1-1-8,1 2 1,1-2-1,0 1 1,1 1 0,1 0-1,2 3 1,-4-4 0,2 2-1,1 1 1,1 2-1,3 2-156,0-4 0,2 3 0,2 3 0,2 3-246,-21-31 0,13 17 0,26 34 0,14 48 0,16 34 0,11 27 246,-2-20 0,4 4 0,13 21 0,5 6 279,-7-11 0,2 2 0,3 3 0,8 7 1,2 2-1,3 1 89,-11-16 1,1 2 0,1 0 0,1 1 0,4 3 0,1 0 0,0 1 0,1 0-14,0 0 0,1 0 0,0 0 0,2 2 1,-6-11-1,0 1 0,2 1 0,1 0 1,1 1-21,7 7 0,1 0 1,1 0-1,2 2 0,0 1 1,-5-7-1,0 1 0,1 1 1,1 1-1,1 0 1,1 0-20,-5-4 0,3-1 0,0 2 0,1-1 1,0 1-1,-1 0 0,0-1 0,-2-2 0,0 1 1,-1-1-1,1 1 0,-1-2 0,0 1 1,0-1 18,8 7 0,1 0 1,-1 0-1,0-2 0,-2 0 1,-1 0-1,5 6 0,-2-1 1,-1-1-1,-1 0 1,-2-2 19,-5-4 0,-1-1 0,-1-1 0,0-1 1,-1-1-1,8 7 0,-1-1 0,0-2 1,-3-1 30,-7-7 0,-1-1 1,-2-1-1,-1-2 1,8 9-1,-2-1 1,-4-2 104,8 14 1,-4-4 0,-7-13 0,-4-3 125,-9-6 0,-2-4 120,13 12 1,-25-38-267,-30-38 1,-34-46-274,7 11 1,-4-6 0,-12-15 0,-4-6-2,14 17 0,-3-4 0,0-2 1,-5-5-1,-2-1 0,-2-1-51,11 15 1,-1 0-1,0-1 1,-1-1-1,0 0 1,-1-2 0,0 0-1,1-1-23,-2-4 0,0-2 0,1 0 0,-2-1 0,-4-2 0,0-2 0,-1 0 0,1-1 13,-2-4 1,1-1 0,-1-1 0,-2 0-1,8 14 1,-2-1 0,-1 1 0,1-2-1,-1 1 20,1-3 1,-1 0-1,1-1 1,-1 0 0,-2-1-1,7 9 1,-1-1 0,-1 1-1,-1-2 1,1 0-1,-1-1 8,-4-5 0,-1-1 0,0-1 0,0-1 0,0 1 0,0-1 0,0-1 0,0 0 0,0-1 0,0 0 0,0 1 0,0-1 0,0 0 0,-1 0 0,1 0 0,-1-1 0,2 2 0,2 0 0,3 6 0,2 0 0,0 1 0,1 0 0,1 1 0,2 2-28,-1-5 1,1 0 0,1 2 0,2 3-1,1 1 1,-2-1 0,2 2 0,2 2-1,2 5-382,-13-30 0,6 10 0,12 25 0,4 10 0,2 12 0,29 43 217,19 24 0,25 46 348,-9-21 1,3 6 0,-7-7 0,2 5 0,3 2 65,8 13 0,4 5 0,3 1 0,-8-15 0,2 3 0,1 0 0,2 1-41,-6-10 0,2 2 0,1 0 1,0 1-1,1-2 0,2 2 1,0-2-1,1 1 0,0 0 1,0 1-1,2 2 0,0 0 0,0 0 1,0 0-1,2 1 0,2 0 1,1 1-1,1 0 0,1-1 1,0 1-10,2 3 0,2-1 1,0 1-1,0 0 0,0 0 1,-10-11-1,0 0 0,0 1 1,1-1-1,-1 1 1,1 0-1,3 2 0,1 1 1,-1 0-1,1 0 0,-2-1 1,-2-2-1,2 5 0,-1-1 1,-2-1-1,-1-1 1,-1 1 32,9 10 1,-2 1 0,-1-2 0,-2-2 0,-6-8 0,-2-2 0,-1-1 0,-2 0 40,9 13 1,-2-1 0,-2-2 0,-5-4 0,-1-2 0,-1-1 32,-1-5 1,-1-1-1,-3-2 1,5 13 0,-6-2 294,-11-9 1,-4-5 418,9 22-419,-16-34 1,-26-59-245,-20-30 1,3 5-1,-4-6-376,-6-12 0,-3-3 0,-7-10 0,-2-2-3,12 17 1,0-1 0,-2 0 0,-1-1 0,-1 0 0,-2 0-33,-3-4 0,-1 0 0,-1-1 0,0-3 0,-1-1 0,1-1 0,-3-5 0,1-1 0,-2-1 0,-2-4 0,-1-2 0,-2 0 41,10 17 0,-2-1 0,0-1 0,-1 0 0,0-3 0,0 0 0,-1-1 0,-1 0 13,-6-6 1,0-1 0,-1 0 0,-1-1-1,11 14 1,0 0 0,0-2 0,-1 1-1,0-1 11,-2-4 1,-1 0 0,0-1-1,0 0 1,0 0 0,-1 2-1,1-1 1,-1 0 0,1 1-1,0-1-11,1 0 1,1 0 0,-1-1 0,2 2-1,2 2 1,-3-5 0,2 2 0,1 1-1,2 2-87,-8-15 0,2 1 1,5 5-1,-3-13 0,8 7-295,15 22 0,6 6-492,-3-10 492,15 34 0,31 39 0,12 4 0,20 45 380,-21-13 1,2 5 0,11 16 0,4 6 179,-11-14 1,2 3 0,2 2 0,8 7 0,1 3 0,2 2 53,-9-12 1,1 1 0,1 1 0,1 0 0,4 5 0,1 1 0,0 0 0,0 2-14,4 4 0,-1 2 0,1 0 0,0 1 1,-10-14-1,-1 0 0,2 0 0,-1 0 1,2 2-12,4 4 0,1 2 0,1 0 1,0 0-1,0 0 0,-1 0 1,1 0-1,0 0 0,0 0 1,1 0-1,2 2 0,2 1 0,-1-1 1,0 0-1,0-1 0,-3-4 1,0 0-1,0-1 0,-1-1 1,-1 1 10,-1-4 0,-1 1 0,-1-1 0,-1-1 1,-1-2-1,5 9 0,-2-2 0,-1-1 1,-1-1 13,-5-5 0,-1-1 1,-1-1-1,0-1 1,11 17-1,-2-2 1,0-1-14,-3-6 0,-2-2 1,-2-1-1,-4-5 0,-3 0 1,0-4 380,12 14 1,-4-5-88,-15-13 0,-5-4 87,6 12 1,-39-59-1,-23-34 1,-25-45-404,13 26 0,-4-4 0,-9-12 1,-2-4-44,15 19 1,-2-2 0,1-1 0,-3-5 0,0-1-1,0-2-209,-1-5 0,0-2 0,0 1 0,-3-2 0,0 0 0,-1 0 0,-2-5 0,1-1 0,-2-1 0,-3-1 0,-1-1 0,-1-1 41,13 19 0,0 0 0,-2-1 0,0-1 0,-7-7 0,-2-1 0,0-1 0,-1-1 24,8 10 1,0 0 0,0-1-1,-2-1 1,1 1 0,-2-3-1,-1 1 1,-1-1 0,0 0-1,0-1 0,-4-5 1,-1-1 0,-1-1-1,1 1 1,1-1 0,1 1-1,1 0 1,0 0 0,0-1-1,0 1 0,0-3 1,-1 1 0,0-1-1,1 0 1,0 1 0,2 2-1,0 1 1,1 0 0,0 0-1,2 0-11,1 2 1,-1-1 0,2 0 0,2 2-1,2 1 1,-3-4 0,3 1 0,3 2-1,2 2-87,-4-13 0,3 2 1,5 5-1,-4-9 0,7 9-295,11 28 0,3 6-492,-2-7 492,14 19 0,30 16 0,11-8 0,20 44 243,9 42 1,-16-7 0,2 9 411,-9-9 1,0 4 0,2 3 0,7 11 0,2 3 0,2 3-42,-7-12 1,2 2 0,0 2 0,0 0 0,4 5 0,0 2 0,1 1 0,0-1-14,1 3 0,0 0 0,1 0 0,1 1 1,-10-16-1,1 0 0,0 0 0,0-1 1,0 1-12,-1-1 0,0-1 0,0 1 1,0-1-1,1 2 0,4 3 1,0 0-1,2 1 0,-1 1 1,0 0-1,2 4 0,1 1 0,-1 1 1,0 0-1,0-1 0,0 1 1,0 0-1,-1 0 0,0-1 1,0 0-41,-1-2 0,-1-1 0,0 0 0,0 0 0,-2-2 0,-3-3 0,-1 0 0,-1-1 0,-1-1 0,0-1 36,5 6 0,-2 0 0,0-3 1,-2 0-1,10 14 0,-2-2 1,-4-1-82,-8-6 0,-2 0 0,-1-3 1,-1-8-1,0-2 0,-2-2 98,7 15 0,-1-4 1,-4-13-1,-3-5 872,7 17-882,-15-22 1,-21-55-123,-15-27 1,-26-45-9,7 24 0,-3-4 1,-7-7-1,-1-2 192,-5-10 1,0-4-1,13 24 1,0-1 0,1-1-253,1-4 1,1 0 0,-1-1 0,-3-2-1,-1-1 1,0 0 92,-1-1 1,0-2-1,-2 1 1,-3-4-1,-2-1 1,-2 0-130,-3-3 1,-2-2 0,-1-1 0,9 14 0,-1-1 0,0 0 0,0-2 1,-3-1 0,1-1 0,-2-1 0,0-1 0,-3-4 0,-1-1 0,-1-1 0,0 1 13,-3-2 1,-2 1 0,1-1 0,-1-2-1,9 12 1,0 0 0,-1-2 0,1 0-1,-1-1 11,-3-3 1,0-1 0,0-1-1,0 0 1,0-1 0,1-2-1,0-2 1,0 0 0,1-1-1,0 1 0,-1 0 1,1 0 0,1-1-1,-1 1 1,2-1 0,0 0-1,0-1 1,1-1 0,0 1-1,2 1 0,3 3 1,0 1 0,2 0-1,1 1 1,1 0 0,2 3-1,2 1 1,1 0 0,2 0-1,1 1-42,-2-12 1,3 0-1,1 1 1,2 4-1,-3-9 1,2 4-1,4 5-351,4-11 0,4 9 0,3 28 0,4 9 847,8 7 0,18 40-241,11 18 0,13 48 36,-17-11 1,2 7-1,10 21 1,3 6 12,-9-18 1,1 4 0,3 1 0,6 7 0,3 1 0,1 1-42,-8-17 1,0 1 0,1 0 0,0 0 0,0 2 0,0 0 0,0-1 0,0 1-1,-1-2 1,0-1 0,1 1 0,0 0 0,1 4 0,1 0 0,1 1 0,0 0-1,3 1 1,0 1 0,1 0 0,1 1 0,2 6 0,1 1 0,0 2 0,1-1-28,-9-15 0,1 0 1,1 0-1,0 1 1,1-1-1,2 2 1,0-1-1,1 1 1,0 0-1,0-1-40,-1 0 1,0-1-1,0 1 1,0-1 0,0-1-1,0 0 1,-1-1 0,1 0-1,-1 1 1,0-1-121,9 15 1,-1 1-1,0-1 1,0-1 0,-2-5-1,0-1 1,-1-1 0,0-1 102,-3-5 1,0-2 0,-1 0 0,-2-1-1,8 14 1,-3-2 0,-4-2-19,-8-12 1,-3-1 0,-1-3 0,13 21 0,-2-4-231,-3-11 0,-1-3 701,0-10 1,-3-4-732,9 13 1,-15-51 730,-31-39 1,-31-38-247,7 25 1,-4-3 0,-9-12 0,-3-3-141,-3-8 1,0-2-1,-3-7 1,0-2 41,15 21 0,1-2 0,-2-1 0,-3-4 0,-3-1 0,0-1-166,-3-3 0,-1-1 1,-2-1-1,-2-2 1,-1-1-1,0-1-122,-1-2 1,1 0-1,-2-2 1,8 16-1,0-1 1,-2-1-1,1 0 18,-4-7 0,0-2 0,0-1 0,-1 0 0,-2-5 0,0-1 0,-2-1 0,0-2 24,6 10 1,0-1 0,-2-2-1,1 0 1,-1-1 0,-2-2-1,1 0 1,-1-1 0,0-1-1,0-1 17,6 10 0,1 0 0,-1-1 0,0-1 0,1 1 0,1-1 0,1 2 0,1 1 0,0-1 0,1 0 0,0 0 0,0-1-8,-1 0 1,1-1-1,0 0 1,1 1 0,0 0-1,1 3 1,-3-5 0,2 3-1,0 0 1,0 2-1,2 0-51,-4-11 1,0 0-1,3 2 1,1 5-1,-3-4 1,3 4-1,4 5-351,-1-5 0,6 8-492,-5-11 347,24 49 1068,14 22 0,20 18-156,19 7 1,-8 16 0,1 11-154,12 15 0,2 9 0,-11-10 0,0 4 0,1 4 18,6 11 0,0 5 1,3 1-1,-8-13 1,1 1-1,2 2 1,-1 1-32,5 9 0,1 2 0,0 2 0,1-2 1,-10-16-1,0-1 0,1 1 0,0 0 1,1 0-12,3 5 0,1 1 0,1 0 1,0 0-1,1 1 0,2 4 1,1 0-1,1 1 0,0 0 1,1 1-18,-8-11 1,2 1 0,0 0 0,0 0 0,1 0 0,-1 1 0,1 0 0,1 1 0,0-1 0,-1 1 0,1 0 0,0 0 7,0 1 0,1 1 1,-1-1-1,0 1 0,0-2 1,-2-1-1,4 6 0,-1-1 1,-1-1-1,-1-1 1,-2-1 19,-4-6 0,-2 1 0,0-2 0,-1-1 1,-1-1-1,4 6 0,0-1 0,-1-2 1,-2-1-62,9 13 0,-3-2 0,-3-2 0,-6-9 0,-4-1 0,-3-1-88,6 23 1,-7-5 0,-8-13 0,-3-5 210,-5-16 0,-2-2 320,1 31 1,-16-56-1,-15-23 1,-18-37-437,-17-44 1,12 23-1,-4-5-76,-10-15 1,-2-5 0,14 21 0,-1-1-1,-1-2-2,-5-7 1,-2-1-1,1-1 1,4-1 0,0-2-1,0 0 13,-3-6 1,-1-2 0,-1-1 0,13 20-1,-1-1 1,0-1 0,0 0-30,-4-1 0,0-1 0,0-1 0,-1-1 0,-4-8 0,-1-3 0,0 0 0,-1-2-60,6 13 1,-1-1 0,0-1-1,-1 0 1,1-1 0,-2-3-1,1-1 1,-1 0 0,0-1-1,-1 0 17,6 8 0,-1 0 0,0-1 0,-1-1 0,1 0 0,-1 1 0,0-3 0,-1 1 0,1-1 0,-1 0 0,0-1 0,1 1 0,-1 0 0,1-1 0,-1 0 0,1 0 0,0 0 0,1 0 0,0 0 0,1 0 0,1 0 0,-1 0 0,1-1 0,0 1-8,0 0 1,0-1-1,1 0 1,-1 1 0,1 1-1,1 1 1,-4-6 0,0 1-1,1 2 1,1 0-1,1 1-20,1 4 1,1 0 0,1 0 0,1 3-1,1 2 1,-1-4 0,0 2 0,3 3-1,2 3-218,0-5 0,2 3 0,2 5-164,-7-8 0,5 11-492,2 0 223,10 33 1744,9 16-492,54 55 1,-2 19-253,-3-5 0,5 7 1,6 10-1,3 5-76,-14-18 1,2 2 0,0 0 0,5 6 0,2 1 0,0 1-24,3 7 0,0 2 1,2 1-1,-8-15 1,2 1-1,0 1 1,0 2-104,3 6 1,-1 3 0,1 1 0,1 1 0,-7-10 0,1 1-1,1 1 1,0 2 0,1 0 43,-4-7 1,1 1 0,0 1 0,1 1 0,0 0 0,-1 0 0,1 1 0,-1 1 0,1 0 0,0 0 0,0 1 0,1 0-108,4 6 1,1 1 0,1 0-1,-1 1 1,1-2 0,-3 0 0,-2-6-1,-1-1 1,-1 0 0,0 0-1,-1-2 1,0 0-2,5 9 1,0-2 0,0 0 0,-3-1 0,-1-1-1,3 9 1,-1-1 0,-3-2 0,-3-1 45,-8-13 0,-3-1 1,-1-1-1,-2-3 1,4 10-1,-3-3 0,-3-3 20,1 16 0,-4-5 0,-2-6 0,-2-3 220,-5-13 1,-1-3 231,11 36 1,-25-44-1,-11-31 1,-22-36-358,-19-38 1,22 9 0,1-6-329,-6-16 1,0-4 0,-4-10 0,-2-3 161,11 23 0,-1-2 1,-1 0-1,-4-8 1,-2-1-1,-1-1-73,-6-7 1,-2-2 0,1-1-1,10 16 1,0-1 0,0-1-1,0-1 16,-2-2 0,1-1 1,0-1-1,-1-1 0,-3-4 1,0-2-1,-1-1 1,0 0 43,0-3 0,-1 0 0,-1-1 0,1-3 0,4 10 0,0-2 0,-1-1 0,0-1 0,0-2-37,3 9 0,0-2 0,-1 0 0,1-2 0,-1 0 0,0 0 0,-2-4 0,0-1 0,0-1 0,0 0 0,0-1 0,0 1 6,5 10 0,0 1 1,-1-1-1,1-1 0,1 1 1,0 0-1,1-1 1,-5-11-1,2 0 0,0-1 1,0 1-1,2 1 0,0 0-6,3 5 0,0 1 0,1 1 0,1-1 0,0 1 0,1 0 0,0 2 0,1-1 0,0 1 0,1 0 0,0 0 0,0 1-17,-5-13 1,1 0 0,-1 1-1,2 0 1,0 1 0,3 5-1,0 1 1,1 1 0,2 0-1,0 2-24,-1-12 0,2 1 0,1 1 0,2 2 0,2 10 0,1 0 0,2 3 0,3 3-74,3-6 0,3 3 1,1 3-1,-2-18 0,0 6-295,3 23 0,1 5 414,0-33 0,-4 53 569,12 26 1,5 43-165,12 50 1,-5-16 0,1 8-165,-3-11 1,1 4 0,2 2 0,5 11 0,2 2 0,2 1-24,5 9 0,2 1 1,1 2-1,-7-18 1,0 2-1,1 1 1,1-1-32,3 3 0,0 1 0,2 0 0,-1 2 1,-6-11-1,0 1 0,0 1 0,0 0 1,1 1-12,-1 0 0,1 1 0,-1 0 1,2 1-1,0 0 0,2 4 1,0 1-1,2 1 0,-1 0 1,2 0-10,0 1 0,0-1 1,1 1-1,1 1 0,-1 0 1,-5-10-1,1 0 0,0 1 1,0 0-1,0 0 1,1 1-11,1 4 0,1 1 0,-1 0 1,1 0-1,0 0 0,-1-1 1,-1-3-1,-1-1 0,1 0 1,-1 0-1,0-2 0,0 0-86,5 9 0,0 0 1,-1-2-1,0-1 0,-3-2 1,4 9-1,-3-1 0,-1-3 1,-4-3-49,0 8 1,-4-4 0,-1-2-1,-5-12 1,-1-1 0,-3-3 296,3 21 1,-3-5 248,-1-14 1,-3-6-1,-3 15 1,-16-64-280,-16-49 1,-16-49-131,16 23 0,0-7 1,-5-12-1,-2-5-6,10 19 0,-1-2 1,-1-3-1,-5-7 1,-1-3-1,-1-1-99,-3-6 1,-1-1 0,0-2 0,3 15 0,0-3 0,0 0 0,-2 0-38,0-5 1,-2 1 0,1-2 0,0-2 0,-1-5-1,0-2 1,0-1 0,1 0-40,7 15 1,1-1 0,0 0-1,0-2 1,0-1 0,-4-9-1,-1-1 1,0-2 0,-1-2-1,1-1 23,1 8 0,1-2 1,-2-1-1,1-1 0,0 0 1,1-2-1,3 11 1,0-1-1,0-1 0,0 0 1,1-1-1,-1 0 0,1 0 5,-1-2 1,0-2 0,-1 1 0,1-1-1,1 0 1,0 1 0,0-1 0,1 3 0,0-1-1,1 0 1,0 0 0,1 1 0,0 1-1,1 0-11,-1-9 0,1 1 0,2 0 0,-1 2 0,1 0 0,-1 0 0,1 6 0,-1 0 0,1 1 0,0 1 0,0 0 0,1 0-28,-2-11 1,0-1 0,1 2 0,0 1-1,0 3 1,-2-8 0,1 3 0,1 3-1,0 5-87,0-7 0,0 6 1,2 5-1,-3-17 0,2 12-131,5 38 0,1 6 0,-7-29-656,7 17 1147,3 4 820,8 25-656,8 122 1,3-28 0,3 10-188,-2 5 0,1 8 1,2 3-1,0-16 1,1 0-1,2 3 1,0 0-32,3 6 0,0 2 0,1 1 0,1 2 1,-3-12-1,2 1 0,0 2 0,0 0 1,1 0-12,3 5 0,0 1 0,1 0 1,0 2-1,0 0 0,1 5 1,1 2-1,0 1 0,0 0 1,0 0-18,-4-15 1,-1 1 0,0-1 0,1 1 0,1 0 0,0 0 0,2 3 0,1 0 0,0 0 0,1 1 0,0-1 0,1 0-1,0 1 1,0-1 0,1 1 0,0-1 0,0 1 0,0-1 0,0 1 0,0 0 0,0-1 0,0 1 0,0 0 0,0 0 7,0 2 0,0 0 1,1 1-1,-2-1 0,1-1 1,-2-2-1,3 6 0,-1-1 1,0-2-1,-2-1 1,1-1 32,4 10 1,-1-1 0,-1-2 0,-3-3 0,-4-9 0,-2-2 0,-1-2 0,-1-2 40,3 12 1,-2-3 0,-2-2 0,-6-10 0,-1-2 0,-3-2 81,2 18 1,-3-5 0,-3-20 0,-4-5 245,-9 25 1,-11-37-106,-12-38 1,-21-37-453,-13-44 1,25 24 0,1-5-18,-7-17 1,1-4 0,12 18 0,-1-2 0,1-2 53,-2-7 0,0-3 0,1-3 0,-1-8 0,1-3 0,1-1-94,6 16 0,1-1 0,0-2 0,-1 1 0,-1-3 0,0-1 0,-1-1 0,0 0 0,-1-6 0,-1-2 0,0 0 0,0 0 0,-2-5 0,-1-1 0,0 0 0,0-2 24,6 15 1,-1-1 0,0 0-1,1-2 1,0-1 0,-2-9-1,0-1 1,0-1 0,1-2-1,-1-1 17,4 10 0,0-2 0,0-1 0,0 0 0,0 0 0,0 0 0,1 2 0,0-1 0,-1 1 0,1-1 0,1 1 0,-1-2 0,-1-1 0,1-2 0,-1 1 0,1-1 0,0 1 0,1 0 0,1 4 0,1 0 0,0 0 0,0 1 0,1-1 0,0 1-8,2 1 1,0 0-1,0-1 1,1 2 0,1 0-1,-1 1 1,-1-10 0,1 2-1,0 0 1,1 1-1,0 2-20,3 7 1,0 0 0,0 2 0,1 1-1,1 4 1,-1-6 0,1 4 0,0 2-1,1 2-87,-3-9 0,1 4 1,-1 5-1,-5-8 0,-5 10-131,2 22 0,-6 8 0,-37-18-164,-6 26 0,-10 18 0,4 22 0,6 33 164,5 36 0,35-10 0,5 12 212,5-12 1,2 4 0,1 4 0,0 13-1,3 4 1,1 3 237,5-11 1,1 2 0,1 3 0,0 0 0,1 8 0,-1 2 0,2 1 0,0 2-25,2-13 0,0 1 0,1 1 1,0 1-1,2 0 0,1 7 1,2 0-1,0 1 0,1 2 1,0 0-18,-1-10 1,1 0 0,0 2 0,0 0 0,2 0 0,1 0 0,3 1 0,0 1 0,2-1 0,1 1 0,1 1 0,0 1-17,-1-9 1,1 2 0,1 0 0,1 0 0,0 1 0,0-1 0,1 0 0,1 0-1,0 0 1,0 0 0,2 0 0,-1 0 0,1 0 0,1 0 4,0 2 0,2 0 0,-1 1 0,2-1 1,-1 1-1,0-1 0,0 1 0,-1-2 0,1-1 1,0 1-1,-1 0 0,1-1 0,-1 1 1,0 0-62,-1 0 0,1 1 1,-1 0-1,-1-1 1,1 0-1,0-1 1,0-2-1,3 7 1,-1-2-1,1-1 1,0-1-1,-1 0 1,1-1 16,-1-3 0,1 0 1,0 0-1,-1-2 0,-1 0 1,0-3-1,0 6 0,0-2 1,-2-1-1,-1-2 1,-1-1 54,1 8 1,-1-1-1,-2-3 1,-2-1-1,3 15 1,-3-3-1,-3-3-137,-3-13 0,-3-3 0,-1-3 1,1 16-1,-2-7 508,-1-20 1,-2-5-388,-8 24 0,-27-86-83,-19-42 1,16-3 0,-1-11-38,-6-23 1,0-7-1,9 20 1,0-2-1,0-3 58,-4-11 0,-1-2 1,1-3-1,8 16 0,0-2 1,1-1-1,0-2-4,0-8 0,0-2 0,0-2 1,1-1-1,5 16 0,0 0 1,0 0-1,1-2 0,0-1-37,-1-7 1,2-1 0,0-1-1,-1-1 1,-1 0 0,-1-4-1,-2-1 1,0 0 0,0-2-1,0 0 28,2 10 0,0 0 0,-1-1 0,1-1 0,0 0 0,0-2 0,1-4 0,-1 0 0,1-2 0,0 0 0,1-2 0,-1 0-61,3 9 1,-1-1 0,1 0 0,-1-1-1,2-1 1,0 2 0,1-1 0,1 4 0,2 0-1,0 0 1,0 0 0,1 0 0,0 0-1,0 0-5,0-1 0,0-1 1,1 1-1,-1-1 0,1 1 1,1 1-1,0 0 1,-1-8-1,0 0 0,1 1 1,0 1-1,1 0 0,1 0-14,0 4 1,1 1-1,0 0 1,1 0 0,0 2-1,0 1 1,-1-8 0,1 1-1,0 1 1,1 2-1,2 2-51,2-13 1,1 3-1,2 2 1,0 4-1,-1-5 1,0 4-1,3 7-351,3-14 0,1 10 0,-1 25 0,-2 8 956,-11-2 0,-17 47 27,-15 35 1,-8 62-296,21-15 1,2 10-1,5-13 1,2 5 0,0 4-75,4-5 1,1 4 0,0 2 0,1 0 0,0 3 0,0 1 0,0 1 0,2 1-14,1 10 0,2 2 0,0 1 0,1 1 1,2-16-1,0 0 0,0 1 0,2 0 1,-1 1-12,1 3 0,0 1 0,0 0 1,1 2-1,2 0 0,2 8 1,1 1-1,0 1 0,2 1 1,0 0-18,0-14 1,-1 0 0,1 0 0,1 1 0,1 0 0,1 0 0,1 2 0,1 1 0,1 1 0,0-1 0,2 0 0,0 0-1,0-1 1,2 1 0,0-1 0,0 1 0,2-1 0,0 0 0,0 0 0,2 0 0,0-1 0,1 1 0,0 0 0,0-1-1,0 1 1,1-1 0,1 1 0,-1-1 0,0 1 0,0-2 0,0 0 0,0-1 0,-1 0 0,0-1 0,0 0 0,-1-1-31,2 13 1,-1-2 0,0 0 0,-1-1 0,0-2 0,-1-7 0,-1-1 0,1-1 0,-1-1 0,-2-3-4,1 8 0,0-2 1,-2-2-1,0-3 0,2 10 1,-1-2-1,-1-5 443,0 18 1,-2-6-5,2-18 0,-5-8 4,-8 10 1,-7-56-536,-13-46 1,-20-52 4,15 18 0,0-7 0,-3-22 0,0-7 25,5 19 1,0-3 0,-1-3 0,0-8 0,0-3 0,-1-2-56,4 17 1,-1-1 0,-1-2-1,0-1 1,-1-9 0,0-2-1,0-2 1,-2-1-31,3 16 1,-1-1 0,0 0-1,0-1 1,0-1 0,-1-7-1,1-1 1,0-1 0,0-1-1,-1 1 9,0-2 1,0-1-1,-1 0 1,1-1 0,1-1-1,3 10 1,0-1 0,1-1-1,0-1 1,1-1-1,0-1 14,1-5 0,0-1 1,0-1-1,1-1 0,0 0 1,1 0-1,2 12 1,-1 0-1,1 0 0,1-1 1,-1 1-1,2-1 0,-1 0 0,2 0 0,0-1 1,0 0-1,1 1 0,0-1 1,1 1-1,0 1 1,-1-11-1,0 0 0,1 1 1,1 1-1,0 1 0,0 0-14,2 8 1,1 0-1,0 1 1,0 1 0,1 0-1,0 2 1,0-10 0,0 1-1,0 1 1,1 2-1,0 1-33,2-10 0,0 3 0,1 1 0,0 3 0,0 10 0,-1 3 0,1 2 0,1 3-74,1-3 0,0 4 1,-1 4-1,-1-12 0,-4 10-787,-9-12 492,-12 39 0,-18 38 103,-10 27 0,-9 42 440,27-14 1,3 8-1,-5 23 1,0 9 84,8-16 1,0 4 0,1 3 0,5-11 0,1 2 0,0 1-1,2 2-14,0 7 1,2 1 0,1 2 0,1 1 0,-1 7 0,0 1 0,2 2 0,2 0-58,3-17 1,2 1 0,1 1-1,0 1 1,0 0 0,0 5-1,0 1 1,0 1 0,1 1-1,0 1 24,0 4 0,1 1 1,0 1-1,2 1 0,0 1 1,2-13-1,1 2 0,1 0 1,0 1-1,1 0 1,1 1-9,0 1 1,0 1 0,1 1 0,1-1 0,1 1 0,1-1 0,1 0 0,1-1 0,1 1 0,0 0 0,2-2 0,0 0-1,0-4 1,2-1 0,0 0 0,0-1 0,2 0 0,0-1 0,1 0 0,1-1 0,0 1 0,2-2 0,0 1 0,0-1 12,6 15 1,0-1-1,2-1 1,-1 1 0,0-2-1,-2-2 1,0-1 0,-1 0-1,0-2 1,1 0-111,-3-6 0,2-2 1,-2 0-1,0-1 0,-1-2 1,1 11-1,-1-3 0,-2-1 1,-1-5 202,1 8 0,-3-6 0,1-4 0,3 15 0,0-11 211,-8-26 0,1-8 93,17 6 1,-14-43-689,-1-34 0,-7-38 10,-10-37 1,-10 23 0,-4-6 191,-2-14 1,-2-6-1,3 21 1,0-4 0,-1-2 8,-1-6 0,0-2 0,-1-2 0,3 17 0,0-2 1,0-1-1,0-1-50,0-6 0,-1-1 1,0-1-1,0-2 1,1 13-1,1-1 1,-1-2-1,-1 1 1,1-1-64,-1-3 1,0 1 0,0-2-1,0 0 1,-1-1 0,0-6-1,0-1 1,0-1 0,-1-1-1,1 1 9,-1 0 1,-1-1-1,0 1 1,1-1 0,0-1-1,3 12 1,0-1 0,1-1-1,-1 0 1,1-1-1,0 0 8,-1-3 0,0-1 0,0 0 0,1 0 0,0-1 0,1 0 0,0 0 0,1-1 0,1 0 0,0 0 0,2 0 0,-1 0-8,2 2 1,1 0-1,0 0 1,0 1 0,1 0-1,1 2 1,-1-12 0,0 1-1,1 1 1,1 2-1,2 1-20,1 10 1,2 2 0,1 0 0,0 3-1,0 1 1,0-10 0,0 3 0,1 1-1,1 3-54,3-16 0,2 4 0,-2 4 0,-2 15 0,-2 3 0,1 4-82,2-15 0,-1 8 0,-3 22 0,-2 6-612,-6-8 1049,-3 30 1,-16 31 136,-4 30 1,-5 39-102,13-18 1,1 6 0,-2 19 0,0 7-65,5-16 1,-1 5 0,1 2 0,-1 8 0,1 3 0,0 3-42,4-17 1,0 2 0,0 2 0,0 1 0,1 8 0,-1 2 0,1 1 0,1 1-25,2-13 0,1 1 0,0 0 1,0 2-1,1 1 0,0 5 1,0 2-1,1 1 0,1 0 1,1 2-18,1-10 1,1 1 0,1 1 0,0 0 0,1 0 0,1 0 0,2 2 0,0-1 0,1 0 0,1 1 0,1 0 0,0 1-1,2 6 1,0 1 0,1 1 0,1 0 0,1-1 0,1 0 0,0-3 0,2 1 0,0-2 0,1 1 0,1 0 0,-1-1-1,1 2 1,1-1 0,0 1 0,0-1 0,1 0 0,1 0 0,0-3 0,2-1 0,-1 1 0,2-1 0,-1-1 0,1 0 7,-1-2 0,1 0 1,0-1-1,0 0 0,1-1 1,0-2-1,3 7 0,0-2 1,2 0-1,-1-3 1,2 0-61,-1-5 0,1-2 1,1-1-1,-1-1 1,-1-2-1,2 6 1,-2-2-1,0-2 1,-1-2-22,5 8 0,-1-2 0,-1-6 0,4 12 0,-3-10-939,9 12 667,-11-42 1,8-61-229,-8-35 0,-6-42 246,-16 30 0,-3-5 0,-2-9 0,-2-5 250,1 16 1,-1-2 0,-1-2 0,-1-9 0,-1-2-1,-2-2 13,-1-10 0,-3-2 0,1-3 1,3 19-1,0-1 0,0-2 1,-1-1-83,-1-7 1,0-1 0,-1-1 0,1 0 0,2-2 0,-1 1 0,1-2 0,0 0-35,1 17 1,-1-1 0,0-1-1,1 0 1,-1-1 0,1-4-1,0 0 1,0-1 0,1-1-1,-1 1 0,0-3 1,1-1 0,-1 0-1,1 0 1,0-2 0,-1-4-1,1-1 1,0-1 0,0 0-1,0-2 17,1 13 0,0-1 0,0-1 0,1 0 0,-1 0 0,0 1 0,0 3 0,-1 0 0,1 0 0,-1 0 0,1 0 0,0 0-8,1-3 1,-1 1-1,1-1 1,0 0 0,1 1-1,0 0 1,0-13 0,1 1-1,1 0 1,0 1-1,0 0-9,1 2 1,0 1 0,0 0-1,1 0 1,1 2 0,1 4-1,1 1 1,0 1 0,1 0-1,0 1-11,0 4 1,-1 0 0,1 0 0,1 2-1,-1 2 1,4-10 0,-1 2 0,2 1-1,-1 2-31,1 6 1,-1 1-1,2 1 1,-1 2-1,6-17 1,0 2-1,1 2-23,-1 6 0,0 3 0,1 0 0,0 5 0,2 0 0,-1 2-33,-1 4 0,-1 1 1,0 3-1,3-15 0,-2 4-295,-4 9 0,-3 3-492,0-26 1475,-5 29 1,-27 41-888,-4 24 0,-12 25 183,6 21 1,-3 38-34,14-29 0,1 5 0,0 14 0,1 7 246,6-16 0,1 3 0,0 0 0,-2 1 0,-1 0 0,2 2 0,1 6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50.289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694 6529 8738,'-34'44'140,"-7"14"0,3 6 1,7 22-1,21-27 1,5 5-1,6 17 1,8 5 22,0-17 1,4 3 0,3 2 0,4 12 0,4 3 0,3 1-287,-2-14 0,3 2 0,1 0 0,-1 2 0,0 4 0,0 2 0,0 0 0,1 2 87,2 4 0,0 2 0,1 0 1,1 0-1,-5-15 0,1 1 1,1-1-1,0 1 0,1 0 3,0 2 1,1-1 0,0 1 0,1 0 0,0 0 0,2 4 0,1-1 0,1 1 0,0 0 0,1 0 97,0 0 1,1 1 0,0-1-1,1 0 1,0 1 0,1 2 0,1 0-1,1 0 1,0 0 0,-1 1-42,-6-14 0,-1 1 0,1 0 0,0 1 0,-1-1 1,0-1-1,7 14 0,-1 0 0,0-1 0,-1 0 0,0-1 74,-2-4 0,-1-1 0,0 0 1,-1 0-1,0-1 0,-1-2 1,0-1-1,-1 1 0,0-2 1,-2-1-106,2 10 0,-1-2 0,-1-1 0,1 0 0,0-2 0,0-1 0,0-1 0,1 0 147,-2-5 0,0-2 1,0 0-1,-2 0 1,8 18-1,-3-2 1,-2 0 22,-6-9 1,-2-1 0,-2-2 0,-2-10 0,-1-2 0,-3-3 327,-1 10 1,-3-6-1,-4-13 1,-1-6-1,0 13 1,-24-56-1,-7-39 1,-23-51-384,18 20 1,-2-7-1,2 14 1,-2-2 0,-2-3-42,-3-9 0,-2-2 0,0-2 0,4 11 0,1-1 0,-2-2 0,0 0-40,-3-4 1,-1-1 0,0-2-1,1-1 1,-1-6 0,1-2 0,1-1-1,-1-2-49,7 14 1,0-1-1,1-1 1,-1-1-1,-1-1 1,-2-5-1,0 0 1,-1-2-1,-1 0 1,1 0-19,-1-3 0,-1 0 0,0 0 0,0-1 1,0-2-1,5 12 0,0 0 0,0-2 0,0 0 1,0 0-1,0 0-36,0-2 0,0 1 1,1-1-1,-1 0 0,0-2 1,1 0-1,1 6 1,1-1-1,0 0 0,0-1 1,0 0-1,-1-2 0,1 0 5,-3-7 1,0-2 0,0 0 0,0-2-1,0 1 1,1 0 0,1 1 0,3 4 0,0 0-1,1 0 1,0 1 0,1-1 0,0 0-1,1 0-5,1 0 0,1-1 1,0 0-1,0 0 0,1 1 1,1 1-1,-1 0 1,-1-5-1,1 0 0,0 1 1,0 0-1,1 2 0,0 1-23,-1-12 1,0 2 0,1 1-1,0 1 1,-1 3 0,2 9-1,-1 2 1,1 1 0,-1 2-1,1 1-42,-3-9 1,1 1-1,0 3 1,0 5-1,-1-5 1,1 5-1,2 4-351,-3-11 0,1 9 206,7 21 1,-2 10 0,-16 12 470,-4 28 0,-3 29-32,3 28 0,1 39 63,15-28 0,3 6 0,1 17 0,3 7-53,4-17 1,0 3 0,1 2 0,1 7 0,0 3 0,1 1-42,1-15 1,1 2 0,0 1 0,1 1 0,2 6 0,0 1 0,2 1 0,0 1-14,2 5 0,2 1 0,0 1 0,1 1 1,0-14-1,-1 0 0,2 2 0,0 0 1,2 1-12,0 5 0,2 1 0,0 1 1,2 0-1,1-1 0,2 3 1,2-1-1,1 0 0,1 1 1,2 1-18,-2-12 1,0 0 0,2 1 0,1-1 0,0 1 0,1 0 0,1 1 0,1-1 0,1 1 0,1-1 0,0 1 0,1-1-1,2 1 1,0-1 0,2 1 0,0-1 0,1 1 0,0-1 0,1-1 0,1 0 0,0 0 0,1 0 0,0-1 0,1 1-82,0-1 0,1 1 0,1-1 0,0 0 0,0-1 0,-1-2 0,5 9 1,0-3-1,0 0 0,1-2 0,0 0 45,-1-2 0,1-1 0,1-1 0,-1-1 0,0-2 0,-3-6 0,0-1 0,0-1 0,-1-1 0,1-1 18,8 12 0,0-1 1,-1-2-1,-1-2 0,-6-9 1,-1-2-1,-1-1 1,-1-2 11,7 11 0,0-3 0,-3-3 0,9 11 1,-2-6 251,-11-16 1,0-6 0,32 16-506,-9-30 0,-19-22 669,-15-30 1,-12-23-519,-11-35 0,-13 20 0,-7-4 75,-9-13 1,-6-6 0,3 13 0,-2-4 0,-3-2 38,-6-11 1,-2-3 0,0-2-1,10 18 1,0-2 0,1 0-1,-1-2-97,-2-6 0,-1-2 0,0 0 1,0-1-1,-1-2 0,-1 0 1,0-1-1,-1 0-76,-3-4 0,-1 1 0,-1-2 0,1-1 0,7 15 1,0-1-1,0-1 0,0 0 0,-1-1 57,-2-4 0,-1 0 0,0-1 0,0-1 0,0-1 0,-1-2 0,-1-2 0,1 0 0,-1-1 0,0-1-53,3 9 0,-1-2 0,0 0 0,0-1 0,0-1 0,1 0 0,0-3 0,0 0 0,1 0 0,-1-2 0,1 1 0,0-2 11,4 11 1,0-1 0,0 0 0,1 0-1,-1-1 1,1 0 0,-1 1 0,1 0 0,-1-1-1,1 1 1,-1-1 0,1 1 0,0-1-1,0 1-5,0-1 0,0 1 1,0-1-1,1 0 0,0 1 1,1 0-1,1 2 1,-2-7-1,1 0 0,1 2 1,1 0-1,1 0 0,0 1-14,2 2 1,0 0-1,1 1 1,2 0 0,0 1-1,1 2 1,0-7 0,1 1-1,1 2 1,2 1-1,0 1-51,1-10 1,1 1-1,1 3 1,1 3-1,-1-6 1,1 4-1,0 9-351,-1-1 0,-1 12-492,-7-13 811,-6 63 0,-6 51 136,-3 23 1,17-5 0,5 9 154,4 18 0,4 7 1,1-12-1,0 4 1,2 3 3,-1-6 1,2 3 0,0 1 0,2 2 0,2 8 0,2 2 0,1 2 0,1 1-25,-1-9 0,0 1 0,1 1 1,1 1-1,0-1 0,1 1 1,1-1-1,1 0 0,0 1 1,1 1-10,0 7 0,1 0 1,1 1-1,1 1 0,1 0 1,-2-14-1,1 0 0,0 0 1,2 1-1,0 0 1,0 0-15,2 4 1,1 1-1,1 0 1,0 1 0,1 0-1,2 0 1,-2-9-1,1 1 1,1 0 0,1 0-1,1 1 1,0 0 0,2 0-6,1 3 0,2 2 0,0-1 0,2 1 1,0-1-1,0 0 0,0-2 0,0-3 0,0 0 1,0-2-1,1 1 0,0-2 0,1 1 1,0-1 4,1-2 1,0 1-1,2-1 1,-1-1 0,1 0-1,-1-1 1,-1-1-1,4 8 1,-1-1 0,0-1-1,0 0 1,0-2 0,1-1-17,0-3 1,0-2-1,1-1 1,0 0-1,-1-1 1,0-2-1,5 9 1,0-1-1,0-1 1,-1-2-1,1-1-1,8 11 1,0-1 0,-1-3 0,-1-3-1,-7-12 1,-1-2 0,-1-2 0,-2-2 63,7 11 1,-3-3 0,1-5 0,13 11 0,-1-8-188,-9-16 0,0-8 0,-7-10 1,0-8 316,27-1 1,-22-33-745,-19-30 0,-14-25 246,-9 15 0,-4-4 0,-11-8 0,-5-3 353,-6-13 0,-4-5 0,2 17 0,-2-2 1,-2-2-109,-6-7 1,-2-1 0,-1-3 0,7 12-1,0-1 1,-1-2 0,1 0 0,-3-3 0,1 0 1,-1-2-1,0-1 1,-4-8-1,1-2 1,-2-1-1,1 0-16,-1-1 1,-1 0-1,1-1 0,-1-1 1,6 14-1,0-2 1,0 0-1,-1 0 1,0 0-61,0 0 0,-2 1 0,1-1 0,-1-1 0,0-2 0,2 6 1,0-1-1,0-1 0,0-2 0,0 0 0,0-2 2,-3-6 1,0-2 0,1 0 0,-1-2 0,0-1 0,1-1 0,4 8 0,-1-1 0,1 0 0,0-2 0,0 0 0,0-1 0,1 1 7,3 7 0,1 0 1,-1 0-1,1-1 1,0 0-1,0 0 1,1 0-1,1 0 1,-4-11-1,1-1 1,-1 0-1,2 1 1,0-1-1,2 1 0,0 1-10,3 5 0,1 0 1,0 0-1,2 1 0,0 0 1,0 1-1,1 0 1,-3-9-1,1 0 0,1 0 1,-1 1-1,2 1 0,0 1-14,1 4 1,1 2-1,0-1 1,1 2 0,0 1-1,2 1 1,-2-7 0,1 0-1,1 3 1,1 1-1,1 2-51,1-8 1,1 2-1,2 3 1,0 3-1,1-11 1,1 4-1,4 7-351,4-6 0,3 9 52,0 18 1,1 9 930,10-5 1,-7 75-452,1 43 0,-9 0 0,0 9 105,2 19 1,1 7 0,0-20 0,0 3 0,1 3-30,2 13 0,0 2 0,2 3 0,0-18 0,1 2 1,1 1-1,1 1-7,1 3 0,0 1 0,1 1 0,2 2 1,-3-11-1,1 0 0,1 1 0,0 2 1,0 0-21,2 5 0,0 0 1,1 2-1,0 1 0,0 1 1,-1-9-1,-1 1 0,1 0 1,1 2-1,-1 0 1,1 0-15,1 3 1,0 1-1,1 0 1,0 1 0,1 0-1,1 0 1,-1-8-1,0 0 1,1 0 0,0 1-1,2-1 1,0 1 0,1 0-38,1 0 1,1 1 0,1 0-1,1 0 1,0 0 0,1 0-1,0 1 1,2 1 0,0 0-1,1 1 1,1 0 0,0 0-1,0 0 1,1 0 31,1 2 0,1 1 0,1 0 0,0 1 1,0-1-1,0-1 0,0 0 0,-2-3 0,1 0 1,0 0-1,0 0 0,0-2 0,0 0 1,1 0-81,-1-5 1,0 0 0,1-2-1,0 1 1,0-2 0,-1 1-1,0-2 1,5 10 0,-2-1-1,1-1 1,0 0 0,-1-3-1,0-1 70,4 5 1,-1-2 0,0-2 0,0 0 0,-1-2 0,-4-5-1,0-1 1,0-1 0,-1-2 0,0-1 3,3 7 1,0-1-1,-1-3 1,1-2 0,9 11-1,0-2 1,0-6-92,-4-13 0,0-3 0,-2-4 0,9 12 0,-4-7 902,19 13-1062,-27-32 0,-17-67-141,-19-34 0,-12 8 0,-4-6 166,-2-6 0,-4-4 0,-15-19 0,-6-4 256,7 22 1,-3 0 0,-2-3 0,-4-10-1,-3-3 1,-2-1-108,8 17 0,-2-1 1,0-1-1,1-1 1,-1-3-1,1-1 1,0 0-1,1-2 4,-2-1 0,1-1 0,0-1 0,-1-1 0,-3-5 0,0 0 1,-1-1-1,0-1-26,7 15 0,0 0 0,-1-1 0,0-1 0,0-2 0,3 6 0,0-1 1,-1-2-1,1 0 0,-1-1 0,1 0-41,-2-4 0,1 0 1,-1-1-1,1-1 0,-1-1 1,0 0-1,4 6 1,-2-1-1,1 0 0,0-1 1,0-1-1,-1 0 0,2 0 5,-2-3 1,0-1 0,1 0 0,-1 0-1,1-1 1,1 0 0,0 0 0,0-2 0,1 0-1,1 0 1,0 0 0,0-1 0,1-1-1,0 1 0,0-2 1,1-1 0,1 0 0,-1-1-1,1 1 1,1 0 0,0 1 0,0 2 0,1-1-1,1 2 1,0-1 0,0 0 0,1 1-1,0 1-5,2 2 0,0 0 1,0 1-1,1 0 0,0 1 1,2 0-1,0 1 1,-1-7-1,1 0 0,1 1 1,1 2-1,1 0 0,1 2-34,2-6 1,1 1 0,1 2 0,1 2-1,0 2 1,0-7 0,0 2 0,1 3-1,2 3-218,0-11 0,1 5 0,1 4 0,0 14 0,0 4 0,1 6-138,2 1 1,0 9 956,0-8 1,2 79-177,4 50 0,-2-5 1,2 9-120,1 21 1,3 8-1,0-17 1,3 5 0,0 4-88,-1-11 0,0 2 0,1 3 0,2 2 1,1-11-1,1 3 0,1 0 0,2 2 1,0 0-21,2 6 0,2 2 1,0 0-1,1 1 0,1 1 1,-4-11-1,0 1 0,1 0 1,-1 1-1,2 0 1,-1-1-15,1 2 1,0 0-1,0 0 1,1 0 0,1 1-1,1 1 1,-1-6-1,2 1 1,0 0 0,1 1-1,0 0 1,2 1 0,0 0-11,2 5 1,0 1-1,2 0 1,0 1-1,1 0 1,1 0-1,2 0 1,-3-7-1,2 0 1,1 0-1,1 1 1,0-1-1,1 1 1,0 0 0,1 0-5,1 3 0,0-1 1,1 2-1,1-1 1,0 0-1,0 0 1,1-1-1,0-1 0,-1-2 1,1-1-1,0 1 1,0-2-1,1 0 1,-1 0-1,1-2 1,-1 0 13,4 5 1,-1-1-1,1-1 1,0-1 0,-1-1-1,0 0 1,0-2-1,4 7 1,-1-1 0,1-1-1,-1-1 1,-1-1 0,1-1 13,-3-4 0,-1-1 1,1-1-1,-1-1 0,0-2 1,-2-2-1,3 2 0,-1-2 1,-1-2-1,0-1 1,-1-1-59,5 8 0,0-2 1,-1-2-1,-1-2 1,9 8-1,-3-4 1,-2-2 82,-13-11 1,-2-2-1,-1-3 1,7 9-1,-2-7-118,22 12 0,-34-34 271,-24-41 1,-31-33-329,-27-35 0,15 13 0,-3-7 124,7 11 0,-2-3 1,0-2-1,-3-6 1,-1-2-1,0-1-55,-4-10 1,-1-2 0,-1-1 0,7 18 0,0-1 0,-2 0-1,0-2 25,-4-7 1,-1-1 0,0-2 0,1 0-1,-2-4 1,0-1 0,0-1 0,1-2-93,7 13 1,0-2 0,0-1 0,0 0-1,0 1 1,0 1 0,1 0 0,-1 0 0,0 0-1,0-2-10,-2-3 1,0-1 0,0 0 0,-1-2 0,1-1-1,4 9 1,1-1 0,-1-1 0,1 0 0,-1-2 0,0 0-8,-2-6 0,0-1 1,-1-1-1,1-1 0,-1-1 1,1-1-1,3 8 1,1-1-1,0-1 0,0-1 1,0-1-1,0 0 0,1-1 10,1 6 0,1-1 1,0-1-1,0-1 1,0 1-1,0-1 1,0 1-1,1 0 1,-5-10-1,1 0 1,0 1-1,-1 0 1,2-1-1,0 0 0,0-1 0,5 11 0,1-1 1,-1-1-1,1 1 1,1-1-1,0 0 1,0 1-1,1 0 1,-3-9-1,1 0 1,0 0-1,1 0 1,0 1-1,1-1 0,2 0-10,0 1 0,1-1 1,1 0-1,1 0 0,0 1 1,0 0-1,1 2 1,-1-9-1,0 2 0,0 0 1,1 1-1,2 1 0,0 0-14,3 7 1,1-1-1,0 1 1,2 2 0,-1 1-1,0 3 1,-1-2 0,1 2-1,-1 2 1,1 2-1,-1 2-51,-1-6 1,-1 2-1,1 3 1,-1 5-1,-2-4 1,0 5-1,-1 6-351,-4-3 0,-2 10 0,-18-12 0,1 70 0,1 35 0,6 42 246,18-25 0,3 5 0,1 20 0,3 8 82,0-14 0,1 5 0,2 2 0,1 10 0,3 4 0,1 2 286,1-12 1,0 3 0,2 1 0,2 1 0,2 10 0,3 1 0,2 2 0,1 1-34,0-11 0,2 1 1,1 1-1,2 2 0,0 0 1,0-8-1,0 0 0,2 1 1,0 1-1,1 0 1,1 2-20,-1-6 0,1 0 0,1 2 0,0 0 1,1 1-1,1-1 0,0 0 0,1 3 0,1-1 1,0 0-1,2 0 0,-1 1 0,2 0 1,0 1-10,-1-7 0,0 0 1,0 0-1,2 1 1,0 0-1,0 0 1,1 0-1,1 0 0,0 1 1,1 1-1,1 0 1,0-1-1,1 1 1,1 0-1,0 0 1,2 0-1,3 2 0,1 1 1,1 0-1,1 0 1,0 0-1,0 0 1,1-1-1,-2 0 0,-1-3 1,-1 1-1,1-1 1,-1-1-1,1 1 1,-1-1-1,2 0 1,-1-1 3,2-1 1,0 0-1,0 1 1,1-2-1,0 0 1,-1-1-1,-1-1 1,0-1-1,0 1 1,0-1-1,-2-1 1,1-2-1,-1 0 1,-1 0 0,0-2 23,3 5 0,-1 0 1,0-2-1,-1 0 0,-1-2 1,0-1-1,3 6 0,-1-1 1,-1-1-1,-1-2 1,-2 1 32,3 10 1,-3 0 0,0-1 0,0-2 0,0-8 0,0-1 0,0-1 0,0-1-22,10 18 0,-2-1 0,-2-3 0,-8-15 0,-2-3 0,-4-2 341,5 21 0,-6-6-472,-8-20 0,-10-9 0,-22-6 218,-24-46 0,-26-44-323,16 1 0,-2-6 0,-8-14 1,-2-5 23,13 13 1,0-3 0,0-2 0,-3-6-1,1-2 1,0-4 9,-2-8 0,1-3 1,-2-1-1,10 19 1,0 0-1,-1-1 0,1-2 30,-4-7 1,-1-3 0,1-1 0,0 0 0,-2-3-1,-1-1 1,1-1 0,0-1-29,7 11 1,0-1 0,0-2-1,0 0 1,0-1 0,-4-5-1,1-1 1,-1-1 0,-1-1-1,1-2 49,5 9 0,-1-2 0,1 0 0,-1-2 0,1 0 0,0 0 0,-1-5 0,0 0 0,0-1 0,1-1 0,0-1 0,0-1-16,3 7 0,-1-1 1,1 0-1,0-2 1,0 0-1,1-1 1,0 0-1,4 7 1,1 0-1,-1 0 1,1-1-1,0-1 1,1 0-1,0-1 0,0 0 4,0-4 1,0-1-1,0 0 1,1-1-1,0-1 1,1 1-1,0-1 1,1 1 0,1 0-1,0-1 1,1 1-1,0 0 1,1-1-1,0 1 1,1-1-1,1 0-4,0-1 0,1-1 1,1 1-1,1-1 1,-1 0-1,2 1 1,-1 1-1,1 1 1,0-5-1,-1 1 1,2 0-1,-1 2 1,2 0-1,-1 0 0,1 1-10,1 3 0,1 0 1,0 0-1,0 1 0,1 2 1,0 0-1,1 2 1,-1-3-1,2 1 0,0 2 1,0 1-1,2 1 0,-1 2-34,2-5 1,-1 1 0,2 1 0,0 3-1,0 3 1,1-3 0,-1 2 0,2 4-1,0 4-382,1-31 0,2 12 164,-1 29 0,0 15 0,-2 27 150,-4 47 0,-5 29 302,-12 17 1,13-13 0,2 8 71,-1 21 1,1 8-1,5-12 1,1 5 0,3 4-118,1-12 0,2 3 1,1 2-1,1 3 0,2-7 1,0 2-1,2 3 0,0 0 1,2 2 1,1-9 1,0 1 0,1 1 0,1 1 0,1 1 0,0 1 0,1 6 0,1 1 0,1 1 0,0 1 0,1 0 0,0 0-17,-1-10 1,0 0-1,1 1 1,1 0-1,0 0 1,1 1-1,0 1 1,0-7-1,1 1 1,0 0-1,1 0 1,1 1-1,0 0 1,1 1 0,0-1-9,3 5 1,-1 0 0,2 1 0,0-1 0,0 2-1,1-1 1,1 0 0,1 1 0,-3-8 0,0 0 0,2 0-1,-1 1 1,1-1 0,1 1 0,0-1 0,1 1 0,1-1-1,0 0 1,2 1 0,0-1 0,1 0 0,1 0-1,-1 0 1,1 0 0,-1-1 0,1 0 0,3 7 0,-1 1-1,1 0 1,0-1 0,0-1 0,1 0 0,0-1 0,0-2 7,-1-4 1,1-1-1,1-1 1,0 0-1,0-2 1,-1 0-1,0 0 1,0 0-1,2 5 1,0 0-1,-1-1 1,0 0-1,-1-1 1,1-1 0,0-1 15,5 9 1,1-1 0,-1-1 0,0 0 0,0-2 0,-1-2 0,-2-6 0,-1-1 0,0-1 0,0-1 0,-1-1 0,0-2-33,4 7 1,-2-2 0,1-1 0,-2-1-1,0-3 1,4 7 0,1-2 0,-3-2-1,-3-4 31,1 6 0,-4-4 0,0-4 1,15 16-1,-1-8-100,-8-20 0,-2-6 316,25 16 1,-47-69-625,-35-42 0,-12 2 0,-8-6 131,-12-18 0,-4-8 1,11 11-1,-2-5 0,0-3 180,-4-8 1,-1-4 0,-2-2 0,7 12-1,-1-2 1,-2-2 0,0 0 20,-3-4 1,-1-1 0,-1-2 0,1-1 0,7 13 0,0-1 0,0 0 0,-1-2 0,1 0-40,-4-6 1,1 0 0,-1-1-1,0-1 1,0-1 0,5 9 0,0 0-1,0-2 1,0 0 0,0 0-1,0-1 4,-1-1 0,1-1 0,-1 1 0,1-2 0,0-1 0,-1-1 0,4 7 0,-1-3 0,1 1 0,0-2 0,-1 0 0,1-1 0,-1 1-35,0-3 0,-1 1 1,1-1-1,-1 0 1,1-1-1,0 0 1,1-3-1,2 6 1,2-1-1,-1-1 1,1-1-1,0 0 1,1-2-1,-1 1 0,0-2 11,2 6 1,-1-1-1,1 0 1,0-1-1,0-1 1,0 0-1,0 0 1,1 0 0,0 0-1,1-2 1,-1-1-1,1 0 1,0 0-1,1 0 1,-1-1 0,2 1-1,-1 0 1,1-1-1,1 2 0,-1 0 1,1 0-1,0-1 0,1 1 1,0 0-1,1-1 1,0 1-1,2-1 0,0 0 1,0 0-1,1 0 1,1-1-1,0 1 0,1 0 1,1 0-1,0 0 0,0 1-7,0-8 1,1 1-1,0 1 1,2-1-1,-1 1 1,2 0-1,-1 0 1,2 1 0,-1 0-1,2 1 1,-1 0-1,1 0 1,1 0-1,0 1 1,1-1-1,0 2-14,0-12 0,1 1 1,1-1-1,0 2 0,0 0 1,0 3-1,-1 1 1,-1-2-1,0 2 0,-1 1 1,1 2-1,-2 3 0,1 3-47,-2-1 0,0 2 0,0 3 0,-1 5 0,-1 4 0,-4-18 0,0 8 0,-5 18-369,-24-4 0,10 67 158,7 54 1,6 30 448,8-26 0,1 5 1,0 15-1,1 6 48,3-15 1,0 3 0,1 4 0,2 11 0,1 5 0,2 3-55,1-12 0,1 3 0,1 1 0,1 3 1,2-9-1,1 1 0,0 1 0,2 2 1,0 1-21,0 6 0,1 2 1,0 1-1,2 2 0,1 1 1,1-8-1,2 1 0,0 1 1,2 1-1,0 1 1,1 0-15,2 5 1,1 1-1,1 1 1,1 0 0,0 1-1,1 1 1,-2-10-1,1 2 1,0-1 0,0 2-1,1-1 1,1 2 0,0-1-19,0-6 1,-1 0 0,1 0 0,1 1 0,0 0-1,1 0 1,0 1 0,2 1 0,-1-6 0,0 1 0,1 0-1,1 0 1,0 1 0,1 0 0,1 1 0,0-1 0,1 0-7,2 4 1,0 0 0,1 0-1,1 1 1,1-1 0,0 1 0,1-1-1,1 1 1,0-1 0,-2-7 0,1 1-1,1-1 1,0 1 0,1 0 0,1-1-1,0 0 1,0 0 0,1 0 0,1-1-1,0 0 1,1 0 0,1-1-1,0 1 1,1-1 0,0 0 0,0-1-1,0 0 1,0-1 0,-1 0 0,3 4-1,-1 0 1,1-1 0,0 0 0,-1-1-1,1 0 1,-1-1 0,1-1 0,0 0 13,4 6 1,0-1-1,1 0 1,-1-1-1,0-1 1,0-1-1,-1-1 1,-1-2-1,0 1 1,0-2-1,-1-1 1,-1-2-1,0 0 1,-2-3 0,0-1-23,5 12 1,-1-3 0,-1-2 0,-1-2 0,0-2 0,7 9 0,0-3 0,-1-2 0,-3-4-39,5 7 1,-3-4 0,0-1-1,2-2 1,0-1 0,1-2 44,0-3 0,1-1 0,-3-3 0,12 18 0,-5-6-378,-16-17 0,-5-7 0,6 9 303,-44-60-292,-31-69 1,8 22-1,-4-4 273,-11-24 1,-5-6 0,9 23 0,-4-2 0,-1-1 59,-6-6 0,-1-2 0,-1-2 0,-4-7 0,-1-2 0,1-2 2,12 16 1,1-1 0,-1-2 0,-1 0-1,-4-7 1,-2-2 0,1 0 0,0-1-55,0-4 1,0 0-1,1-1 1,-1-1 0,7 13-1,0 0 1,-1-1-1,0-1 1,1 0 1,-1-1 1,0 0 0,0-1 0,0-1 0,-1 0 0,-3-7 0,0 0 0,-1-1 0,-1-1 0,1-2-43,4 10 0,0-1 1,0-1-1,-1-1 0,0-1 1,1-2-1,2 4 1,-1-1-1,1-1 0,-1-1 1,1-2-1,-1 0 0,1-1 14,1 4 1,1 0-1,-1-2 1,0 0-1,1-1 1,0-1-1,1 1 1,0-2 0,1-1-1,0-2 1,1 0-1,0-1 1,1 0-1,1 0 1,0-1-1,0 1 0,1-1 1,1-1-1,0 1 1,0-1-1,2 0 1,-1-1-1,2 1 1,-1-1 0,1 0-1,1 0 1,0 0-1,1 0 1,0-1-1,1 1 1,0-1-1,1 0 0,1 0 1,0 0-1,1-1 1,0 0-1,1 1 1,0 0-1,1 0 1,1 1 0,0 5-1,1 0 1,1 1-1,1 0 1,-1 0-1,1 1 1,1 0-1,-1 0-14,0-10 0,0 1 1,0-1-1,0 1 0,2 1 1,0 0-1,0 2 1,0-7-1,2 1 0,0 2 1,0 0-1,1 1 0,1 1-23,0 7 1,1 0 0,0 0-1,1 3 1,0 1 0,-1 4-1,-2-18 1,0 3 0,1 4-1,0 6-98,0-1 0,1 6 1,-1 10-1,-2 0 0,-2 30-295,1 52 0,-3 42 164,9 38 0,1-32 0,2 5 357,1 13 0,2 5 1,2 12-1,2 4 134,-2-22 1,0 2 0,2 2 0,3 10 0,1 3 0,1 3-55,-1-16 0,0 2 0,1 1 0,2 3 1,1-10-1,0 3 0,2 1 0,1 1 1,0 1-21,4 10 0,1 2 1,1 1-1,1 1 0,1 0 1,-3-11-1,1 1 0,1 0 1,1 1-1,0 1 1,0 1-25,-1-7 1,1 2-1,0 0 1,0 0-1,2 2 1,-1 0-1,2 0 1,-1-5-1,0 1 1,1 0-1,1 0 1,0 1-1,0 1 1,1 0 0,0 1-12,-1-4 1,0 1-1,0 0 1,1 1 0,0 0-1,1 1 1,1 0-1,0-1 1,0 1 0,3 3-1,0 0 1,2 1-1,-1-1 1,2 1 0,0 0-1,0 0 1,1 1 0,1-1-1,-2-3 1,1 0-1,1 1 1,1 0 0,0 1-1,0-1 1,0-1-1,0 0 1,-1-2 0,0-2-1,4 11 1,0-2-1,-1-1 1,1-1 0,-1-1-1,0-1 1,0-1 0,1-1 20,3 5 1,1 0-1,1-2 1,-1-1 0,-1-2-1,-1-1 1,-1-2-1,-2-1 1,0-1 0,-2-1-1,-1-3 1,0-1 0,-1-3 46,10 16 1,-2-4 0,0-3 0,-2 0 0,-2-5 0,0-1 0,-2-2 0,0-1 40,7 13 1,-1-2 0,-1-3 0,-4-10 0,-1-2 0,0-3-92,20 19 1,-5-6 195,-17-14 1,-6-9 0,4-5-491,-42-39 0,-30-43 195,3-3 0,-3-5 1,-13-12-1,-2-6 40,9 10 0,-1-5 0,1-1 1,-2-8-1,0-3 0,1-2-12,-3-11 0,1-4 0,-2 0 1,10 17-1,-1 0 0,-1 0 1,-1-2-17,-3-3 1,-3-2 0,1 0 0,1-2-1,-2-5 1,2-1 0,0-1 0,-1-2 10,6 13 1,0 0 0,0-1-1,-1-2 1,1 0 0,-3-7-1,1-1 1,0-1 0,-1-2-1,0 0-14,4 8 0,0-1 0,-1 0 0,0-2 0,1 0 0,0 0 0,-1-5 0,1 0 0,0-1 0,0 0 0,0-2 0,0-1-53,3 6 1,0 0 0,0-2 0,0 0-1,0-1 1,1 0 0,1-1 0,0-4 0,0 0-1,0-1 1,2-1 0,-1 0 0,2-1-1,-1-1 9,4 8 1,0-1-1,0 0 1,0-2-1,1 1 1,1-1-1,1 1 1,0-1 0,0 0-1,1-1 1,1 1-1,1-1 1,0 0-1,0 0 1,2-1-1,1 1-4,0 0 0,1-2 1,2 1-1,0-1 1,0 1-1,1 0 1,0 1-1,0 1 1,0-8-1,-1 2 1,1 0-1,0 0 1,0 1-1,2 0 0,-1 1-10,2 2 0,1 0 1,-1 0-1,2 1 0,-1 0 1,1 2-1,0 1 1,0-6-1,-1 1 0,1 2 1,0 1-1,1 0 0,-1 2-34,1-12 1,0 1 0,0 1 0,0 3-1,0 3 1,-1-2 0,1 4 0,-1 3-1,0 5-87,0-7 0,0 6 1,-1 9-1,-1 2 0,-1 29-295,0 48 0,-1 71 295,9-5 0,2 11 1,0-13-1,2 5 0,0 3 256,2 18 0,2 4 0,1 4 0,2-16 1,0 2-1,2 3 0,1 1 30,1-9 0,0 1 1,2 2-1,1 1 0,1 1 1,-1-8-1,0 0 0,2 1 1,0 1-1,2 1 1,0 1-15,2 6 1,0 1-1,2 0 1,1 2 0,0 0-1,1 2 1,-1-9-1,0 1 1,1 0 0,0 2-1,1 0 1,1 0 0,0 2-15,-1-7 0,0 2 1,1 0-1,1 1 1,0 0-1,0 1 1,1-1-1,0 1 0,2 1 1,1 1-1,-1-1 1,2 1-1,0 0 1,1 1-1,0 0 1,2 1-8,-1-5 1,1 0-1,0 2 1,2 0 0,0 0-1,0 0 1,1-1-1,0 1 1,0-2 0,-1 0-1,0-1 1,1-1-1,0 1 1,0-1 0,1 0-1,0 0 1,0 0 0,1-1 2,1 0 1,1 0 0,1 0 0,-1-1 0,2 0-1,-1 0 1,-1-1 0,1-2 0,-2 0 0,1 2 0,0-1-1,0 0 1,-1-1 0,0-2 0,0 0 0,-1-1 0,-1-2 31,8 13 0,-1 0 1,-1-3-1,0-1 0,0-2 1,-2-3-1,4 4 0,-2-3 1,1-2-1,-2-3 1,-1-1 32,3 5 1,-1-2 0,-2-3 0,2-1 0,-2-5 0,0-1 0,0-1 0,1-2 17,-1-2 0,1-2 1,-1 0-1,0-2 1,9 13-1,-1-1 1,-2-2 185,-7-6 0,-1-2 0,-3-3-818,5 9 0,-4-6 335,11 23 1,-61-100-64,-35-55 1,10 10 0,-3-6 415,-11-16 1,-4-4-1,12 20 1,-2-4 0,-1-1-87,-5-9 0,-3-3 0,1-2 0,9 15 1,0-2-1,0-1 0,-1-2-50,-5-8 0,0-2 1,0-1-1,0 0 1,9 16-1,1 0 1,-1-1-1,1 0 1,-1-1-51,-3-4 1,1-2 0,-1 0-1,0-1 1,0-2 0,0-4 0,0-1-1,0-1 1,-1-2 0,0 0-19,5 10 1,-2-1-1,1-1 1,-1-1-1,1-1 1,-1-2-1,4 4 1,-1-1-1,1-2 1,-1-1 0,1-1-1,0-1 1,0 0-55,3 6 1,-1-1-1,1-1 1,0 0-1,0-1 1,0-1-1,1 0 1,0 0 0,-1-5-1,0-1 1,0 0-1,0-1 1,1 0-1,0 0 1,1-1-1,1 0 7,3 8 0,0 1 1,1-1-1,1 0 0,-1 0 1,1-1-1,1 0 1,0 1-1,0-1 0,1 0 1,1 0-1,0 0 1,0 0-1,1 0 0,0-1 1,1 1-1,0-1 0,1 1-3,0-1 0,0 0 0,2 0 0,-1-1 0,1 1 1,1 0-1,0 0 0,0 0 0,1 0 0,-1-9 0,0 0 1,1 0-1,1 0 0,0 1 0,1-1 0,1 2 0,1 0-8,2 5 0,1-1 1,1 2-1,0-1 1,1 2-1,1-1 1,-2 2-1,1 0 1,-2-7-1,0 1 1,0 0-1,0 1 1,1 1-1,-1 2 0,0 2-33,0-4 1,1 1 0,-1 2-1,0 2 1,1 2 0,-1 4-1,-1-18 1,0 4 0,-1 5-1,0 6-98,-2 2 0,0 5 1,-1 11-1,0 3 0,-1 26-295,-2 52 0,7 29 0,4 29 0,4 20 456,2-37 1,0 5 0,1 16-1,0 5 148,0-18 1,1 3-1,1 3 1,4 18 0,3 3-1,2 3-3,-1-18 0,1 2 0,2 1 0,1 3 1,-1-6-1,0 3 0,2 1 0,0 1 1,1 2-21,2 9 0,0 1 1,2 2-1,0 1 0,2 2 1,-1-7-1,1 0 0,1 2 1,1 1-1,0 1 1,0 0-25,-1-8 1,-1 0-1,1 1 1,0 1-1,1 0 1,1 1-1,1 0 1,-1-6-1,1 1 1,0 1-1,1 0 1,1 1-1,0-1 1,1 1 0,1-1-9,1 3 1,1 0 0,1 0 0,0 1 0,1-1-1,1 1 1,0 0 0,1 0 0,-3-5 0,1-1 0,0 1-1,1 0 1,0 0 0,1 1 0,0-1 0,1 1 0,0-1-7,-1-5 1,1 0 0,0 1-1,1-1 1,0 1 0,0-1 0,1 0-1,-1 0 1,0-1 0,0-1 0,1 4-1,1 0 1,-1-1 0,0 0 0,1-1-1,-1 0 1,0-1 0,-1-1 0,1-1 18,1 2 0,0 0 0,-1-1 0,1-1 1,-1-1-1,0 0 0,0-2 0,0-1 0,8 16 1,1-1-1,-1-1 0,0-2 0,-2-3 1,-1-2 38,-1-2 0,-2-3 0,0-2 0,-2-1 1,0 0-1,5 12 0,0 0 0,-1-2 1,-2-2-64,-4-7 0,-2-1 0,0-1 0,-2-1 0,9 18 0,-2-2 0,-2-2-98,-4-10 1,-2-1 0,-3-2 0,7 22 0,-6-5 327,-9-21 0,-4-6 109,3 20 1,-63-62-389,-16-50 0,20-1 1,1-7-17,-1-12 0,1-6 0,-3-14 0,0-6 86,10 18 0,-1-3 1,-1-2-1,-4-5 1,-1-1-1,-1-2-64,-3-5 1,-2-2 0,0-2 0,-4-6 0,0-3 0,-1-2-33,10 17 1,1-1 0,-1-2-1,1-1 1,-2-4 0,0-1-1,0-2 1,0-1-60,7 12 1,0-1 0,0-1 0,0-1-1,-1-1 1,-3-5 0,0-1 0,-1-2-1,0 0 1,1-1-3,-3-4 1,1-1-1,0-1 1,0-1 0,0-2-1,5 11 1,0-1 0,0-1-1,1 0 1,-1-2-1,1 0 14,0-3 0,-1-1 1,1-1-1,1-1 0,0 0 1,0-1-1,4 11 1,1-1-1,0 0 0,1-1 1,-1-1-1,1 0 0,-1 0 5,0-5 1,-1 0 0,0-1 0,0 0-1,0-1 1,2 0 0,0 1 0,1-1 0,1 0-1,1 0 1,0 0 0,1 0 0,1 0-1,0 0 0,2 3 1,2-1 0,0 1 0,1-1-1,0 1 1,0 0 0,1 0 0,-1 0 0,1 0-1,0 0 1,1 0 0,-1 1 0,2 0-1,0 1-11,-1-9 0,1 0 0,1 1 0,0 0 0,0 1 0,-1 0 0,1 3 0,0 1 0,0 0 0,-1 1 0,1 0 0,0 1-17,0 3 1,1 1 0,-1-1-1,1 3 1,-1 1 0,1 2-1,-4-21 1,-1 3 0,1 3-1,1 5-229,0-5 0,0 4 0,-1 9-164,-5-7 0,-3 21 667,-5 36 1,8 66-70,8 30 1,9 37 27,4-42 0,2 5 0,4 25 0,3 7 0,-1-18 0,1 4 0,2 3 0,1-8 0,2 3 0,2 2 0,0 2-71,2 9 1,1 2 0,1 2 0,1 2-1,-1-10 1,0 3 0,1 0 0,1 2-1,0 0 18,-2-12 1,-1 2 0,1 0 0,0 1 0,1 0 0,0 2 0,2 7 0,1 2 0,1 0 0,0 2 0,1 0 0,0 1-17,-1-9 1,-1 1-1,1 0 1,1 1-1,0 1 1,2 1-1,0 2 1,1-4-1,0 1 1,1 1-1,1 1 1,1 1-1,0 0 1,2 0 0,0 1-15,0-6 1,0 1 0,2 0-1,0 1 1,1 0 0,0 0 0,1 0-1,0 0 1,0 0 0,-3-7 0,1 0-1,-1 0 1,1 0 0,0 0 0,1 1-1,0-1 1,1 0 0,0-1 0,1 0-1,0 1 1,2 0 0,1-1-1,0 1 1,1-1 0,0 0 0,-1 0-1,1-2 1,-1 0 0,-1-1 0,0 2-1,1-1 1,-1 0 0,0-1 0,0-1-1,-1 0 1,1-2 0,-1 0 0,1-1-91,8 13 1,0-1 0,0 0 0,0-2 0,0-2 0,-2-2 0,-2-1 0,1-1 0,-2-1 0,0-2 0,-2-2 0,-2-2 0,0-4 23,5 12 1,-1-5 0,-2-3 0,-3-1 0,5 9 0,-3-4 0,-5-4 41,-1 6 0,-5-4 0,-4-6 0,-2-2-125,-2-3 0,-2-3 1081,5 34-492,-27-44 1,-31-46-1,-15-35 1,-11-48-261,25 20 0,0-7 0,-8-14 0,-4-5-118,7 18 1,-2-3 0,-1-1 0,-5-11 0,-1-4-1,-3 0-59,7 15 1,-2-1-1,0-1 1,1-2-1,0-2 1,2-2 0,-1-1-1,1-1-51,-2-4 0,0-2 1,-1 0-1,1-2 1,6 13-1,1 0 1,-1-2-1,0 0 1,0-1-68,-2-4 0,0 0 0,0-2 0,-1-1 0,1-2 1,3 8-1,-1-1 0,1-2 0,-1 0 0,0-2 0,0-1-7,3 6 1,-1-1 0,0-2 0,0 0-1,0 0 1,1-1 0,0-1 0,1-1 0,0 0-1,1-1 1,0 0 0,1-1 0,-1-1-1,1-1 9,1 5 1,1-1-1,-1-1 1,1 0-1,0-1 1,0 0-1,1 0 1,1 1 0,1 0-1,0 1 1,1 0-1,0 0 1,1-1-1,1 1 1,0-1-1,1-1-4,0 0 0,2-1 1,0 0-1,0-1 1,2 1-1,-1-1 1,1 1-1,-1 0 1,-1-11-1,-1 0 1,2 0-1,-1 0 1,1 0-1,0 0 0,1 0-5,0 0 1,1 1 0,0-1 0,1 1-1,-1 0 1,2 0 0,0 1 0,0 3 0,1 1-1,0 1 1,1 0 0,0 0 0,1 0-1,0 0-5,2 1 0,0 1 1,1-1-1,0 1 0,1 0 1,-1 1-1,1 0 1,-1-7-1,-1 0 0,1 1 1,1 0-1,0 2 0,0-1-23,2 5 1,0-1 0,1 1-1,0 1 1,-1 2 0,-1 4-1,-2-23 1,-1 3 0,-1 5-1,-1 5-98,-2-5 0,-1 6 1,-2 10-1,-1 2 0,-6 22-295,-17 39 0,13 49 164,5 43 0,13-23 0,2 4 82,2 13 0,1 6 0,1 14 0,2 4 82,2-20 0,2 2 0,2 2 0,2 9 0,3 3 0,1 1 264,-2-16 0,2 0 0,1 2 1,0 0-1,3 7 0,0 1 1,2 1-1,0 1 9,1 6 0,2 2 0,0 0 0,1 1 1,-4-17-1,0 1 0,0 1 0,1 0 1,0 1-21,3 6 0,-1 1 1,2 1-1,0 0 0,2 2 1,-2-12-1,0 0 0,1 1 1,1 1-1,0 0 1,1 1-15,2 5 1,1 0-1,0 1 1,2 0 0,0 2-1,1 0 1,-2-6-1,1 2 1,1-1 0,1 2-1,1 0 1,0 1 0,1 0-15,-1-4 0,0 0 1,1 1-1,1 0 1,0 0-1,1 1 1,0 0-1,1 0 0,0 1 1,1 1-1,0-1 1,0 1-1,1 0 1,1 1-1,0-1 1,1 2-5,-1-5 1,1 0 0,1 2 0,0 0 0,1 0-1,0-1 1,0 0 0,-1-1 0,0-1 0,3 5 0,-1-1-1,0-1 1,0 0 0,0-1 0,0-1 0,1 0 0,-1 0-1,0-4 0,0 1 0,0-1 0,1-1 0,-1 0 0,-1-2 0,0-1 0,-2-2 0,6 11 0,-1-2 0,0-1 0,-2-2 0,-1-3 0,-1-2-198,9 17 1,-1-3-1,-2-4 1,-3-3-1,1 5 1,-4-3-1,-4-7 235,0 8 0,-5-4 0,-6-8 0,-4 0-340,-6-5 0,-3 0 0,-3-9 0,-3-1 582,-2-5 1,-4-4-122,-15 7 0,-32-47-127,-23-50 0,19 7 0,-2-5 111,-3-15 0,1-4 1,-5-5-1,1-3-36,15 16 0,1-3 0,0-2 0,-3-8 0,2-3 0,0-2-110,-1-9 1,1-4-1,-3-1 1,7 14-1,-1-2 1,-2-2-1,0 0-55,-4-8 1,0-1 0,-1-2 0,2 0-1,0-4 1,1-1 0,0-1 0,0-1-18,6 13 1,0-2 0,-1 0 0,1-2-1,1 0 1,-2-4 0,1-2 0,0 0-1,1-2 1,-2 0-64,6 10 0,-1 0 0,-1-2 0,2 0 0,-1-1 0,2-1 0,-1-5 0,0-1 0,1-2 0,1 0 0,0-2 0,1-1 11,2 8 1,1-1 0,0-2 0,0 0-1,1 0 1,1 0 0,0 0 0,2 3 0,0 0-1,0 0 1,2 1 0,-1-1 0,1-1-1,0 1 0,0-3 1,1 0 0,-1 0 0,1-1-1,1 1 1,0 0 0,1 0 0,1 2 0,0 1-1,1 0 1,1 0 0,0 0 0,0 0-1,0 0-11,-1-13 0,-1 0 0,2 0 0,-1 0 0,2 0 0,0 0 0,2 3 0,0 0 0,1 0 0,1 0 0,1 1 0,0 0-8,1 2 1,0 0-1,2 1 1,-1 0 0,1 2-1,0 2 1,0-5 0,0 1-1,0 3 1,1 1-1,0 1-51,0-13 1,0 1-1,1 3 1,0 6-1,1-2 1,-1 6-1,0 8-187,-2-1 0,0 12 0,-3-7-656,-3 78 971,4 59 1,8 36 170,0-28 0,0 6 0,4 15 0,2 6-26,-1-20 1,1 4 0,0 3 0,2 10 0,1 3 0,1 3-24,-1-15 0,1 2 0,0 1 0,2 2 1,-1-14-1,1 2 0,0 0 0,2 1 1,0 1-21,2 7 0,0 2 1,1 0-1,1 1 0,2 1 1,-3-11-1,2 0 0,1 2 1,0-1-1,1 2 1,1 0-9,1 7 1,1 0 0,1 2 0,0 0 0,1 0 0,1-1 0,0 2 0,0 0 0,1 0 0,0 0 0,1 1 0,1 1-12,-4-9 0,1 0 0,1 2 0,0-1 1,0 1-1,1-1 0,1 0 0,0-1 0,1 0 1,0 1-1,1-1 0,0 0 0,1-1 1,0 1 4,2 2 1,1 0-1,0 0 1,1 0 0,0-1-1,0-2 1,-1 0-1,4 6 1,0 0 0,0-2-1,0-1 1,-1-2 0,0-1 33,4 7 0,-1-2 0,0-1 0,-1-3 1,-1-4-1,2 5 0,-1-3 0,-1-5 1,-2-6-136,1-5 1,-3-6 0,-1-2 0,7 15-1,-3-4-190,-12-14 0,-3-3 257,-4-5 1,-3-2 449,0 22 1,-13-42-108,-15-46 0,-16-47-368,5 15 1,-3-6 0,-7-10-1,-3-4 121,-4-7 1,-2-4 0,8 19 0,0-3-1,-1-1 26,-4-8 1,-1-2 0,0-2 0,-2-6 0,0-2 0,0-2-150,11 18 0,-1-2 0,2 0 0,-2-1 1,0-3-1,-2 0 0,2-1 0,-1-1 34,2-3 0,0 1 1,0-2-1,-1-2 1,-2-8-1,-1-2 0,0-2 1,-1-1-129,5 13 1,0-1 0,0-1 0,0-1 0,0-2 0,5 8 0,-1-1 0,2-1 0,-1 0 0,1-2 0,0 1-3,0-4 0,0-1 0,1 0 0,0-1 0,1 0 0,0-1 0,0 0 0,0-1 0,1 0 0,0 0 0,1-1 0,1 2 0,1 1 0,1 1 0,1-1 0,0 1 0,1 0 0,-1-1 0,0 1 0,1-1 0,-1 0 0,1 1 0,1-1 0,0 0 0,0 1 0,1-1 0,1 1 0,-1 0 0,1-1 0,1 1 0,-1-1 0,1 1 0,-1-1 0,1 1 0,1-1 0,0 2-8,2 1 1,-1 1-1,2 0 1,-1 0 0,1 1-1,0 1 1,-1-12 0,1 1-1,0 1 1,0 1-1,0 1-20,1 8 1,0 1 0,0 0 0,0 3-1,1 2 1,-1-7 0,1 3 0,-1 2-1,0 2-218,-3-12 0,-1 3 0,0 7 0,1-9 0,-3 15 0,-19 9-164,8 70 0,8 27 0,9 30 0,4 37 524,2-34 1,0 7-1,1 21 1,0 8 130,0-23 1,1 4 0,1 2 0,0 10 0,1 3 0,2 1-42,0-17 1,1 1 0,0 1 0,2 2 0,2 10 0,1 2 0,2 3 0,1 0-25,-2-15 0,1 0 0,1 2 1,1 0-1,1 2 0,1 5 1,2 1-1,0 1 0,1 1 1,0 0-18,-3-15 1,1 1 0,-1 0 0,2 0 0,0 2 0,0 0 0,3 8 0,0 1 0,1 1 0,0 1 0,1 1 0,0 1-17,-2-9 1,0 1-1,0 1 1,1 0-1,0 1 1,1 1-1,0-1 1,-1-8-1,1 0 1,0 1-1,0 0 1,1 0-1,0 0 1,1 0 0,-1 0-1,1 1 1,0 0-1,0 1 1,1-1-1,-1 0 1,1 0-1,0-2 1,-1-1-1,2 4 1,0-1-1,0-1 1,0 0-1,0-2 1,0-2 0,-1-1 43,6 17 0,0-2 0,0-2 0,-1-3 1,-1-4-1,2 3 0,-1-3 0,-1-4 1,-2-4-26,0 2 0,-2-4 1,0-5-1,10 13 1,-1-10-315,-10-26 0,-2-6-664,15 22 1385,-22-23 1,-20-38-421,-16-27 0,-22-29-30,12 11 1,-2-4-1,-3-10 1,-1-3 203,-3-9 1,-1-5 0,-1-16 0,-1-6-83,12 25 1,-1-3 0,0-1 0,-1-7 0,0-2 0,0-2-140,-2-3 1,-1-1 0,0-2 0,5 16 0,0-1 0,0-2 0,-2 0-60,-2-8 0,-1 0 1,-1-2-1,1-2 0,5 11 1,0-2-1,0-1 0,0-1 1,1-1-56,0-2 1,0-2-1,0 0 1,1-2 0,1-1-1,4 10 1,0-1 0,1-2-1,1 0 1,0 0-1,2-1 8,0 0 0,1-1 0,0-1 0,1 1 0,1-1 0,-1-1 0,1-1 0,-1-1 0,1 0 0,0-1 0,0 0 0,1 0 0,-1-1 0,1-1 0,1 0 0,-1-1 0,1 1 0,1-1 0,0-1 0,0-1 0,1 0 0,1 0 0,0 0 0,1 0 0,1 1 0,0 0 0,2 0 0,-1 0 0,1 0 0,1-1 0,-1 1 0,2-1 0,-1-1 0,1 1 0,1 1 0,-1 0 0,2 2 0,-1 0 0,1 0 0,1 1 0,-1 0 0,1 1 0,-1 3 0,1-1 0,0 2 0,0-1 0,0 2 0,1-1-28,0-14 1,0 0 0,0 1 0,0 2-1,0 3 1,0-8 0,-1 3 0,1 3-1,-1 5-87,3-6 0,-1 6 1,-1 8-1,-1-7 0,-6 24-295,-5 49 0,-3 44 164,3 37 0,4-17 0,0 5 82,4 15 0,1 5 0,-2 23 0,2 10 378,1-18 0,1 6 0,1 3 1,-1-14-1,1 1 0,-1 3 0,1 1-34,-1-6 0,1 3 0,0 1 1,0 1-1,2-1 0,0 3 1,2 1-1,1-1 0,0 2 1,0 1-10,2 6 0,0 2 1,1 0-1,1 2 0,2-1 1,-2-14-1,1 0 0,1 1 1,1 0-1,0 0 1,1 0-15,0 3 1,0 0-1,2-1 1,-1 2 0,1 0-1,1 0 1,-2-7-1,1 0 1,-1 0 0,2 1-1,-1 0 1,1 1 0,0 0-6,1 4 0,0 0 0,1 1 0,0 1 1,0-1-1,0-1 0,2 0 0,-1-3 0,1 0 1,0-1-1,0-1 0,1 1 0,1-1 1,1 1 4,0-1 1,2 1-1,0 0 1,1-1 0,0 0-1,0-1 1,0-2-1,1 7 1,1-2 0,-1-1-1,0-1 1,1-1 0,0-2 33,4 9 0,1-2 0,0-1 0,-1-2 1,0-2-1,4 11 0,-1-1 0,-1-4 1,-1-2 30,-4-11 0,-2-2 1,1-2-1,0-4 1,5 10-1,1-4 1,1-4-4,-1-9 1,0-2-1,-1-3 1,8 16-1,-3-4-523,-5-15 0,-5-4 1243,4 27-1349,-10-43 0,-38-51 732,-8-35 0,-24-36-178,19 32 1,-1-4 0,-4-7-1,-1-4 134,-4-8 1,1-3-1,10 20 1,1-1 0,0-3-35,-3-5 1,0-1 0,0-4-1,-1-9 1,1-4 0,0-2-132,6 18 0,-1-2 1,1 0-1,1-2 0,-1-1 1,1-1-1,-1 0 0,0-2-28,-1-2 0,0-2 0,-1 0 1,0-2-1,0-5 0,-1-2 0,0 0 1,0-2-103,4 15 1,-1 1 0,1-2-1,0 0 1,1-3 0,0-5-1,0-2 1,0-2 0,2-1-1,-1 0 40,4 9 0,-1-1 1,1-1-1,1 0 0,1 0 1,0 0-1,2 3 1,0 0-1,2 0 0,-1 0 1,2 0-1,0-1-23,0-3 0,0 0 0,1-1 0,1 1 0,0-1 0,1 1 0,0 1 0,0 1 0,1 0 0,0 0 0,1 0 0,1 0 0,0-1 0,1-1 0,0 1 0,1-1 0,-1 1 0,0 0 0,0 3 0,0 0 0,-1 0 0,1 0 0,0 1 0,0 1-28,0-16 1,1 1 0,1 0 0,-1 2-1,-1 2 1,-1-7 0,0 2 0,-1 3-1,1 2-31,0 11 1,1 2-1,0 3 1,-3 3-1,-3-2 1,-2 3-1,-3 8-351,-5-2 0,-4 9 0,-26-10 0,-14 62 62,5 30 0,5 28 757,23 24 1,13-15 0,1 7-274,3 22 1,1 7 0,3-19 0,1 4 0,1 3 33,2-11 0,1 3 1,1 1-1,0 2 0,-1 9 1,2 3-1,-1 1 0,2 0 10,0-13 0,0 1 0,1 1 1,1 1-1,1 0 0,0 6 1,2 1-1,0 0 0,2 2 1,-1 0-1,2 4 0,1 2 0,0 0 1,1 1-1,1-1 0,0 0 1,2-1-1,1 0 0,0 1 1,1 1-18,-2-12 1,1 0 0,0 0 0,1 1 0,0 0 0,0 0 0,1 0 0,1 1 0,0 0 0,0-1 0,0 1 0,1 0-4,0 2 0,1 1 1,0-1-1,0 1 1,1-1-1,0 0 1,1-1-1,0-1 1,1-1-1,0 1 1,0-1-1,1 1-49,0-1 0,1 1 1,0-1-1,0 0 0,1-1 1,-1-3-1,3 7 0,0-2 1,1-1-1,0-2 0,1 0 19,-1-6 1,1 0 0,1-2 0,-1-1 0,-1-1 0,2 7-1,0-2 1,-1-2 0,-1-1-3,6 14 0,-2-3 0,0-2 0,-4-7 0,-1-1 1,0-2 14,-1-9 1,-1-1-1,-1-3 1,7 12 0,-2-6-234,-6-20 1,0-6 609,12 7-682,-26-42 0,-3-47 445,-12-19 0,-17-34-87,7 42 1,-2-4 0,-6-14 0,0-4 130,-3-7 1,2-3 0,1-8 0,0-3-224,5 26 1,-1-3-1,1 0 1,0-6-1,0 0 1,-1-3 32,-2-7 1,-1-3-1,-1-1 1,5 17-1,-1-1 1,0-2-1,0-1-85,-1-6 0,-1-2 0,1-1 0,-1 0 0,0-2 0,1-1 0,-1-1 0,1-2-69,2 12 1,0-1 0,1-1-1,-1-1 1,1 0 0,0-5-1,1 0 1,-1-1 0,1-1-1,1-1 17,1 8 0,1 0 0,0-2 0,1 0 0,0-1 0,1 1 0,1-4 0,0 0 0,1 0 0,0-1 0,1 0 0,1 0 0,-1 0 0,2-2 0,0 1 0,1-1 0,0 1 0,0 0 0,1 1 0,1 1 0,1 0 0,-1 0 0,1 1 0,1 1-17,0-12 1,1 2 0,0 0-1,0 1 1,0 0 0,1 5-1,-1-1 1,1 2 0,0 0-1,-1 0-11,1 3 1,0 0 0,0 1 0,0 2-1,0 1 1,0-8 0,0 1 0,-1 3-1,0 4-87,0-10 0,-1 4 1,0 6-1,-2-14 0,-4 15-295,-15 7 0,2 37 0,-8 38 0,8 15 0,-2 14 0,4 30 529,1 22 0,10-14 0,1 8 126,2-11 1,2 3 0,0 4 0,0 16 0,2 4 0,1 4-55,1-12 0,2 3 0,0 2 0,1 1 1,0-12-1,0 3 0,0 0 0,1 1 1,1 0-12,2 5 0,1 1 0,1 1 1,0 0-1,-1 1 0,1 6 1,0 1-1,-1 0 0,1 2 1,1 0-18,0-12 1,0 0 0,0 2 0,1-1 0,0 2 0,1-1 0,0 5 0,0 0 0,1 0 0,0 1 0,1 0 0,0 0-1,2 2 1,0 1 0,1-1 0,1 1 0,0-1 0,1-1 0,-1-3 0,0 1 0,1-1 0,0-1 0,1 0 0,1-3 16,4 11 0,2-2 0,0-1 1,1-2-1,-2-1 0,-2-8 1,-1 0-1,-1-2 0,1-1 1,-1-2-37,4 8 1,-1-2 0,0-2 0,-1-2 0,3 14 0,-1-3 0,-1-3 0,-6-17 0,-1-2 1,-1-2-1,6 21 1,0-5 387,0-13 0,-2-6-257,9 26 271,2-34 0,-33-77-591,-12-27 0,-13-39 156,6 35 0,-2-4 1,0-14-1,0-4 166,-3-10 1,2-3-1,6 19 1,1-1 0,1-2-79,0-3 0,1 0 0,0-3 1,-1-6-1,0-3 0,0-1-207,-1-7 1,-1-2 0,1-2 0,1 17 0,0-1 0,1 0 0,0-2 41,1-3 0,0-1 1,1-1-1,0-1 0,-2-8 1,-1-2-1,1-2 1,1 0-53,3 17 1,0 0 0,1 0-1,1-2 1,-1-2 0,1-7-1,1-3 1,-1 0 0,2-2-1,0-2 17,1 11 0,0-1 0,1-2 0,0 0 0,1 0 0,0 0 0,1-2 0,0 0 0,1-1 0,0 0 0,1 1 0,0-1 0,1 2 0,1-1 0,-1 0 0,2 1 0,-1 0 0,1 1 0,-1 6 0,1-1 0,0 1 0,0 2 0,1 0 0,0 2-28,1-5 1,1 0 0,0 2 0,1 3-1,-2 2 1,1-4 0,-1 2 0,0 3-1,0 5-218,0-3 0,0 4 0,0 7 0,1 0 0,-5 15 0,-15 21-164,-5 54 0,-3 12 0,4 11 0,-2 31 246,7-23 0,1 7 0,1 25 0,2 9 378,2-18 0,0 3 0,1 5 0,2-10 0,0 2 0,1 3 0,1 1-37,0 8 0,0 3 0,2 1 1,0 2-1,0-11 0,1 2 0,0 0 1,1 2-1,0 0-6,1 5 0,0 1 1,0 0-1,1 2 0,1 0 1,-1-10-1,1 1 0,0 0 1,0 1-1,2 0 1,0 1-9,1 0 1,0 1 0,2 0 0,0 0 0,1 1 0,-1 0 0,1 5 0,0 1 0,1 0 0,0 1 0,0 0 0,1 0-13,-2-10 1,1 0-1,0 1 1,1 0 0,-1-1-1,1 0 1,-1-1 0,2 10-1,0 0 1,0-1 0,1-1-1,-1 0 1,-1-2-62,0-6 1,-1-1 0,1-1 0,-1-1 0,1-1 0,-1-1 0,2 8 0,1-1 0,-1-1 0,0-3 0,1-3-137,1 4 1,0-3 0,1-3 0,-1 0 0,5 18-1,1-2 1,-1-2-2,0-7 1,-1-2 0,0-3 0,-3-11 0,1-3 0,-2-2 376,1 18 0,-2-6-609,-2-17 0,-5-7 852,-9 6 1,-15-47-1,-8-30 1,-10-35-393,12 9 1,2-6 0,-1-13 0,1-5 145,-4-12 1,0-3 0,1-14 0,0-3-116,6 28 0,1-2 0,0-2 1,0-4-1,1-3 0,1-1-140,0-5 1,2-3 0,0-1-1,2 19 1,0-2 0,1-1 0,-1-1-35,1-8 1,-1-1-1,0-2 1,1 1-1,-1-1 1,1 0-1,0-1 1,0-2-67,1-5 1,0-1 0,0-2 0,-1 0-1,2 14 1,-1-1 0,1 0 0,-1-2-1,1 0 20,0-6 1,0 0-1,0-2 1,0-1 0,1 0-1,0 11 1,1 0 0,0-1-1,0 0 1,0-1-1,0-1 8,0-4 0,0-1 0,0-1 0,0 0 0,0 1 0,1 0 0,0 4 0,-1 0 0,2 1 0,-1 0 0,0 0 0,1 0-8,-1 1 1,1 0-1,0 0 1,0 0 0,1 1-1,-1 2 1,0-11 0,0 2-1,1 2 1,-1 0-1,1 1-20,1 4 1,0 1 0,0 1 0,0 2-1,0 3 1,0-7 0,0 3 0,-1 3-1,0 2-87,0-10 0,0 3 1,-2 8-1,-1-1 0,-4 15-295,-15 13 0,10 39-492,-5 35 492,5-4 0,3 47 555,5 14 0,3-15 0,2 7 133,-1 17 1,2 6-1,-1-16 1,1 4 0,0 3-75,-1-8 1,1 2 0,1 2 0,0 1 0,2 3 0,0 1 0,0 0 0,2 3-14,0 7 0,1 2 0,0 2 0,1-1 1,0-17-1,0 1 0,0-1 0,0 2 1,1-1-12,-1 4 0,1 0 0,0 1 1,1 0-1,0 1 0,1 6 1,1 0-1,0 1 0,0 1 1,0 1-18,-1-12 1,1 0 0,-1 1 0,1 0 0,-1 0 0,2-1 0,-1-2 0,0 0 0,1 0 0,0 0 0,0 0 0,0 1 7,1 1 0,1 1 1,-1 1-1,1-1 0,-1-1 1,1-2-1,2 11 0,0-2 1,-1-2-1,1 0 1,0-1-109,0-5 1,-1 0 0,0-2 0,1 0 0,-2-3 0,3 11 0,-1-2 0,0-1 0,-2-2-16,-1-7 1,0-2 0,-1 0 0,-2-3 0,2 12 0,-1-3-1,-2-1 102,-3-7 0,-2 0 0,0-4 0,1 21 0,-2-5-164,-4-13 0,0-6 0,-2 31 1079,-4-31-542,4-34 1,-13-47-555,3-34 0,-3-40 83,6 25 0,1-5 0,-1-11 1,0-4 165,0-15 0,1-4 1,4 29-1,0-2 1,0-2-159,0-6 1,0-2 0,1-1 0,1-3 0,0-2 0,0-2-74,-1-7 1,-1-3 0,0 1 0,0 0 0,0 0 0,0 0 16,0 20 0,0 0 0,-1-1 0,1-1 0,-1-6 0,0-2 0,1 0 0,-1-1-32,-1-4 1,0-1 0,0 0 0,1-4-1,0 12 1,1-2 0,0-1 0,0-1-1,-1-2 28,1 10 0,-1-2 0,0-1 0,0-1 0,0 1 0,1 0 0,0 2 0,0-1 0,1 1 0,-1 0 0,1-1 0,-1 0-8,1-3 1,-1 0-1,0-1 1,0 0 0,0 1-1,0 0 1,1-12 0,-1 1-1,0 0 1,1 1-1,0 0-9,0 2 1,1 0 0,0 1-1,0 1 1,0 1 0,0 8-1,-1 0 1,2 2 0,-1 1-1,0 1-42,0-12 1,1 1-1,0 2 1,-1 6-1,1-3 1,1 6-1,-3 6-351,-1-4 0,-3 10-492,-12-6 903,-8 76 0,0 34 259,4 24 1,15-10 0,2 6 17,0 9 1,1 6-1,1-6 1,1 4 0,0 3-57,-1 15 0,0 4 1,1 2-1,0-17 1,1 0-1,0 2 1,1 2-19,0 8 1,1 1 0,0 2 0,1 0 0,1 5 0,2 0 0,0 1 0,-1 1-14,1 2 0,0 2 0,0-1 0,2 2 1,-1-18-1,1 1 0,1 0 0,0 0 1,0 1-12,1 5 0,0 0 0,0 0 1,0 0-1,1 0 0,0-3 1,-1 0-1,2-1 0,0 1 1,1 0-1,1 5 0,2 1 0,0 0 1,1-1-1,-1 0 0,-1-6 1,0-1-1,-1 0 0,1-1 1,1 0-46,1-2 0,0 0 0,0-1 1,1-1-1,-2-1 0,3 12 1,-2-2-1,1-1 0,0-1-151,-1-5 1,0-2 0,-1-1-1,-1-3 1,1 10 0,-1-3 0,-1-4 169,3 19 1,-1-6 0,-4-15 0,-1-6 283,-3-11 0,-1-5-349,3 30 1,-8-33 67,0-46 85,-15-85 1,9 27 0,2-6-130,-4-23 0,-1-5 1,0 0-1,2-3 47,4-7 1,1-4 0,-2 29-1,0-2 1,0-2-100,2-6 1,0-1-1,0-3 1,0-5-1,-1-1 1,1-2-83,-1-6 0,1-1 0,1-1 1,0 23-1,1-1 0,0-1 1,-1 0 35,0-4 1,-1 0 0,0-1 0,1-2 0,0-7 0,1-2 0,-1-1 0,1-2-33,0 12 1,0-1 0,0-1-1,0-1 1,0 0 0,0-7-1,1-1 1,-1 0 0,0-2-1,1 1 17,0 14 0,0-1 0,-1 1 0,2-1 0,-1 0 0,0 1 0,0 0 0,0 1 0,1 0 0,0 0 0,-1 0 0,1 1-17,1-11 1,1-1 0,0 2-1,-1 0 1,1 1 0,-1 6-1,0 0 1,0 1 0,0 1-1,0 1-24,0-15 0,0 2 0,0 1 0,0 3 0,-1 11 0,0 1 0,0 3 0,-1 4-205,1-3 0,-2 5 0,-2 5 0,-2-11 0,-7 17 0,-12 30 584,-12 41 0,-3 16 141,9 19 1,2 29-343,12-23 0,1 6 0,3 20 0,1 7 98,2-17 1,0 3 0,1 3-1,0 17 1,2 4 0,0 2-52,1-17 0,1 1 0,1 2 1,-1 1-1,1 7 0,0 2 0,0 0 1,1 1 6,0 4 0,0 2 0,1-1 0,2 2 1,0-19-1,0 1 0,2 1 0,-1-1 1,1 2-12,0 3 0,0 0 0,0 1 1,1 0-1,1 1 0,1 0 1,0 1-1,1 1 0,0-1 1,1 0-124,-1 1 0,1-1 0,1 1 1,-1-1-1,1-2 0,-2-4 0,1-1 1,0 0-1,0-2 0,0-1 40,2 11 1,1-2 0,0-2 0,-1-1 0,-2-10 0,0-2 0,0-1 0,0-2-70,3 15 1,0-2 0,-1-4-1,-2-9 1,0-3 0,-2-4 154,0 13 0,-2-6 390,-1-12 1,-1-9-1,-3-7 1,0-38-95,0-35 1,0-32-310,0-31 0,-2 32 1,-2-3 156,2-16 1,-1-4 0,-1-10 0,2-4-181,1 26 0,2-3 1,-1 0-1,0-5 0,1-2 1,0-1-141,0-5 0,1-2 0,1 0 0,-1-5 0,0-2 0,1-1-40,0 21 0,-1-1 0,1-1 1,1-2-1,1-7 0,0-1 1,1-2-1,-1 0 5,0-4 1,-1-1 0,0 0 0,0-2-1,0 17 1,1-1 0,-1 0 0,0-1-1,0 1 11,0-2 1,0 0 0,-1 0-1,0 0 1,1 0 0,-1 0-1,0 1 1,0-1 0,0 0-1,0 1-11,0-2 1,-1 0 0,0 1 0,0 0-1,1 2 1,0-12 0,1 2 0,-1 1-1,0 2-31,-1 9 1,-1 2-1,0 1 1,1 3-1,0-10 1,0 4-1,0 7-351,-2-2 0,0 9 0,-8-23 0,-2 65 295,-7 34 0,0 18 688,-1 23 1,1 33-279,8-25 1,1 6 0,2 21 0,2 7-51,2-20 1,0 3 0,0 3 0,1 9 0,1 2 0,0 3-42,-1-16 1,1 1 0,0 1 0,1 0 0,-1 2 0,1 0 0,0 1 0,0 1-1,2 4 1,0 2 0,0 0 0,0-1 0,0 1 0,0-1 0,0 0 0,1 1-1,2-2 1,2 1 0,0-1 0,-1-2 0,0-4 0,0-1 0,0-1 0,1-2 40,3 17 1,1-3 0,0-2 0,-3-9 0,1-1 0,-1-3-196,1-6 0,0-2 0,-1-1 0,2 20 0,-1-4-157,2-9 0,-1-5-23,-4-15 1,-2-5 189,3 10 513,-8-33 1,0-35-162,0-27 0,0-22-161,0-18 0,0 25 1,0-4-190,0-10 1,0-4-1,0-11 1,0-4 184,0-8 0,0-2 1,0 24-1,1-1 0,0-1-265,0-6 1,1-2 0,0-1 0,1-1-1,-1 1 1,1-3-65,0-8 0,1-1 0,1-2 0,1-4 0,2 0 0,-1-4 41,-3 19 0,0-2 0,0-1 0,1 0 0,1-2 0,1-2 0,0 0 0,0-1 0,-1-6 0,0-2 0,-1 0 0,1 2 0,0 8 0,0 2 0,0 1 0,-1 0-18,0 2 1,-1 1-1,1 1 1,-2 3-1,1-10 1,-1 4-1,0 5-351,2-17 0,-4 10 164,-5 25 0,-6 12 0,-13 12-164,-11 49 0,1 22 0,10 19 0,4 34 246,6-30 0,3 4 0,2 10 0,2 6 149,0 11 0,1 4 1,3-21-1,1 2 1,0 1 259,-1 8 1,0 2 0,0 1 0,1 6 0,1 2 0,1 1-1,0 6 1,1 2 0,1-1 0,0-2 0,0 1 0,2 0-42,0-23 1,1 0 0,0 1 0,0-1 0,0 0 0,-2-1 0,2 1 0,-1-1 40,4 23 1,1 0 0,0 0 0,0-1 0,-1 0 0,1-1-1,1-2 1,1-2 0,0-1 0,-3-11 0,1-1 0,0-2 32,-1-4 1,1-1-1,-1-4 1,2 17 0,-1-6-313,2-13 1,0-6-399,-1 25 429,4-35 0,-13-56 576,4-23 1,-4-26-338,-2-20 0,0 25 1,0-2 72,0-10 0,0-3 1,3-9-1,2-2 18,0-3 1,1-3 0,0-11 0,0-3-170,-1 28 1,1-1 0,0-1 0,-1-1 0,-1-1 0,1 0-241,1-4 0,2-1 0,1-1 0,-1-5 0,1-1 0,0-1 0,1-2 0,-1-1 0,1-2 0,1-7 0,0-2 0,0-1 23,-2 21 1,-1-1-1,1 0 1,0 2-1,1-13 1,1 2-1,0 2-187,-1 6 0,0 1 0,-1 5-128,1-11 1,-3 9 530,-2 21 0,-2 10 908,-3 11-603,0 37 1,0 33-141,0 11 0,2 13-81,4 11 0,-2 26-38,1-37 1,1 3 0,-1 11 0,0 4 49,0 13 1,1 4 0,1 1 0,0 2-62,-5-26 0,-1 0 0,1 0 0,2-1 0,0 0 0,0 0-86,-2-1 1,0 0 0,0 0 0,0-1 0,0-1 0,-1 0-3,0 1 1,-1 0-1,-1-2 1,1 19-1,0-3-92,0-5 0,0-4 0,0-13 1,0-5 192,0 26-223,8-27 213,2-29 1,7-54 190,0-23 1,1-33 22,-1-13 1,-6 41 0,1-3-152,0-5 0,-1-2 0,1-6 0,-1 0-152,-2-4 0,-1-2 0,4-7 0,-1-3 16,1-2 1,0-2 0,-4 26 0,-1-2-1,1 1-78,-2-1 0,-1 0 1,1 0-1,1-3 1,0 0-1,0-2 15,-1-4 1,0-1 0,-1 0-1,2 1 1,0-1 0,-1 2-175,-4 0 0,0 2 1,-1 2-1,3-21 0,-2 7-241,0 24 1,-4 5-257,-13-24 477,-12 39 1,-16 34-276,-3 14 0,10 26 0,7 15 0,2 25 164,-2 16 0,16-34 0,1 1 82,3 3 0,1 2 0,2 3 0,1 3 0,-1 3 0,0 2 0,1 4 0,-2 2 0,-1-2 0,-1 2 0,1 2 0,-1 1-246,0-4 0,1 0 492,-1 9 0,0 1 0,-3-1 0,-1-1 0,-1 6 0,-1 1 0,0-2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51.756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1831 2026 8496,'-30'-65'-191,"1"-1"1,-3 3-1,0-1 1,2 0-1,1 0 313,-1 0 0,2 1 1,4 2-1,2 1 167,2 6 0,-1 4 0,-23-23 202,-2 38 1,-10 26-72,-1 26 1,-14 31-198,2 21 1,30-18-1,3 4-49,-3 6 1,3 5 0,2 12 0,2 5-339,9-21 0,-1 2 0,2 0 0,3 2 0,3 1 0,-1 0 152,-1 5 1,1 2 0,0-1 0,3 1-1,1-1 1,0 1 96,-1 3 1,0-1 0,2 2 0,1 1 0,1 0 0,0 1 4,0 4 0,1 2 0,-1-2 0,1-7 0,0 0 0,0-1-49,0 2 1,-1-1 0,0-1 0,2-6-1,-1-1 1,1-1 67,-1 31 1,1-2-1,3-5 1,1-1-55,0-3 1,2-3 0,1-14 0,0-4-43,1-10 0,0-4 383,0 29-255,8-37 1,7-36-51,8-26 0,0-31-211,-6-21 1,-1-29 188,-10 33 1,-1-3-1,0-9 1,-2-4-2,-3-12 1,0-4-1,0 27 1,0-1-1,0-1-92,0-4 0,0-1 1,0-1-1,0-4 0,-1-2 1,0-1 23,-1-5 0,0-1 1,0 1-1,1 1 1,0 0-1,-1 0-164,-1-7 0,-1 0 0,0-1 0,2 3 0,0-1 0,0 0 52,-2-3 0,0 0 0,1 0 0,1 2 0,1 0 1,0 0 39,-1-1 1,0 0 0,0 3 0,1 10-1,0 2 1,1 2-126,0 3 0,0 1 1,0 4-1,0-17 0,0 7-202,1 16 1,-2 5 411,-14-31 0,-8 52 276,-12 34 1,-3 38-341,9 38 0,12-18 0,1 5 44,-1 13 0,0 4 0,-3 13 0,1 3 41,7-24 1,1 1 0,0 2 0,-3 4 0,1 1 0,1 2 15,1 3 0,2 2 0,0 1 0,1 1 0,-1 1 0,1 0 76,0 5 1,0-1 0,1 1 0,2-4 0,2-1 0,0 0-48,0 1 1,1 0 0,1-1 0,0-4 0,0-1 0,1 0 79,0-2 1,-1 0 0,2 0 0,1-3 0,1-1-1,0 1-33,0-1 1,0 1 0,2-2-1,6 22 1,1-4 118,2-5 1,1-3 0,1-10 0,1-5-37,0-14 0,0-3 0,18 39 774,0-32-1070,-1-22 0,1-31-23,-1-27 0,-13-25 368,-3-33 1,-12 33 0,-1-4-151,1-12 0,0-4 1,-2-10-1,-1-2 88,-2-11 1,-2-2-1,1 25 1,0 0 0,0-2-144,0-4 0,0-1 0,0-1 0,0 0 0,0-1 0,0 0-217,0-2 0,0 1 0,0-2 0,0-4 0,0-2 0,0 1 108,0-1 0,0 0 0,0-2 0,0-5 0,0-1 1,0-1 62,0-5 0,0 0 0,0 0 0,0 6 0,0 2 0,0 0-77,0-2 1,0 1 0,0 3 0,0 11-1,0 2 1,0 2-100,1-25 1,-2 4-1,1 19 1,-1 4-16,-1 15 1,-2 7 0,-8-7 29,-11 41 0,2 21 260,-8 19 0,-2 15-271,-9 20 0,2 28 99,14-30 0,2 4 0,-1 7 0,1 4 145,-1 8 0,0 3 0,-1 12 1,0 5-67,10-26 1,1 3-1,0-1 1,0 1-1,-1-1 1,2 1 137,2 4 1,1 1-1,0 0 1,0-1-1,0 0 1,2 0-30,0 3 0,1-1 0,1 1 0,1 2 0,1-1 0,1 1 41,-1 0 1,1 0 0,1-1 0,2-7 0,1-1 0,1-3-228,2 24 1,1-4-1,2-9 1,2-4 120,0-12 0,3-4 0,2-11 1,4-6-151,27 17 1,4-28-400,2-30 0,10-29 174,7-17 0,-34 1 1,-1-7 212,4-11 0,-1-7 0,0-14 1,-3-5 166,-10 18 0,-1-3 0,-1-1 1,0-6-1,-2-1 0,0-2-34,-1-3 0,0-2 0,0-1 1,1-4-1,0-1 0,0-1 4,-1 0 1,0 0 0,1-1 0,0 0-1,0 0 1,1 0-167,0 3 0,0 0 0,0-1 0,2 0 1,0 0-1,1 0 186,1-1 1,2-1 0,1 1-1,1 2 1,1 0 0,0 1-34,-3 6 0,0 2 1,-1 3-1,8-22 1,-2 7 32,-8 27 1,-2 7-558,9-18 820,-14 50 1,-17 58-189,-12 31 0,1-17 0,-3 5-132,-2 10 0,-2 3 0,-4 14 0,-2 4 77,4-20 1,-2 3 0,0 1 0,1 1 0,0 1 0,-2 1-46,-3 3 1,-1 0-1,-1 0 1,2-2 0,0 0-1,-1 0 73,1 4 0,-1 0 1,0 0-1,-1 0 1,0 0-1,1 0-19,1 0 0,1 0 0,1 0 0,3-4 0,1-1 0,2-2 164,-7 26 1,4-3 0,2-9 0,3-3 245,4-11 1,1-3-1,0-10 1,7-5-504,19 12 1,18-41-333,18-38 1,5-27 223,-4-31 0,-19 25 1,1-4-127,3-10 0,1-5 0,7-10 0,2-3 177,-12 22 0,0-1 0,-1-3 0,2-6 0,0-2 0,0-1-4,1-2 0,-1-2 0,0-1 0,2-5 0,-2-1 0,0-1 56,-3 1 0,-1-1 0,1 0 1,3-1-1,1 0 0,1-1-45,2-3 1,0-1 0,1 1 0,0 5-1,0 1 1,0 1 40,0 5 0,0 0 0,-2 4 1,-6 10-1,-2 2 0,-2 5 105,1-3 0,-3 5-498,12-26 374,-22 47 0,-23 34 48,-11 23 0,-20 27 221,-3 19 1,12-20 0,-2 4-152,-3 11 0,-3 4 0,-8 15 0,-2 3-90,12-22 0,-1 2 1,0 0-1,-2 4 1,-1 1-1,2 2 107,0 2 1,2 2 0,0 1 0,-3 3 0,0 0 0,1 1-39,4 0 1,2 1 0,0 0 0,0 2 0,1 1 0,2-1-5,4-6 0,3 0 0,-1-1 0,1-2 1,0-1-1,1-1 12,1-6 1,0-1-1,2 0 1,-6 25-1,2-4 180,1-14 1,3-4 0,5-10 0,5-4 56,6 13 0,17-25-734,18-21 1,9-15 112,13-20 1,5-26 87,7-32 1,-30 21 0,-1-7-16,2-14 0,1-4 0,2-4 0,2-2 171,-13 20 0,1-2 1,0 0-1,2-5 1,0 0-1,1-1 129,3-4 1,2-1 0,0-1 0,-1-1 0,1-1 0,-1-2-51,1-4 0,-1-1 0,0 0 0,-3 6 0,-2 0 1,0-1-6,1-3 1,-2 0 0,0 1-1,-3 7 1,-1 2 0,0 1-31,-1 4 0,1 0 1,-3 3-1,6-18 1,-4 4-117,-8 11 1,-2 5 329,2-16 0,-44 37 90,-23 34 0,-12 12-3,-11 5 1,9 22-139,-9 13 0,12 29 113,27-28 1,2 4 0,0 10 0,2 3-173,0 7 1,0 2-1,1 3 1,0 0 44,2 2 0,0 0 1,-1 0-1,0 1-100,3 2 0,2 0 0,-1-2 0,1 1-123,4 4 1,2-1 0,3-7 0,2-2-11,4-1 0,3-2 0,0-9 0,3-3-181,10 39 0,9-19-688,19-21 492,-3-28 0,17-10 553,-8-32 0,2-17-82,-8-23 0,3-30 221,-21 31 0,2-2 1,5-12-1,1-3-113,1-5 1,2-3 0,4-7 0,2-2 7,-8 23 1,0-2 0,0 0 0,-2 4-1,1 0 1,-1 0-253,2-6 1,0 0 0,-1 2-1,13-24 1,-1 3 89,-3 0 1,-3 2 0,-5 12-1,-5 2-64,-6 7 1,-5 3 392,4-23 445,-26 32-582,-28 32 0,-17 26 165,-11 15 1,3 25-336,8 15 0,-2 20 66,25-35 0,1 2 0,1 2 1,0 0-67,-2 3 1,0-1 0,0 0-1,-1 0-123,0 3 0,2 1 0,1 3 0,2 1-78,1 4 0,2 1 0,6-4 0,1 1 0,0-3 0,2-1 0,2-7 0,2-3-43,-2 37 0,5-16-695,12-13 0,3-20 492,24 2 0,11-28-492,20-1 984,-5-22 0,1 7 0,-8-11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9:31.91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264 1 8138,'-34'51'0,"-10"0"0,0 1-149,-7-8 1,14 7-835,8 0 1201,14 0-80,6-7 488,9 0-344,0-9-163,9-4 79,13-18 501,3-13-145,16-13 78,-16-9-247,6 0-146,-18 0-167,-4 10 37,-9 2-1093,0 1 0,0-4 738,10 1 0,2 12 0,10 12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9:38.46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1759 1 8292,'-34'22'983,"12"0"0,12 0 0,20 0 0,2 9 0,10 3 0,9 20-492,-6 2 1,4 8-1,-14-6 1,-5-1-1,-10-6 1,0-2-1,0 9 1,0-9-1,0 2 1,0 3-1,0-3 1,0 8-214,0-8 0,0 1-94,0-8 0,0 7 31,0 0 1,0 8-69,0-8 1,0 8 0,0-8 1,0 10 51,0-2 1,-3 2-166,-4-3 0,4 3 5,-4-9 1,2 1 37,-2-1 1,4 1 2,-4 6 0,2-3 8,-2-5 1,4-4-91,-4 4 1,-3 5 66,3 3 1,-3-3-129,3 3 0,4-8 68,-4 7 0,-3-9-10,3 3 1,-8-6-67,8-2 0,-3 0 122,3 0 1,2 0 49,-10 0-78,11 0 0,-16 7-9,5 0 1,-2-7 8,3-7 1,-6-8 7,5 8 1,3-8 107,-2 8 9,-1-1-61,-7 18 9,-10 2-54,-2 10 1,-7-10-15,4-4 0,12-13 10,11-3-42,-1-9-10,-17 24 0,8-14-12,-5 14 6,4-14 0,3 4 8,0-4 14,0-5 1,-5 9 4,6-4-7,-6-5 1,5 14 5,-15-9-7,5 9 0,-9-7-1,4 5 0,3 5 0,-3-12 1,8-3-4,-8 2 0,3-6-25,-2 6 0,-3 1 7,9 7 0,-6-7-3,6-1 0,-1-6 1,1 6 0,6 1-3,-5 7 0,7-8 14,7 1 1,-5-8-3,6 8 0,1 0 5,-1 7 0,7 0-1,-8-1 30,10 1 1,-15 8 3,6-1 0,4 0 5,3-7 0,-3-7-24,3-1 1,-3 1 9,3 7-10,4 0 1,-14 7-1,10 1 1,-8-1-3,8-7 1,-8 0-9,8 0 0,-8 0 4,8 0 1,-8 0-1,8 0 1,-8 0-3,8-1 1,-8 1 0,8 0 1,-3 0 2,3 0 0,4 0-10,-4 0 1,-3 0-2,3 0 0,0 0-70,7 0 0,0 0 72,0 0 0,0 2-28,0 6 1,0-6 6,0 5 0,0 3-3,0-3 1,0 8-1,0-8 0,7 10 4,0-2 0,8-5 19,-8-3 0,8 3 0,-8-3 0,10 7-15,-2-6 0,-3 1 0,3-1 1,-8-6 50,8 5 0,-8 3-21,8-3 0,-8 8 2,8-8 0,-3 8-6,3-8 1,2 10 7,-10-2 0,10-5-6,-2-3 1,2 3 1,-3-3 0,6 7-1,-5-6 0,4 1-3,3-1 0,0-6-1,0 5 0,0 3 2,0-3 1,0 8-1,0-8 1,7 8-2,1-8 1,1 8-1,-1-8 1,-6 0 4,5-7 1,3 0 0,-3 0 0,8 8 2,-8-1 1,8 3-7,-8-3 1,8-2-3,-8 9 0,8 1-13,-8 7 1,0-3-3,-7-4 1,0 2 11,0-10 1,5 8-2,-5-8 0,5 0 2,-12-7 0,4 8-2,3-1 1,0 0 1,0-7 1,0 0 1,0 0 0,0 2 31,0 6 1,0 1-13,0 6 0,0 5 3,0-6 0,-2-2 15,-6 3 1,6-3 4,-6 3 0,6-3 3,2-5 0,-3-4 9,-4 4 1,2 3-53,-9-3 0,6 3 25,-7-3 0,1-5-11,-8 5 1,7 6 19,0 1 1,1-4 1,-8-3 0,0-4-6,0-3 0,-3 0 2,-4 0 1,5-1-34,-6 1 1,-2 10 0,3 5 0,-3-3-49,3 3 1,5-1 44,-6 8 0,3 2-7,-2 6 0,2-6-112,-9 5 1,6-4 116,-6-3 0,1 2-5,-1 5 0,-6-12 9,6 5 0,1-5 40,-1 5 1,1 0-38,-1 0 1,-6 2 35,6 6 1,1-8-39,-1 0 1,2 2-1,-3-2 0,-2-7 4,9 6 0,-6-11 0,7 5 0,-8-8-24,8 8 0,-8-8-3,8 8 0,-8-8 1,8 7 0,-11 1 15,4 7 0,2-7 2,-3-1 1,8-9 9,-8 2 1,0-2 1,-7 2 0,8-4-9,-1 4 1,0-2 1,-7 2 1,8-2-1,-1 10 0,0-3 2,-7 2 0,1 6-6,-1-5 1,-8 4 4,1 3 0,0 0-7,7 0 1,-8-8 2,1 1 1,-3 0-1,3 7 0,2-3-39,-9-4 0,9 7 24,-3 0 1,6 2-14,2 13 0,0-8-4,0 7 0,0-9 26,0 2 0,0 3-3,0-3 1,3 1-11,4-8 1,-5 7-24,6 0 0,1 10-1,-1-2 0,2 4-17,-3 3 1,-2-10-7,10-5 0,-8-2 13,8 3 1,-1-6-5,8 5 0,-7-4 41,0-3 1,-1-1-33,8 1 0,0 8-48,0-1 0,0 0 50,0-7 1,0 0 5,0 0 1,0-7-19,0-1 1,8 1-11,-1 7 0,8 0 66,-8 0 0,8 2 3,-8 5 0,10-4-7,-2 4 1,2 3-32,-3-3 1,6-2 86,-5-13 0,4 6-37,3-6 1,0 3 4,0-2 0,0 4-15,0-4 0,0 5 8,0 1 0,7 4-30,1 4 0,1-5-3,-1 6 0,-4-6-16,11-2 0,-8 0 29,8 0 0,-8 7-85,8 0 0,-8 3 58,8-3 0,-10 3-6,2 5 0,-5 2-36,-2-10 0,0 0-109,0-7 0,0 0 34,0 0 0,0-7-175,0-1 1,0-6-164,0 6 0,0-2-492,0 3 0,0-5 0,10-1 0,-8-16 0,8 4 492,-20-48 0,5-22-492,-9-30 984,-1-19 0,-17 29 0,-2-14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9:44.34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968 20196 8186,'-10'44'716,"-9"0"-1208,-10 0 0,7-8 591,7 1 1,10 2 391,-2 12 1,4 15-1,3 15 1,20 16-247,-7-42 1,3 0 0,7 6 0,3 0-103,2 8 1,3 2 0,4 4 0,3 1-14,2 5 0,0-1 1,2-3-1,-1-3-74,0-3 0,-1-2 0,-2-11 1,0-2 52,-5-3 0,0-3 0,23 31 714,-5-15-626,-14-20-151,-6-14-53,-18-30 1,-4-24-190,-9-29 1,-2-20 221,-5-10 1,1 32-1,-3-2-234,-5-7 1,-1-1-1,2-2 1,-1-2 269,-4-10 1,-1-1 0,1 1-1,0 0-17,-4-4 0,0 0 1,0 2-1,0 1 3,0-3 1,0 0-1,-4 3 1,0-1-67,1-5 1,-1-1 0,-3 0 0,0 1 72,3 2 1,0 2-1,-4-3 1,-1 1 1,2 8 0,0 1 1,3 6-1,0 2-33,5 8 1,-2 3 332,-21-28-172,20 34 455,-17 22-149,16 42 1,-14 16-329,10 30 0,7-5-60,7 5 0,10-5-80,-2 12 1,4 8 467,3 7 1,0 2-552,0-39 1,0 1-1,5-1 1,3 0 17,2 4 0,2 0 0,0 5 0,2 0-59,8 2 1,0 1 0,-2 0 0,2 1-146,6-2 0,3 0 0,-2 2 0,3-1 162,3-4 1,3-1-1,0 0 1,2-3 74,4-6 0,0-3 0,-5-4 1,0-4-164,34 14 1,-7-13 70,-7-25 1,-8-9 28,-14-19 1,-8-13-6,-14-25 1,-5-13 177,-10-16 0,-2 31 0,-1-3-153,-4-1 1,-1-1-1,1-7 1,-3-1 146,-7 1 1,-3-1 0,3-2 0,0-1-69,-1-3 1,-1-2 0,-5-5 0,0-1-15,2-7 0,0-1 0,-7-1 0,-1 1-259,1 1 0,-1 0 0,-2-3 0,-2 0 190,-2 3 1,-1 0-1,0-2 1,-1 1 67,-3 0 1,1 1 0,6 11 0,2 2-127,6 7 0,1 4 0,-19-26-99,7 20 829,5 25-311,20 19 0,-7 39 186,4 20 1,-2 14-152,2 7 0,5 13-331,10 24 1,0-40 0,0 0 210,0 7 0,0 1 1,4 8-1,2 2-169,0 0 1,3 1 0,3-4 0,3-1-3,-1-6 1,1-2 0,0-3 0,-1-1 5,-3 2 0,0-1 1,4 1-1,0-1-28,-1-2 1,1-2 0,4-2 0,1-4-79,17 26 1,-3-23-39,2-29 1,1-15-222,7-21 1,-7-23 223,-1-29 1,-16-27 59,-9 40 0,0-4 0,-3-8 1,-2-1-212,2 0 0,-1 0 1,-1-4-1,-2 0 245,-3 1 1,-2-1-1,0 2 1,-1 0-36,-1-5 0,-1-1 0,-1-2 0,-2 1 2,-3-2 0,-2 0 0,-3-2 0,-2 1 31,0 8 1,-2 1 0,-2-1 0,0 1 0,0 3 0,-2 0 0,-3-1 1,-2 0 9,-1 4 0,0 1 1,1 4-1,0 4 306,-31-27 1,3 20-197,-3 25 181,-4 14 1,9 34-12,-5 10 1,15 20-307,15 16 1,0 23 57,7 7 0,9-38 1,1 2-237,8-1 1,1 1-1,0 5 1,1 1 172,5 0 1,2 1 0,-3 3 0,0 0-58,5-3 1,1-1-1,2 1 1,2 0 57,2-4 1,1 0 0,4 0 0,1-1-19,-1 2 1,-1-2-1,2-3 1,2-2 11,-1 0 0,2-2 0,18 24 987,-4-13-1446,4-19 531,3-17 0,-7-41-135,-1-25 1,-9-34 74,-5-18 1,-15 43 0,-2-1-203,0-4 0,-2-1 0,-1-2 0,1 0 185,1-5 0,-1 0 0,-2-5 1,0 0-1,3-2 1,0 0-1,-3-3 1,0 0-160,0 0 1,-2-2 0,-3-2-1,-2-1 156,0 1 0,-2-1 1,-2-1-1,0 0 16,0 1 1,-2 1-1,-2 6 1,-1 2 22,1-3 1,-1 3 0,-4 13 0,-1 3 16,1 7 1,1 3 82,-14-25 94,-9 27 1,9 52-103,-5 28 0,3 23 125,5 14 0,12 15-256,5-37 1,2 1 0,4 1 0,2 1 117,-4 1 0,1 0 0,4 1 0,1 0-116,-1 3 1,-1 0-1,-1-3 1,0 0 20,2 3 1,-1-1-1,0-3 1,1 0 14,2-4 0,2 1 1,2 0-1,1 1-8,3 42 0,10-12 980,-2-17-756,14-20-418,15-24 0,10-41 125,5-25 1,-15-27 4,-15-17 1,-13 34 0,0-2-186,-1-9 0,-1-2 0,1 5 0,-1 0 99,-2-4 1,-2 0 0,1 3-1,0 1 27,1 0 0,-2 0 1,-2-4-1,-1 0 41,1 0 1,-1 0 0,-5 0-1,0 0 27,2-4 0,0 1 0,-3 5 1,0 1 80,0 0 1,-2 1 0,0 4 0,0-1 114,-3-4 0,0 2 0,3 7 0,-2 3-85,-5-2 0,1 3 0,2-31-109,-2 16 176,-5 28 0,9 22-37,-4 30 0,-3 24 184,3 34 0,-3 10-171,6-29 1,1 2 0,0-3 0,1 2-32,-6 6 1,1 2 0,3-1 0,1 1-20,-5 2 1,1 2 0,3 3-1,1 1 1,-5 2 0,1 1 0,4-3 0,1-1 16,-2 0 0,1-1 0,1-2 0,1-2-14,1-2 1,0-1 0,0 2 0,0-1-73,0-4 0,0-1 0,4-5 0,2-3 738,9 30-969,4-14 1,18-46-5,0-20 1,9-32 21,-9-34 0,4-22 181,-18 34 0,-2-2 0,1-4 0,-2-2-197,-2-7 0,0-1 0,3-2 0,0 0 112,-3-4 0,0-2 0,2-3 0,-1-2 145,0-1 0,-1 0 0,3-3 0,0 1-30,-2-2 1,-2 0-1,-1 0 1,-2 0-111,-3 0 0,0 0 1,-1-1-1,-1 0 288,-5-3 0,-1 1 0,5-2 1,-1 0-150,-3-2 1,-1 0 0,1-2 0,0 1-121,-4 3 1,0 3 0,0 8 0,0 2 71,-1 9 1,2 3-44,3 8 1,1 5 59,-2-13 0,7 39-9,-10 43 0,-3 25 299,-4 20 1,-5 24-133,-10 12 1,7-34-1,0 3-71,1 4 0,-1 3 1,-3 6-1,-1 2-48,5 1 1,-1 2 0,-3 3 0,0 0 77,2 0 1,2-1 0,-1 3 0,1 2-36,2 2 0,2 1 0,2 0 0,1 1-23,-1 3 1,2-1 0,3-7 0,1-3 6,-2-6 0,0-4 0,4-7 0,0-4 14,3-8 0,2-2-92,7 36 1,20-48-33,4-35 1,-1-26-295,1-33 1,8-14 234,7-14 1,-27 32 0,-4-2-81,-1-4 1,-1-2 0,-1-3 0,0-1 198,1-6 1,1 0-1,1-4 1,-1 1 6,-4-1 1,-1 0 0,1 0-1,-1-1-12,-2 1 1,-2 1 0,2-6-1,-2-2-14,2-2 0,-2-3 0,-2-11 0,-1-2 38,1 0 1,-1-1-1,-5 29 1,-1 0-1,1-1-28,0-1 0,1 1 0,-1 0 1,-1 1-1,0 0 0,-1 0-1,1-1 1,-2 0 0,1-1-1,0-1 1,0-2 0,0 2 38,0 1 1,0 0 0,0 2 0,0-30 0,0 3-111,0 12 0,0 3 0,4 11 0,2 2-20,1 6 0,1 3 119,2-36-23,9 37 1,-16 36 500,4 35 1,-7 24-207,-7 19 0,-6 25-279,-9 13 0,7-42 0,-1 2 201,-2 5 0,-1 2 1,-2 7-1,0 2-199,-1 7 0,1 3 0,2 4 1,1 1-175,0 1 1,-1 0 0,1 2-1,0 1 190,3-26 1,0 1 0,1 1 0,-1 4 0,1 1 0,1 2 6,0 4 0,1 0 1,1 0-1,-1-2 0,2-1 1,0-1 36,2-4 1,0-2 0,2-1 0,-1 24 0,2-4-36,0-4 0,2-4-58,1-18 1,2-5-37,10 19 0,12-62-168,14-35 0,6-27 177,2-17 0,-19 24 0,1-4 24,0-7 0,-1-4 0,2-6 0,-2-3-47,-3-7 0,-1-1 0,1-1 0,0-1 56,1-1 1,-2 0 0,-2-4 0,-1-2 19,1 0 1,-1-2 0,-4-4 0,1 0 2,3-7 0,1 1 0,-2 5 0,2-1 56,3-4 1,0 0 0,-4 9 0,-2 1-73,-1 4 1,0 1 0,-3 2-1,0 2 15,0 2 0,-2 1 0,-3 8 0,-2 1-105,0 8 0,-2 2 0,-6 0 1,-4 1 91,-15-43 1,7 48 0,-2 1-5,-27-41 57,0 20 63,-10 4 1,8 40 384,-5 9 1,14 32-153,8 20 1,4 19-356,3 25 1,11-28-1,0 4 24,0 11 0,0 3 0,4 3 0,0 1-17,-1 1 0,1 2 0,3 3 0,1 1-181,-5 2 1,1 1 0,4 3-1,1 2 154,-2 5 0,1 1 0,1-7 1,2 0-14,-1 2 0,2 1 1,-1-3-1,0-2 62,-1-6 1,2-1 0,-1 0-1,2-1-16,1-4 0,1-4 0,-2-14 0,1-4 424,12 28-152,-10-40-493,24-21 1,-7-50 176,15-14 0,-6-19 64,-9-18 1,-7 33-1,0-4 48,0-9 0,-1-2 0,1-5 0,-1-1-1,-3 0 1,0-1 0,4-8 0,0 0-18,-1 1 1,1 0 0,3-9 0,0-2 51,-3-3 0,0-1 0,-3 27 1,1-1-1,-2-1-263,0-5 0,-2-1 0,1-1 0,0-3 0,0 0 0,-1-1 179,-1-2 0,0-1 1,-2 0-1,-1-4 0,-1 0 1,-1-2 16,0-5 1,0-1 0,-1 0 0,-1 3 0,0 0 0,-1-1 39,0-4 0,0-1 0,0 1 0,0 4 0,1 0 0,0 0 0,1-2 0,1 0 0,0 0 0,0 6 0,1 1 0,1 1-58,1-2 1,1 0 0,2 4 0,2 13 0,3 3-1,0 1-374,7-20 1,2 4 277,1 14 0,1 7 199,9-18 0,-12 48 191,-15 38 0,-21 32-43,-8 27 1,-17 19-213,17-34 0,0 1 0,0 3 0,0 0 16,-4 3 1,0 1-1,2 6 1,2 2-35,0 5 0,0 3 0,-3 4 1,-1 3-3,0 1 1,0 2 0,4 2 0,1 2 79,2 2 1,1 1 0,1 3 0,0 1-78,4-29 0,1 2 0,0 0 0,1 2 0,0 1 0,1 0-51,2 1 0,1 0 1,0 0-1,2-1 0,2-1 1,-1-1-9,0 26 1,1-2 0,2-8 0,2-3 45,2-12 1,1-3-188,-5-5 1,5-6 0,25-1-77,0-20 0,3-31-218,5-27 0,-8-12 230,8-17 0,-11-17 143,4-20 1,-14 39 0,-1-3 102,1-5 1,-2-3 0,0-3-1,-1-1-2,-5-1 0,-2-2 1,3-1-1,-1 0 229,-3 5 1,-2 1 0,1-3 0,-1-2-92,-3-2 1,0-1 0,0-6-1,0-2-20,1-6 1,-2 0 0,-7 1 0,-4 0-372,-1-1 1,-3-1-1,-3-4 1,-3-3 306,5 27 0,0-1 0,-1 0 0,0-4 0,0-1 0,-2-1-53,-1-1 0,-2 0 0,1-1 1,2 0-1,1-2 0,0 2-51,-1 2 1,0 1-1,1 1 1,3 4 0,1 1-1,0 1 51,-7-29 1,0 3 0,0 12 0,2 4-102,5 13 0,1 5 62,-6-22 332,1 46 0,16 35-263,-4 19 1,5 12-174,2 17 1,0 8-209,0 14 0,2 15 309,1-38 0,1 3 0,2 5 0,1 1-4,3 2 0,2 2 0,2 7 0,1 2 143,0 4 0,-1 2 0,1 3 0,-1 1-138,-2 6 0,-2 0 0,2 1 1,1 1-223,2 1 0,-1 1 0,-2 2 0,1 2 189,-4-28 0,1 1 0,0-1 0,-1 1 0,0-1 0,0 0 68,0 1 0,1 0 1,0-2-1,2 26 1,0-5-127,3-13 1,0-3 0,-3-11 0,0-5 197,10 25 417,0-16-579,0-50 1,-2-17 569,-6-35 1,3-14-296,-9-8 1,-3-14-58,-13-8 1,-1-16 105,2 42 1,-1 0 0,-2-3 0,0-1-201,3-4 1,0 1-1,-3 2 1,0 0-10,-1 5 0,0 0 1,0-4-1,0-1 54,0-2 0,0-1 0,-1-9 1,0-2-244,-3-3 1,0 0 0,2-7 0,0-1 185,-5 2 1,-1-2 0,0-7-1,-1-2-38,4 29 1,-2-1-1,1 0 1,-1-2 0,-1 0-1,-1 1-159,-1-2 0,-1 1 0,0 0 0,-1 0 0,1 1 0,-2 1-82,-12-22 0,-1 1 0,2-2 0,-1 2 173,-4 8 1,0 4 0,9 9-1,0 5 16,2 11 0,0 5-119,-20-16 212,15 29 2,-8 22 453,28 20 1,-6 19-297,20 15 0,0 17-687,0 5 0,12 20 370,-1-36 0,0 2 0,1 11 0,1 1 251,4 5 1,2 1 0,-1 1 0,1 0-178,2 2 1,2 1 0,0-4-1,0 1-9,3 6 1,0 0-1,-1-3 1,1 1 41,7 6 0,0-1 1,-7-7-1,2-2-16,4-3 0,1-4 0,-7-8 0,0-4 270,25 28 33,-5-14-168,-2-42 0,-12-26 204,-10-35 1,-10-9-186,-12-20 1,-2 0 77,-5-22 1,-3 0-361,3 34 0,-1-2 1,-2 0-1,1-2 194,1-8 1,1 0 0,-2 0 0,-2 0-6,1 0 0,-2 0 0,1 0 0,-2 0-124,-1 1 1,-1-2-1,-2-4 1,-3-2-42,-4-3 0,-3-2 1,-1 1-1,0-2-111,-4-5 0,-2 0 0,-3-1 0,-2-1 82,13 25 0,-1 0 0,-1 0 0,-2-3 0,-2 0 0,-1-1 0,-1-6 0,-1 0 0,2 0 0,2 4 0,2 1 0,1-1 71,0-1 1,1-1 0,1 1 0,2 4-1,2 0 1,0 1 55,-8-25 0,1 1 1,2 1-1,0 1-11,5 3 0,0 2 0,2 14 1,-1 5-74,-16-26 322,6 28 674,9 27-917,0 30 0,2 14 123,5 25 1,6 19-178,9 17 1,2 10 67,1-29 0,1 2 0,2 2 0,1 1 216,3 10 0,2 1 1,-1 3-1,0 1-130,-1 6 0,2 1 0,2-3 0,1 0-304,0 3 0,-1-1 0,1-2 0,0-2 395,-5-2 0,1-1 1,4-1-1,0 0 9,-1-1 0,1-3 0,3-11 0,1-2-104,-5-2 0,1-3 1,17 23 48,-3-21 81,-14-26-274,24-6 0,-32-47 581,15-10 1,-15-19-180,1-2 1,-6-16-278,-2-6 1,-7-15 146,4 44 0,-1-1 0,-5-8 0,0-2-282,2 0 1,0-1 0,-2-4 0,1 0-147,0 5 0,1 0 0,-3-8 0,1-2 0,1-4 0,1-2 0,-6-7 0,-1-3 149,0-6 0,-1-3 0,3 29 0,-1-1 0,1-1-67,2-3 0,1 0 0,-1-1 0,-3-4 0,-1-1 0,-1-1 0,1-2 0,-1-1 0,0-1 0,0-3 0,0-1 0,-1 2 0,-3 2 0,-1 1 0,0 1 0,4 2 0,0 2 0,-1 1-33,1 7 0,-2 2 1,1 1-1,-5-27 0,0 2-49,3 7 0,2 2 0,0 8 0,2 3-18,3 15 1,2 5 1046,-2-24-549,-8 44 0,18 52-196,-6 24 1,8 26-75,8 18 0,-6-34 1,1 2 119,4 9 1,0 2 0,-4 10 0,-1 2 34,1 5 0,1 1 0,2 3 0,1 0 126,0-7 1,0-1 0,-1 1 0,1-1-206,0-3 0,0 0 0,0 2 0,1 1 46,2-3 1,2-1 0,-1-1 0,0-3-13,-1-8 0,2-4 0,-2-8 0,2-3-15,10 31-24,0-9-219,9-34 1167,-6-18-877,16-51 0,-19-21-16,0-21 1,0-1 19,-7 1 1,-3-13 6,-4 36 0,-1-1 0,-1-6 0,0-1-137,1-3 1,1-1 0,1-2-1,1-2-78,-2-1 1,-1-3 0,2-6 0,1-2-149,2-8 0,-2-2 0,-2-4 0,-1-2 104,-2 27 1,0 0 0,0-1 0,-1-1 0,0-1 0,0-1 77,1-3 1,-1 0 0,2-2 0,-1-1 0,2-1 0,-2-1-50,-2 0 0,-1-1 0,0 1 1,1 4-1,-1 1 0,0 1 15,-1-26 0,-2 2 0,1 10 0,0 3-83,1 10 1,-2 3 97,-2 3 0,-3 7 144,-16-9 0,-13 34 167,-9 59 0,0 24-221,0 35 1,18-36 0,-1 3-46,-3 9 1,1 3 0,-3 5 0,1 2-54,-3 5 0,2 2 0,-2 11 0,2 1 106,-2 5 0,2 2 0,12-30 0,2 2 1,0-1-23,0 2 1,1 0 0,0 0 0,1 1-1,1 1 1,0 0 59,0 2 1,0 1 0,1 0-1,0 4 1,0 1 0,1 0 11,-1 5 1,2 0 0,1-1 0,2-1 0,2-1 0,1 0-23,2-7 1,2 0-1,1-1 1,-1 30-1,1-2-7,1-5 0,0-3 0,2-16 0,1-4-34,3-9 1,3-5 1,15 27 1,27-41-20,1-20 1,-1-12-160,-7-18 0,0-14 266,0-14 0,2-20 186,6-18 1,-6-11-108,-20 28 1,-1-3 0,2-3 0,0-1-105,-1-12 0,-1-2 1,2-5-1,0 0-22,-1-4 1,-1-2-1,-1-4 1,-1-2-73,-6 27 1,0 0-1,0-1 1,-1-2 0,-1-1-1,0 0 46,0-5 0,-1-1 1,1-2-1,3-7 1,1-3-1,0-1-142,-3 15 0,0-1 0,0-1 0,2 1 0,2 0 0,1-1 0,1 1 0,1-1 0,1-4 0,2-1 0,0 1 0,0-1 0,1 2 0,0 0 0,0 0 0,0 0 0,0-2 0,1 1 0,-1-1 0,1 1 0,-1-1 0,0 1 0,0 0 0,-1-1 0,0 0 0,0 0 0,0 1 0,-1 1 0,-3 6 0,0 3 0,-1 0 0,-1 0-41,3-20 0,-1 2 0,-1 1 0,0 8 0,1 2 0,-1 2-1,-4 5 1,0 0-1,0 4 1,8-23-1,-1 6 275,-5 13 1,-2 5 872,5-29-709,-22 33 1,-29 43 216,-15 20 1,-7 22-1,-1 22 1,1 25-323,18-24 1,0 5 0,0 11 0,0 5 19,-10 16 0,-2 4 1,4 3-1,-1 3-188,11-23 1,-1 3 0,0-1 0,-1 3 0,1 0 0,-1 1-115,2 2 0,-1 1 0,0 1 0,-2 4 0,-1 1 0,2 1 144,0 2 1,1 1 0,1 0 0,2 0 0,0 0 0,2 0-196,1 2 0,1 1 0,3-1 0,3-2 0,4-1 0,0-1 85,1-2 0,2-1 0,1 0 1,4-4-1,1 1 0,2-3 93,1-4 0,0-2 1,2-2-1,0 19 1,2-5-22,1-15 0,3-4-5,3-10 0,6-6 503,30 8 1,10-17-479,4-24 0,-1-20 117,-6-31 1,5-16 4,-23 14 0,0-4 1,5-8-1,0-3 57,2-11 0,0-4 0,3-7 1,0-4-152,1-7 0,0-3 1,-15 26-1,1 0 1,-1-2 4,1-5 0,-1-1 0,-1 0 1,-1 0-1,-1-1 0,0 0-100,-1-5 1,-1-1-1,0-2 1,-1-2 0,0 0-1,-1-3-110,1-4 0,-2-1 0,1-2 0,1-1 0,0-1 0,0-2 41,-5 18 0,0-1 0,1 0 0,-1 0 0,-1 3 0,0 1 0,0-1 0,0 0 0,1-2 0,1-1 0,-1 0 0,0 0 0,-1 3 0,0 1 0,-1 0 0,0 1-41,4-22 0,-1 1 0,1 0 0,0 1 0,1 0 0,-1 1 0,-2 2 0,-2 0 0,1 2 0,0 7 0,0 1 0,-2 2-21,-2 7 1,-1 1 0,0 2 0,7-23 0,-2 3 165,-5 7 1,-2 3 0,3 15 0,-1 4 844,-5-36-685,0 35 350,-16 30 1,-11 45-1,-9 30 1,-13 27-316,20-19 0,0 6 0,-5 17 0,-2 6-50,6-15 0,-2 3 0,0 1 1,-3 9-1,0 2 0,-2 1-38,-1 5 1,-1 1 0,0 1-1,8-19 1,0 2 0,0 0 0,1-1-200,-7 24 1,0 0-1,2 1 1,8-21 0,0 1-1,1 0 1,0 0 117,0 0 0,0 1 0,1 0 0,1 1 0,0 5 1,1 1-1,1 1 0,2 0-2,0 0 1,2 2 0,1-1-1,0 0 1,-1-1 0,1 1-1,1-1 1,2-2-30,3-4 0,3-2 0,0-1 0,0 0 0,-2 21 0,1-1 0,2-1 5,1-1 0,2-2 0,0 1 0,0-4 0,0 0 1,1-1-146,0-6 0,1-1 0,1-2 0,0-7 0,1 0 0,-1-4-54,2 15 1,-1-5 0,-2-5-1,0-2 117,-2-3 1,1-4 0,-2-12 0,1-4 204,4 25 879,-4-24-721,6-27 0,-9-24 229,0-20 1,3-29-165,4-23 1,-1 19 0,0-4-83,4-9 1,2-4 0,4-18 0,0-5-227,-4 26 0,0-2 0,1-2 0,-1-7 0,0-1 0,0-2-75,3-1 1,0-2-1,-1 0 1,0-6 0,-1 0-1,2-3-67,-2 20 0,2-2 0,0 0 0,0-1 0,0-6 0,0-1 0,1-1 0,-1-1 13,3-7 1,1-1 0,-1-1 0,1 0-1,-5 17 1,0-1 0,0-1 0,0 1-1,0-1 11,2 0 1,1-1 0,-1-1-1,0 1 1,0 0 0,-1 0-1,-1 0 1,0 0 0,0 0-1,0 0-11,1 1 1,0 0 0,0 0 0,-1 1-1,0 0 1,2-17 0,-2 0 0,1 2-1,-1 1-13,-1 6 0,0 1 0,0 1 0,-1 2 0,-1 7 0,0 0 0,0 2 0,0 1-41,2-11 0,-1 2 0,0 2 0,-2 12 0,0 1 0,-1 3-328,-1-22 0,-1 5 0,1 14 0,-7 7 0,-30-17 0,-5 73 586,-25 49 0,26 1 1,3 7 107,1 8 0,-1 5 0,-10 14 0,-3 6-39,12-20 1,0 4 0,-2 2 0,-7 10 0,-1 3-1,0 2-41,8-15 1,-1 1 0,1 2 0,1 2 0,-2 8 0,0 2 0,0 1 0,2 1-14,-1 2 0,2 0 0,0 2 0,1 2 1,6-15-1,0 2 0,0 1 0,1-1 1,1 1-30,0 0 1,2-1 0,-1 0-1,1 2 1,0 0 0,-1 8 0,-1 2-1,0 0 1,1 2 0,0 0-136,3-11 0,1 0 0,-1 1 1,1 1-1,1 1 0,-1 0 0,1 4 1,-1 1-1,1 1 0,1 1 0,-1-1 1,1 0 58,0 1 1,-1 0 0,1 0 0,0 0-1,1 0 1,1 1 0,2-1 0,0 0 0,1 1-1,2-1 1,-1 0 0,2-1-87,0-6 0,2 0 0,0 0 0,0-1 0,1 0 0,1 1 0,0-1 0,0 1 0,1 0 0,1 0 0,0-1 0,1 1 55,1-1 0,0-1 0,2 1 0,0 0 0,0-1 1,1 0-1,0 15 0,0 0 0,1-1 0,1 0 0,1-2-47,2-5 0,1-2 0,0-1 0,2-1 1,-1 0-1,-1-3 0,1 1 0,0-2 1,0-1-1,2-3 38,2 7 1,2-2 0,0-2 0,0-1 0,-3-5 0,0-1 0,0-1 0,0-3 75,3 14 1,1-3-1,-2-3 1,-3-8-1,-1-3 1,0-2-65,3 20 1,-1-6 0,-2-13-1,-2-6 1007,5 18-691,-5-23 1,4-43 198,1-28 1,9-26-165,-9-40 1,-9 20 0,0-5-132,2-16 1,-1-6-1,-5 20 1,-1-2 0,1-3-34,0-8 1,0-4 0,1-1 0,0-9 0,1-2 0,-1-2-122,-1 18 1,-1-2-1,1-1 1,0-2-1,2-6 1,0-3-1,1 0 1,-1-3-142,-1 14 1,0-1 0,0-2-1,0 0 1,0 0 0,0-1-1,-1 0 1,1-1 0,0 0-1,0-1 65,1-4 1,0 0 0,1 0 0,0-2 0,-1 0 0,1 12 0,-1-1 0,0-1 0,1 0 0,1 0 0,0-1-49,1-2 0,0 0 0,2-1 0,-1 0 0,2-1 0,0-1 0,1-4 0,2-1 0,-1 0 0,2-2 0,0 1 0,0-2 6,0 10 0,0-1 1,0-1-1,1 0 0,0 0 1,0 2-1,1 0 1,1-8-1,1 1 0,0 1 1,0 1-1,1-1 0,1 1-14,0-1 1,0-1-1,2 1 1,-1 1 0,0 1-1,-1 2 1,2-8 0,-1 3-1,-1 1 1,1 1-1,0 1-20,0 7 1,0 1 0,0 1 0,0 2-1,-2 2 1,0-6 0,-1 2 0,-1 4-1,0 3-218,1-7 0,-1 6 0,-1 5 0,2-8 0,-9 21 0,-19 38 504,-19 73 0,5-7 1,-1 5-57,-4 10 0,-1 6 0,-8 20 0,-2 6-42,9-18 1,-1 3 0,0 2 0,-2 10 0,0 3 0,-1 1 43,5-17 1,-2 1 0,0 2 0,2 1 0,0 5 0,1 2 0,1 2 0,0 1-25,4-12 0,0 2 0,0 0 1,1 1-1,1 0 0,0-1 1,2-1-1,0 1 0,0 0 1,2 2-20,-1 4 1,1 1-1,0 0 1,1 1-1,1 1 1,-1 2-1,1 0 1,1 1-1,1 0 1,0 1-15,1 5 0,1 0 0,0 1 0,1 1 0,0 1 0,2-11 0,0 2 0,1 0 0,0 1 0,0 1 0,2 0-127,0-7 1,1 0-1,1 1 1,0 0 0,0 1-1,1-1 1,-1 1 0,1-1-1,0 0 1,0 0 0,0 0-1,1 0 1,0 0 0,1 1 55,1 1 0,0 0 0,0 0 0,1 0 1,1 0-1,0 0 0,0 0 0,2-1 1,0 0-1,0-1 0,1 1 0,0-1 1,1 1-1,1-1-76,1 12 0,1 1 0,1-1 0,0 0 0,1 0 0,-1-2 0,1-4 0,-1 0 0,1-1 0,0 0 0,0-1 0,1 0-8,1-3 1,0 1-1,1-1 1,0-1 0,0-2-1,-1-2 1,0 3 0,-1-3-1,0-1 1,0-2-1,0-1 27,3 12 1,0-2 0,0-1 0,-2-4 0,2 12 0,-3-3 0,1-4-36,-3-15 1,0-3-1,-1-3 1,2 13 0,0-6 588,-4-17 1,0-6-487,3 14 1,-10-47 485,0-33 1,0-33-165,0-33 1,0 24 0,0-5-132,0-21 1,0-5-1,0 22 1,-1-1 0,0-3-34,-1-9 1,-1-3 0,0-2 0,0-10 0,-1-2 0,-1-3-48,0 19 1,0-1-1,-1-1 1,0-1-1,1-4 1,-1-2-1,1 0 1,-1-2-130,1-5 0,-1-2 0,1 0 0,-1-2 1,2 17-1,-1-1 0,1-1 0,0 0 0,-1 0 8,1-4 0,-1-1 0,1 0 0,-1-1 0,1-1 0,1 8 0,1-1 0,-1-1 0,1 0 0,0-2 0,0 0-77,-1-5 0,0-1 0,1-1 0,-1 0 0,1-1 0,0-1 0,1-2 0,0-1 0,1 0 0,0-1 0,0 0 0,0-2 11,-1 9 1,1-2 0,0-1 0,0 0-1,0 0 1,0 1 0,1-1 0,0 2 0,0 1-1,0-1 1,1 1 0,0 0 0,0-1-1,1 1 0,0-1 1,1-1 0,0 0 0,0 1-1,1-1 1,-1 1 0,1 2 0,0 3 0,-1 0-1,1 1 1,0 1 0,0-1 0,0 2-1,0 0-19,2-12 1,0 1-1,0 1 1,1 0 0,-1 2-1,1 3 1,1-4 0,-1 1-1,1 3 1,0 2-1,0 2-51,2-10 1,1 3-1,-1 4 1,-1 4-1,-1-1 1,-1 5-1,0 7-351,0-3 0,-2 10 512,-1-20 1,-22 85 207,-5 25 0,-7 29 99,-1 23 1,13-14 0,0 9-132,-5 23 1,0 7-1,7-24 1,-1 4 0,1 3-75,2-8 1,0 2 0,0 3 0,1 0 0,-1 6 0,1 2 0,0 1 0,0 1-25,0-10 0,0 0 0,0 2 1,0 1-1,1 0 0,1 7 1,0 1-1,0 2 0,1 0 1,-1 2-18,2-9 1,-1 1 0,0 0 0,0 2 0,1 0 0,0-1 0,1 1 0,1 0 0,0 0 0,1 1 0,0 0 0,0 1-18,0 6 0,1 1 0,-1 0 0,2 2 1,0-1-1,1 1 0,1-11 0,0 1 1,1 0-1,0 0 0,1 0 0,0 2 1,1 0-126,1 4 1,0 2 0,1 0 0,0 0 0,1 1 0,0 1-1,1-1 1,-1-10 0,1 0 0,0 1 0,1 0 0,0 0 0,1 0-1,0 0 1,1 0 27,0 3 0,1 0 0,1 0 1,0 1-1,1-1 0,-1 0 1,1-2-1,0 0 0,0 6 1,1-1-1,-1-1 0,1-1 1,0 0-1,0 0 0,1 0-43,0-2 0,0 1 1,1-1-1,0-1 0,-1 0 1,2-1-1,-1-2 1,1 5-1,0-1 0,1-2 1,-1 0-1,1-2 0,1 0-23,2 9 1,0 0 0,1-2-1,0-2 1,-1-1 0,-1-10-1,0-1 1,-1-1 0,0-2-1,-1-1-42,0 6 1,0-2-1,-1-3 1,0-1-1,2 12 1,-1-3-1,-4-4 183,-3 14 0,-5-7 1,0-17-1,-3-5 221,-4-13 0,-3-4 228,-7 24 1,-8-53-1,6-35 1,-6-31-165,6-42 1,4 32 0,0-5-83,-1-17 1,0-5 0,0-14 0,0-4-83,4 25 1,-1-2 0,1-3 0,-1-7 0,0-3 0,0-1-97,0 19 1,1-1 0,-1-2 0,1-1 0,1-8-1,0-2 1,0-1 0,0-1-46,-1-3 0,0-1 1,-1-1-1,1-1 1,-1-3-1,0-2 1,0 0-1,0 0-62,2 20-1,-1 0 1,1 0 0,1-1 0,0-1 0,0-6 0,0-2 0,1-1 0,1-1 0,0-1-42,1 11 0,0-1 0,1-1 0,0 0 0,0-2 0,1 0 0,-1-8 0,1-1 0,0-1 0,0-1 0,0 0 0,1-1 11,-1 11 1,1-2 0,-1 0 0,1 0-1,0 0 1,1-1 0,0 1 0,1-2 0,1 0-1,0-1 1,0 1 0,1 0 0,1 0-1,0 0-5,0 3 0,1-1 1,0 1-1,0 0 0,1 0 1,0 1-1,0 0 1,1-12-1,1 1 0,0 1 1,1 0-1,-1 0 0,1 1-14,0 4 1,-1 1-1,1 0 1,0 1 0,1 0-1,-1 2 1,2-10 0,0 0-1,0 2 1,0 2-1,1 1-20,-1 11 1,0 1 0,1 2 0,-1 1-1,0 3 1,1-6 0,-1 2 0,0 3-1,1 7-382,8-29 0,0 13 164,-10 19 0,0 17 0,-2 32-164,-10 53 0,-12 30 322,1-17 0,0 5 0,-2 11 0,-1 4 366,-8 13 1,0 5-1,8-16 1,1 3 0,-2 3-79,-4 6 1,-1 3-1,1 1 1,1 9-1,3 2 1,-1 1 3,3-20 1,0 2 0,0 0 0,0 1 0,2 3 0,-1 1 0,2 1 0,0 1-14,-1 7 0,2 2 0,0 1 0,1 1 1,1-15-1,1 1 0,0 1 0,0 1 1,2 0-12,-1 3 0,2 0 0,0 1 1,1 1-1,0 0 0,0 3 1,1 2-1,0 0 0,1 0 1,2 0-42,0 0 0,2-1 0,0 1 0,2 0 1,-1 0-1,2 1 0,-1 1 0,2 0 1,0 0-1,3 1-147,-1-13 1,1-1-1,2 2 1,0-1 0,0 0-1,0-2 1,2 15 0,-1-2-1,2 0 1,-1 0-1,1-1 93,-1-2 1,2 1-1,-1-2 1,0-1-1,0-2 1,1 11 0,0-2-1,-1-3 1,0-3-39,-2-12 0,-1-2 0,0-2 0,-2-3 0,2 14 1,-2-3-1,0-4-175,0 20 1,-1-7 574,-1-16 1,-5-9-215,-14 18 1,-17-75-70,-10-50 1,-19-39-46,30 30 1,1-3 0,-5-13 0,-1-3-40,-2-7 1,0-3 0,-4-10 0,1-5 64,11 23 1,1-1-1,-1-2 1,-2-7-1,0-1 1,1-2-51,1-4 0,1-2 0,0 0 1,-3-6-1,0-1 0,0-1-35,2 2 1,1 0 0,0-2-1,3 18 1,0 0 0,0-1-1,1-2-101,-1-3 0,2-2 0,-1-1 0,-1-1 0,-2-6 0,-1-2 0,0 0 0,0-2 24,3 17 1,1-1 0,-1-1-1,0 0 1,1-1 0,1-2-1,1 0 1,0-1 0,1 0-1,-1 1 0,0 1 1,0 1 0,0 0-1,1 0 1,0 1 0,2 0-1,1 0 1,0 1 0,0 0-1,0 1-24,-2-14 0,-1 0 0,0 2 0,1 2 0,2 6 0,0 2 0,0 1 0,0 4-74,-1-9 0,0 5 1,1 3-1,-3-18 0,0 12-80,-12-5 1,4 44 532,3 44 0,0 32-251,0 34 1,8 22-5,6-35 1,1 4 0,4 8 0,1 4 243,-2 10 1,1 3 0,2 2 0,2 3-188,2 11 0,1 2 0,0-30 0,0 0 1,0 2 104,3 5 1,0 1 0,1 2 0,2 3 0,1 2 0,0 1-1,1 3 1,0 2 0,1 0 0,0-4 0,1-1 0,0 2-1,1 4 1,-1 2 0,1-2 0,2-3 0,0-2 0,1 1-38,-2 3 1,0-1 0,3 0 0,2-4 0,3-2 0,-1 0-14,-1-2 1,-1-1 0,2-2 0,0-11 0,1-2 0,0-2-167,9 19 0,0-5 0,-4-14 0,0-6 201,30 22 1,-17-16 834,2-27-663,-15-15 171,-7-13 1,-12-21-165,-10-10 1,0-5 163,0-17 1,-10-7-1,-5-22 1,-4-18-247,8 37 1,0-1 0,-4-1 0,0-1-298,1-5 0,-1 0 1,-4-1-1,-1-1-65,2-5 0,-1-2 0,-1-2 1,-1-2-121,-1-9 0,0-1 1,0-3-1,0-2 73,7 25 0,1-1 0,-1-1 0,-2-2 0,0-1 0,0-1 0,0-2 0,-1 0 0,1-1 0,0 1 0,0 0 0,0-1-33,2-2 0,0-1 1,1 3-1,-3-13 0,0 6-295,2 12 0,1 6 206,-11-15 0,6 68 420,4 39 1,5 32-172,10 27 0,0-30 0,0 4-6,0 9 0,0 4 0,1 12 0,1 2-35,0-21 1,0 0 0,1 1 0,1-1 0,-1 0 0,2 2 116,2 4 1,0 2 0,1 1 0,2-1 0,1 1 0,0 2-59,0 5 1,1 1 0,2 2 0,2 6 0,2 1 0,1 2 54,-3-17 0,1 2 0,0 0 1,-1 1-1,1-2 0,-1 1 1,0 0-1,1 1-159,1 5 0,0 2 0,1-1 0,0 0 0,-1-1 0,1-1 0,0 1 0,0 0 99,0 0 1,0 1 0,-1 0 0,-1 0 0,0 2 0,0 1-1,-2-1 1,0 1 35,-1 0 0,-1 1 1,-1 0-1,0-1 1,-1-4-1,-1-1 1,-1 0-1,0-1-135,1 0 0,-1 0 0,1-1 0,-2-1 0,-1-3 0,-1-2 0,0 0 0,-1-1 50,1-1 1,-1-1-1,1 0 1,-1-1 0,3 25-1,0 0 1,-2-1 57,0-4 0,-2-1 0,1-2 0,1-5 0,-1-2 0,1 0 22,-1-3 0,0 0 0,0-1 1,-1-2-1,0-1 0,0 0 46,-1-3 1,-1-1 0,0 0-1,-1-4 1,0 0 0,0-2-43,2 26 1,1-3-1,-2-15 1,-2-3 315,1-8 1,-2-4 0,-1 33 81,-5-27 574,4-20-492,-16-24 1,7-32-1,-10-19 1,4-39-176,-4-20 1,13 28-1,-1-2-473,-8-7 0,-1-1 1,1-11-1,0-2-71,-4-8 1,0-1-1,-1-4 1,-1-1 124,7 24 0,0-2 1,0 3-1,-5-21 1,0 3-26,0 0 0,0 4 1,4 15-1,2 5-9,5 14 0,0 2 404,-11-38 1,2 93-340,6 39 1,4 5 0,3 9 112,3 17 0,0 4 0,-3 7 0,0 4-205,4-23 0,1 2 0,-1 0 0,-1 1 0,-2-1 0,2 2 154,1 1 1,1 2 0,-1 0 0,-1 5-1,-2 1 1,2 0-145,1 2 1,1 1-1,-1 1 1,-1 8-1,-2 3 1,2-1 224,1 1 1,1 0 0,-1 1-1,0-20 1,-1 1 0,0 0-1,1 0-112,0-1 0,2-1 0,-1 0 0,0 0 0,0 0 0,0-1 0,0 1 0,1 1 117,1 2 1,0 2-1,0-1 1,0-1-1,0 22 1,0-1-1,0 0 54,0-1 0,0 0 1,0-1-1,0-3 0,0-1 1,0-2-233,0-9 1,0-1 0,0-2-1,0-1 1,0 0 0,0-2 188,0-6 1,0-2-1,0-1 1,0 29-1,0-4 85,0-13 1,0-4 0,0-6-1,0-4 25,0 31 786,10-30-783,-8-25 0,25-58-93,-5-20 0,5-31-151,-5-20 1,-11 32 0,0-3 226,1-5 0,-2-4 0,-2-6 0,-1-3-271,1-3 0,-2-1 1,-3-7-1,-1-2 100,0 23 1,1-2 0,0 0 0,0-5 0,0-2 0,0 1-101,0-3 0,-1 0 1,1-1-1,-1-2 1,0-1-1,-2 1-76,-1 3 0,-2 0 0,0 0 0,0-5 0,-1-1 0,-1-1 0,-1-2 0,-2-1 0,0 0 0,-1-7 0,-1 0 0,0-1 65,0-2 0,1 0 1,-2 1-1,0 6 1,-2 2-1,1 3 2,2 8 0,0 2 1,0 3-1,-4-23 0,2 6-123,3 14 0,3 5 140,0 10 1,2 10 0,2 24 409,-6 35 1,4 36-202,-11 21 0,0 14-79,-7 16 0,12-40 0,1 2 86,1 8 1,1 2 0,0 5 0,2 3-125,0 7 0,3 4 1,0 10-1,1 3 9,-1-26 0,-1 0 0,1 1 0,0 2 0,2 1 0,-1 0-33,1 0 0,0 1 0,0 1 0,2 5 0,1 0 0,0 2-152,-1 6 0,0 1 0,1 0 0,2 6 0,1 1 0,0-1 23,-2-23 1,0-1-1,-1 0 1,1 0-1,0 21 1,0 0-1,0-3 4,1-6 0,0-1 0,0-2 0,-3-3 1,0-1-1,1-2 15,1-6 0,1-1 0,1-1 0,-2-3 0,1 0 0,0-1-124,6 24 0,0-4 0,0-11 0,0-4-82,-1-17 0,2-5 0,17 29-164,1-27 0,16-24-492,-2-12 984,15-40 0,-1 1 0,16-35 0,-35 28 0,0-1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50:02.426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850 14510 8844,'-53'-44'106,"-1"0"0,8 10 0,-1 2 87,-4 2 0,0 9 0,-35 26-521,5 53 0,40 11 0,4 16 234,8-8 0,2 6 1,3 6-1,5-6 1,2 4-1,1 3 0,2 2-5,2-9 1,1 2 0,1 2-1,1 1 1,0 1 0,-1 6-1,1 2 1,1 0 0,0 1-1,1 1 151,1-13 0,1 0 0,0 1 0,1 0 0,-1 0 0,1 0 0,-1 2 0,0 1 0,0-1 0,0 1 0,1-1 1,1-1-117,0-3 0,2 0 0,-1-1 0,1 0 0,1-1 0,0 2 0,-1-1 0,2 2 0,-1-1 0,1 0 0,0-1 0,1 0 116,2 9 1,-1 0 0,2-1 0,0-1-1,0 1 1,1-1 0,0 0 0,1-1-1,0 0 1,2 0-126,-1-3 1,2 0 0,0-1 0,1 0-1,1 0 1,0-2 0,0 0 0,1-1-1,1 0 1,1-2 128,4 14 0,1-1 0,0-2 0,1 1 0,1-1 1,-1 0-1,1-1 0,1-2-11,0-7 0,1-2 0,1 0 0,-1 0 1,-2 0-1,1 0 0,-1 0 0,1 0 14,0-3 0,1 1 1,1-2-1,-2 1 1,-1-3-1,0 0 1,0-1-1,0-1-8,5 13 1,0-2 0,0-2 0,-5-9-1,0-1 1,0-4-41,3 13 0,1-6 0,0-12 0,2-5 480,23 24 1,0-27-226,-7-33 1,0-13-165,0-23 1,0-24-1,0-34 1,-21 16-1,-2-6 81,2-14 0,-2-7 0,-8 18 0,-1-2 0,-1-3-101,2-8 1,0-1-1,-2-3 1,-1-6 0,0-2-1,-1-2-98,0 17 0,1 0 0,-1-2 1,0 0-1,0-6 0,-1-1 0,1-1 1,-1-1-1,1-2 0,1 0 1,-1-1-1,0-1 0,0-4 1,-1-2-1,1 0 0,-1 0-94,0 1 1,-1-1 0,1 1 0,-2-3-1,0 15 1,-2-1 0,1-1 0,0-1-1,0-1 20,0-4 1,1-1-1,0 0 1,0-2 0,0-1-1,-1 12 1,1-2 0,-1 0-1,0 0 1,1-2-1,-1 1 8,0-5 0,0-1 0,0 0 0,0 0 0,0 0 0,-1 0 0,0 2 0,0 0 0,0 0 0,0 0 0,-1 1 0,0-1-8,0 3 1,0-1-1,-1 1 1,1 0 0,-1 0-1,0 2 1,-1-12 0,0 0-1,0 2 1,0 0-1,0 0-20,0 4 1,1 0 0,-1 0 0,1 2-1,-1 2 1,0-11 0,-1 1 0,0 3-1,-1 4-54,0-12 0,-1 5 0,-2 6 0,-1 18 0,-2 4 0,-3 9 307,-6 4 1,-5 11 0,-23-8 9,-7 40 0,-5 43 174,-10 30 1,23-10 0,0 9-132,-5 15 1,1 8-1,13-13 1,2 4 0,0 3-59,-3 9 0,0 4 0,3 4 1,7-15-1,3 2 0,0 2 1,0 1-69,-1 6 0,1 1 0,0 2 0,1 0 0,6-13 0,0 0 0,2 1 0,0 1 0,1 1-3,0 4 1,2 1 0,0 0 0,0 2 0,1-1 0,-1 3 0,1 1 0,0 0 0,1 1 0,0 1 7,0 5 1,0 1 0,1 0 0,0 2 0,0 0 0,2-13 0,-1 1 0,1 0 0,0 0 0,1 1 0,0 0-39,1 1 0,0 1 0,0-1 1,1 1-1,0 0 0,0-1 1,0-1-1,0 0 0,0 0 0,1-1 1,-1-1-1,1 0 14,1 12 1,0-1-1,0-1 1,0-1-1,0 0 1,0-5-1,0-1 1,0 0-1,0-1 1,0 0-20,0-2 1,0-1-1,0 0 1,0-1-1,0-2 1,2 15-1,0-2 1,1-1-1,0-2 24,0-6 1,1-1 0,0-1 0,0-3 0,2 19 0,0-4 0,1-2-101,0-13 0,1-3 0,-1-1 0,1-8 0,-1-2 0,0-2 113,4 20 1,0-5-1,0-11 1,0-6 913,11 31-972,10-21 0,10-58-256,9-24 0,0-39 231,-27 2 0,-4-7 0,0-17 0,-3-6 153,2-15 1,-2-5 0,-6 21-1,-2-3 1,1-2-119,2-8 1,1-2 0,-2-2 0,-3 15 0,-1-2 0,0 0 0,1-2-14,1-4 0,0 0 0,1-2 0,-2-1 1,0-4-1,-2-2 0,0 0 0,1 0-37,0-1 1,0 1 0,1-2-1,-1-1 1,0 13 0,0 0 0,0-2-1,0-1 1,0-2-62,0-7 1,0-2-1,1-1 1,-1-1 0,0 0-1,-1 14 1,0 0 0,0 0-1,-1-1 1,1-1-1,-1-2 8,2-7 0,-1-2 0,0-1 0,0 0 0,0-1 0,0 0 0,0 0 0,0 0 0,-1-1 0,1 1 0,-1-1 0,1-1 11,-1 13 1,0-1 0,1 0 0,-1 0-1,0-1 1,0 1 0,1 0 0,-1 2 0,1-1-1,0 0 1,0 0 0,-1 1 0,1 0-1,-1-1-5,0 2 0,-1-1 1,0 0-1,0 0 0,0 2 1,0 0-1,0 2 1,1-5-1,0 2 0,0 1 1,0 1-1,0 1 0,0 1-34,-1-10 1,1 0 0,0 2 0,-1 2-1,-1 3 1,1-4 0,-1 3 0,0 3-1,0 4-218,0-4 0,-1 5 0,0 5 183,1-15 0,-4 14 1,-8 13 385,-6 54 1,3 51 50,-3 51 1,7-24 0,-1 7-171,0-11 1,-2 5 0,2 2 0,0 11 0,1 4 0,0 3-1,1-13 1,-1 3 0,0 1 0,2 2 0,1 9 0,1 1 0,1 2 0,0 1-46,1-14 1,1 2-1,-1 0 1,1 2 0,0 0-1,0 5 1,1 2 0,-1 0-1,1 1 1,0 1-9,-1-10 0,1 0 0,-1 1 0,1 1 0,0-1 0,2 1 0,0-1 1,0 0-1,2-1 0,-1 1 0,1 1 0,0 1-15,0 4 0,1 0 0,-1 2 0,1 0 0,0-1 0,1 1 0,1 0 0,1 0 0,0 1 0,1-1 1,-1 1-1,1 0-46,-1-12 0,0 1 1,1 0-1,-1 0 1,1 0-1,0 0 1,-1-1-1,1 13 1,1-1-1,-1 0 1,0 0-1,1-1 1,-1 1 4,1-2 1,0 0-1,0 0 1,-1-1-1,1-1 1,0-1-1,0 7 1,-1-2-1,1-1 1,0-1-1,0-1-93,0-6 0,0 0 0,0-1 0,1-2 0,-1-1 0,1 10 0,1-1 0,0-3 0,-1-1 145,0-8 1,0-2-1,0-1 1,0-1-1,4 19 1,-1-3-1,1-1 86,0-4 1,0-2-1,-1-3 1,4 17-1,-2-5-32,-1-12 0,0-5 372,-3-19 1,0-6-270,0 13 0,15-68-241,-5-49 0,-12 4 0,-3-6-85,-2-21 0,-3-6 0,0 13 1,-1-3-1,-1-3 87,0-15 1,0-3 0,0-1-1,0-6 1,0-1 0,0-2-18,0 20 1,0-1-1,0-1 1,0-1-1,0-4 1,-1-1 0,0-1-1,0-2-5,0 13 0,0 0 0,-1-2 0,1-1 0,-1 0 0,1-5 0,0-2 0,1 0 0,-1-1 0,-1-2-42,0-5 0,-1-2 1,-1-1-1,1-1 0,1 0 1,0 14-1,1-1 0,0 0 1,0-1-1,0-1 0,-1 0 5,0-6 0,0-1 1,-1 0-1,0-2 0,1 1 1,0-1-1,0 11 1,2 0-1,-1-1 0,0 0 1,1 0-1,-1-1 0,1 0 5,-1-4 1,0-1 0,0 0 0,0-1-1,0 0 1,0 1 0,-1-1 0,1 1 0,0 1-1,-1-1 1,1 1 0,-1-1 0,1 0-1,0-1-5,0-2 0,0-1 1,0-1-1,0 1 0,0 0 1,0 1-1,-1 2 1,0-5-1,0 1 0,-1 1 1,0 2-1,1 0 0,0 1-14,0 4 1,1 1-1,1 0 1,-1 2 0,-1 2-1,0 2 1,-1-3 0,0 3-1,-1 2 1,-1 2-1,1 3-51,-1-4 1,0 3-1,0 3 1,-2 5-1,-2-3 1,0 6-1,-5 7 88,-6 5 0,-4 10 1,-20-3 543,0 56 1,3 42-247,21-5 1,3 7 0,-5 22 0,0 8-116,7-14 1,0 4-1,1 4 1,1 11 0,2 4-1,-1 2-8,0-15 1,0 1 0,1 2 0,2 0 0,2 6 0,2 1 0,1 1 0,0 0-14,0 6 0,0 1 0,0 1 0,1 0 1,2-14-1,-1 0 0,2 1 0,-1 1 1,1 0-24,-1 7 1,0 1 0,1 1 0,0 0 0,2 0 0,0-1 0,2 1-1,0-1 1,0 1 0,1 1-44,-1-11 0,0 1 0,1 0 1,0 1-1,0 0 0,1-1 1,2 3-1,0-1 0,1 0 1,0 1-1,1 0 0,0 1-73,1 3 0,0 2 0,1 0 0,1 0 0,0 0 0,0 0 0,1 1 0,1 0 0,0 0 0,0 0 0,2 0 0,0 0 51,2 4 0,1 1 0,1-1 0,1 1 0,-1-2 0,1-2 0,-2-7 0,-1-1 0,2-2 0,-1 0 0,1-1 0,0 0-120,4 13 1,2 0 0,-1-1-1,1-2 1,0-2 0,-3-7-1,0-2 1,0-1 0,0-1-1,-1-1 19,4 12 0,-1-2 0,-1-1 0,0-1 0,-2-5 0,0-1 0,-1-1 0,0 0 93,-1-3 0,0 0 0,-1-1 0,-1-2 0,2 11 1,0-3-1,0-1 2,1-4 0,0-2 1,0-3-1,7 17 1,1-6 229,-2-15 1,2-7 0,0-13 0,1-7-115,21 9 1,-1-29 359,-7-29 1,7-32-549,1-42 1,-29 22 0,-5-6 59,-1-20 1,-5-6 0,-3 17-1,-2-2 1,-1-4 46,0-10 0,-1-3 0,-1-2 0,-1 19 1,0-1-1,-1-1 0,0-1-105,-1-7 0,-1-2 1,-1-1-1,1 0 1,-1-5-1,1-1 1,-1 0-1,0-2-44,0 16 1,0 0 0,0-1-1,-1-1 1,0 0 0,0-4-1,-1-1 1,1 0 0,-2 0-1,0-1 50,-1-1 0,0 0 0,-1 0 0,-1-1 0,1-2 1,0 10-1,1 0 0,-1-1 0,0-1 0,-1-1 0,0-1-27,0-6 0,-2-1 1,1-1-1,-1-1 0,0 0 1,0-1-1,1 10 1,1 0-1,-1-1 0,0 0 1,0-1-1,-1 1 0,1-1 5,-1 0 1,0-1 0,-1-1 0,1 1-1,-1 0 1,1 0 0,-1 0 0,1 3 0,-1-1-1,1 1 1,0 0 0,-1 1 0,1 0-1,-1 2-19,-1-9 1,1 2-1,-1 0 1,0 1 0,0 1-1,-1 1 1,-2-12 0,0 1-1,-1 1 1,0 2-1,0 0-20,1 7 1,-1 1 0,1 1 0,-1 2-1,0 2 1,-3-7 0,0 3 0,-1 2-1,0 5-87,-2-6 0,0 5 1,-3 6-1,-7-7 0,-6 18 18,-36 20 1,-5 27 505,-10 24 1,40 7 0,1 6-83,-2 6 1,2 7 0,-1 12 0,4 8-1,2 9 1,3 8 0,-3 12 0,3 6-89,16-22 1,1 2 0,1 4 0,-2 10-1,0 4 1,3 2-150,4 5 0,2 2 0,1 3 0,2-19 0,0 3 1,2 0-1,0 2 38,2 5 1,2 2 0,0 2 0,0 0 0,1-13-1,0 1 1,0 0 0,0 2 0,1 0-30,0 6 1,-1 1 0,1 0 0,1 2 0,-1 1-1,1-10 1,0 2 0,0 0 0,1 0 0,0 1 0,0 1-93,0 1 1,0 1 0,1 0 0,0 0 0,1 1 0,0-1 0,0 3 0,0 0 0,1 0 0,0 1 0,1-1-1,0-1 110,0-1 0,0 0 0,1-1 1,0 0-1,0 0 0,0-1 1,-1-2-1,1-1 0,-1 0 1,1-1-1,0 0 0,0 0-82,1 13 0,1-1 0,0-1 0,0 0 0,0-2 0,-1-5 0,0-1 0,0 0 0,0-2 0,-1-2 113,2 11 1,-1-1 0,1-3 0,-1-1 0,0-8 0,0-1 0,0-1 0,0-4 40,0 11 1,0-3 0,0-3-1,-1-7 1,0-2 0,0-2 10,0 24 0,-1-3 0,-2-13 0,1-5 373,1-14 1,1-6-1,-2 14 1,-2-59-1,0-29 1,8-34-165,-1-32 1,-3 22 0,-1-7-333,-3-16 1,0-5 0,2 24 0,1-2 0,0-1 81,-1-6 0,0-2 0,1-1 0,2-8 0,0-3 0,0 0-157,-3-4 1,0 0-1,1-2 1,1 20-1,0-1 1,1-1-1,-1 1-43,0 0 0,0 0 0,-1 0 0,1-2 0,-1-7 0,0-1 0,0-1 0,0-1 13,1-5 1,0 0 0,0-3 0,-1-1-1,-2 10 1,0-2 0,0-1 0,-1-1-1,1-1 28,1 12 0,-1-1 0,0 0 0,1-1 0,-1 0 0,0-1 0,-1-2 0,1-1 0,-1 0 0,1 0 0,-1-1 0,0 1 0,1 1 0,-1-1 0,1 1 0,-1 0 0,-1 0 0,0 1 0,-1 2 0,-1 1 0,0 0 0,0 0 0,-1 1 0,0 1-17,-1-14 1,-1 0 0,1 1-1,-2 2 1,0 2 0,0 8-1,0 1 1,-1 2 0,0 2-1,-1 3-42,-1-7 1,0 2-1,-1 4 1,-2 3-1,-2-7 1,-2 4-1,-2 10-187,-4 7 0,-5 10 0,-36-11-164,-2 46 0,-17 23 585,-12 14 1,39 2 0,0 8 59,0 8 0,2 8 1,-5 13-1,3 7-51,18-15 1,1 4 0,2 2 0,1 5 0,1 3 0,3 2 16,-2 2 1,3 2 0,2 3 0,1 6 0,3 4 0,1 0-29,1 0 0,1 2 0,2 1 0,5-15 0,1 2 0,0 0 0,0 1-8,-1 4 1,0 1 0,0 1 0,1 1 0,0 7 0,1 1 0,0 2 0,1 0-26,0 4 0,1 1 1,0 0-1,0 1 1,3-19-1,-1 1 1,1-1-1,1 1 1,0-1-29,0 19 1,2-1 0,-1-1 0,2 1-1,-1-1 1,0 1 0,2-1 0,0 0-21,2 1 1,1 0 0,0 0 0,1 0 0,-1-1 0,1 1-1,0 0 1,1-2-2,0-4 0,2-1 0,0-1 0,0-1 1,-1-4-1,1-2 0,0-1 0,1-1 25,3 15 1,0-1 0,-1-4 0,0-8-1,-2-2 1,2-1-59,0-3 0,1-1 1,0-5-1,2 12 0,1-7 111,-2-19 1,0-6 667,1 24-973,17-32 0,-7-34 709,15-25 1,2-29-296,-10-29 0,-13 24 0,0-5-89,-1-13 1,-1-5 0,-1-8 0,-1-4 88,2-9 1,1-4-1,-4 26 1,0 0 0,1-2-194,0-2 0,1 0 0,-1-2 1,0-6-1,0-2 0,0-1-49,3-6 0,0-1 0,-1 0 0,-3 0 0,-1-1 1,1 0-78,-1 18 0,2 0 0,0-2 0,-2 0 0,-1-5 0,-2-1 0,1 0 0,0-2 13,1-4 1,0-1 0,1-1 0,-2-1-1,-2 14 1,0-1 0,-1-1 0,0 0-1,0-1 11,1-5 1,0-1 0,1-1-1,-2 1 1,0 0 0,-1 5-1,0 0 1,-2 1 0,1-1-1,-1 2-24,1-19 0,-1 0 0,0 1 0,-2 2 0,-1 5 0,-1 2 0,0 0 0,-2 3-18,-1 8 1,0 1-1,-1 2 1,0 1-1,-3-13 1,-2 2-1,-1 4-56,-2 12 0,-1 4 1,0 4-1,-2-5 0,-3 10-295,-16-2 0,2 35 963,-3 38 1,-5 6-337,6 24 0,-3 7-39,2 22 1,17-23 0,1 5 148,3 12 1,3 6 0,-4 14 0,2 6-246,4-18 1,1 4 0,2 2 0,1 6-1,2 2 1,0 3 15,-1-15 1,0 1 0,0 2 0,2 0 0,1 6 0,1 1 0,1 1 0,-1 0 26,0 6 0,0 1 0,0 0 0,1 2 0,1-13 0,1 0 0,1 1 0,0 1 0,0 0-57,1 4 0,-1 1 0,1 0 0,0 1 0,1-1 0,0-2 0,0 1 0,0 0 0,1 0 0,0 0 42,0 2 1,0 1 0,1 0 0,0-1 0,1-1 0,1-3 0,0 0 0,1-1 0,0-1 0,1 0-122,1-2 1,0 1 0,2-2 0,-1 0 0,0 0 0,2 14-1,0-1 1,0 0 0,0-2 125,0-4 0,1-1 0,0-1 0,0-3 0,1 12 0,0-2 0,0-4 70,1-10 1,0-3 0,1-3 0,5 18 0,0-5-36,-2-9 1,2-4-1,2-14 1,1-5 422,0-6 1,0-5-611,15 16 610,10-19 1,-7-52-321,15-19 1,-15-35-156,-15-31 0,-17 34 0,-2-5 229,-2-16 1,-1-4 0,-1-10 0,0-4-162,-3 22 0,-1-4 0,0 1 0,-1 0 1,0 1-1,0-1-248,1-8 0,1-2 0,-1 0 0,-1-3 0,0 0 0,0-2 66,-1 21 0,0-1 0,0-2 1,0 0-1,0-7 0,0-2 0,0-1 1,0-1-13,0-8 1,0-2 0,0-1 0,0 0-1,-2 18 1,1 1 0,-2-2 0,1 0-1,0-1 11,-1-6 1,1-2 0,-1-1-1,0 0 1,-1 0 0,-1 0-1,0 0 1,-1 1 0,-1-1-1,1 0 0,-1-1 1,0 0 0,0 0-1,-1 0 1,0 1 0,0 3-1,0 0 1,-1 0 0,0 1-1,-1 1-11,1 1 1,-2 1 0,1 0 0,-1 1-1,1 4 1,-1-5 0,-1 3 0,1 2-1,-1 1-87,-5-14 0,0 3 1,-1 5-1,-4-10 0,-2 9-295,3 21 0,-2 8 0,-21-18 0,0 54 983,0 29 1,10 23-1,5 14 1,4 46-247,13-27 1,2 6 0,3 17 0,2 6-83,2-17 1,0 3 0,2 4 0,-1 10 0,2 3 0,-1 3-106,1-16 0,-1 1 1,1 2-1,1 2 0,2 10 1,1 1-1,1 2 0,0 1-39,-1-19 1,0 1 0,0 1-1,1 0 1,0 0 0,2 5-1,0 0 1,2 1 0,-1 0 0,0-1 2,1-1 1,-1 0 0,0-1 0,1 1-1,1 1 1,1 2 0,1 1 0,0 0 0,1 1-1,0 0-121,1 5 1,0 0 0,1 0-1,0 1 1,1-1 0,0-1-1,0 0 1,1 0 0,0 0-1,0-1 67,-1-2 1,0 1-1,0-1 1,0-1 0,0 0-1,-1-7 1,0 1-1,-1-2 1,1-1 0,-1-2-92,3 13 1,-1-3 0,1-1 0,-1-2 0,0-8 0,1-2 0,-1-1 0,-1-1 193,3 20 1,-2-2 0,1-2 0,0-6 0,-1-2-1,0-3 80,-3-6 0,-2-3 1,2-2-1,6 23 1,1-5 72,-6-16 0,1-6 103,3-17 1,3-5 0,21 16-296,9-39 1,3-32 1,-3-27 0,-2-38 4,-19 23 0,-2-6 0,-2-19 0,-3-7 78,-5 18 0,-1-3 0,-1-1 0,0-8 1,-1-2-1,-2-2-83,0-6 1,-1-3-1,0-1 1,-2 19 0,0-1-1,0-1 1,-1-1-88,-1-4 0,-1-2 0,0-1 0,0-1 0,2-8 0,1-1 0,-1-1 0,0-1-4,-1-3 1,0 0 0,-1-1 0,-1-2-1,-1 15 1,0-1 0,-2-2 0,1 1-1,-1-1-32,-1-1 1,0 0-1,-1-1 1,0 0 0,0-1-1,0 9 1,0-1 0,-1 0-1,0-1 1,0-1-1,1 0 8,-1-5 0,0 1 0,0-2 0,0 0 0,0 0 0,0-1 0,-1-2 0,-1 0 0,1-1 0,-1 0 0,0 0 0,0 0 0,0 1 0,0-1 0,-1 1 0,1 0 0,-1 0 0,0 0 0,0 2 0,0 1 0,-1 0 0,0 1 0,0 0 0,0 1-8,0 4 1,-1 0-1,0 1 1,0 1 0,0 1-1,0 1 1,0-8 0,0 2-1,0 1 1,-1 2-1,0 0-51,-2-11 1,-2 0-1,0 4 1,1 3-1,1-10 1,-1 5-1,0 8-351,-5-3 0,-2 10 633,2 18 0,-6 22 1,-21 46 349,-11 30 1,1 34-319,7 16 1,25-26-1,4 5 23,-1 19 1,3 6-1,4-16 1,2 3 0,1 4-80,1-11 0,1 4 0,1 1 1,0 2-1,0 12 0,0 2 1,1 2-1,0 1-31,1-13 1,1 1 0,0 0 0,0 2 0,1 0 0,1 5 0,0 1 0,1 0 0,1 1-1,0 0-18,1 2 1,0-1 0,1 0-1,0 1 1,1 1 0,0-11-1,-1 0 1,2 1 0,0 1-1,0 0 1,2 0-75,0 2 1,2 0 0,0 1 0,1 0 0,0 1 0,0 0 0,0 6 0,0 0 0,0 0 0,0 1 0,1 0 0,0 0 27,1 1 0,1 0 0,0 0 0,1 0 0,-1 0 0,0-2 0,-2-2 0,1-1 0,-1 0 0,1-1 0,0-1 0,0-2-121,2 10 1,1-1 0,0-1-1,-1-2 1,0 0 0,-1-6-1,0-1 1,-1 0 0,0-2-1,-1 0 108,2 13 0,-2-1 1,1-2-1,-1-1 0,-1-7 1,0-2-1,0-1 0,-1-2 36,1 13 0,-1-4 0,0-2 0,-1-9 0,0-3 0,1-5 2,3 11 0,-1-7 1,-2-9-1,1-6 936,16 26-816,-5-30 1,-2-31 323,0-34 1,0-27-238,0-32 1,-10 17 0,-2-5-202,2-13 0,-2-5 0,-3-18 0,-2-6 90,-2 21 0,0-4 0,-1-1 1,-1-8-1,1-3 0,0-1-136,-1 18 1,1 0 0,0-2-1,0 0 1,-1-8 0,-1 0 0,1-2-1,-1 0-130,2-3 0,0 0 0,0-1 0,0-1 0,-1-4 0,-1-2 0,1 0 0,-1 0 13,0 1 1,1 0 0,-1-1 0,-1-2-1,0 12 1,-1-1 0,0-2 0,0-1-1,-1 0 20,1-5 1,-1-1-1,1-1 1,-2-1 0,1-2-1,-1 12 1,-1-2 0,0-1-1,0 0 1,0 0-1,-1-1 8,1-3 0,-1 0 0,0 0 0,0-1 0,-1 0 0,1 0 0,-1 0 0,0-1 0,1-1 0,-1 2 0,-1-1 0,1 1 0,0 3 0,0 1 0,-1 0 0,0 0 0,1 1 0,0 0 0,1 4 0,0 0 0,0 1 0,1 0 0,-1 1 0,1 0-28,-1-14 1,0-1 0,1 2 0,-1 2-1,0 3 1,-2-5 0,0 4 0,0 2-1,0 4-218,-1-12 0,-1 5 0,0 7 0,-3-11 0,-4 17 0,-12 20 502,0 63 1,0 46 0,7 35 0,13-23 1,3 6-17,-2 13 1,1 7 0,5-12 0,1 5 0,-1 3-80,0 15 0,-1 3 0,1 2 0,2-19 0,0 1 1,1 1-1,0 1 42,2 8 1,0 1 0,1 1 0,1 1 0,1 2 0,-1 1 0,2 0 0,2 2-26,0-15 1,0 1 0,2 1 0,0 0 0,0 0-1,0 1 1,1 1 0,-1-1 0,1 1 0,1 1-51,0 6 0,1 1 0,0 1 1,2-1-1,0-1 0,2-3 1,1-2-1,0 0 0,2 1 1,0 0-115,-3-11 1,1 1-1,1 1 1,-1-1 0,2 0-1,-1-1 1,5 13-1,0-1 1,0-1 0,1 0-1,0 1 48,0 0 0,1-1 0,0 1 0,-1-1 0,0-1 0,-2-3 0,-1 0 1,0-2-1,-1 1 0,1-1-91,-1-1 1,1-1 0,0 0 0,-1-1-1,-2-1 1,0 8 0,-1-2 0,-2-1-1,0-1 65,-1-4 1,-1 0 0,-1-2-1,-1-1 1,2 12 0,-2-3 0,-2-1 94,-2-9 1,-2-2-1,-1-3 1,1 20-1,-1-5-230,-2-12 1,-1-6 670,-1 18 1,-2-42-1,0-53 1,0-39-244,0-42 0,0 16 0,-2-8-191,0 15 0,0-3 0,-1-4 0,-1-12 0,0-3 0,-1-3 35,1 14 1,-2-3-1,0 0 1,0-2 0,1-4-1,0-2 1,0-1 0,1-1-96,1 10 1,0-1-1,0-2 1,0 1-1,0 0 1,-1-18-1,-1 1 1,-1-1-1,2-1-69,1 16 1,0 0 0,0-1 0,0-1 0,0 0 0,0-2 0,-1 0 0,0-1 0,0 0 0,0-1-14,-1-4 0,1 0 0,0-2 0,-1 0 0,1 0 0,0 11 0,0 1 1,0-2-1,0 0 0,-1-1 0,1-1 3,0-6 0,-1-3 0,1 0 0,-1 0 0,0 0 0,-1 1 0,0 3 0,-1 2 0,0 0 0,-1-1 0,0 1 0,0-1 0,-1-2 0,0 0 0,-1-1 0,0 1 0,0 0 0,-1 1 0,1 6 0,-1 0 0,1 1 0,-2 1 0,1 0 0,-1 0-17,-2-13 1,0-1 0,-1 2-1,0 1 1,0 2 0,2 11-1,0 1 1,0 1 0,0 2-1,-1 2-42,-2-10 1,0 1-1,-1 4 1,0 7-1,-1 2 1,0 6-1,-2 9-351,-24-30 0,7 71 983,1 54 1,2 26-165,-3 25 1,20-29 0,2 4-132,3 11 1,2 6-1,5-14 1,1 4 0,1 2-57,0 10 0,0 4 1,2 2-1,0-14 1,2 3-1,0 0 1,0 3-19,2 7 1,0 3 0,1 1 0,1 0 0,0 2 0,1 1 0,1 1 0,2 1-25,-1-14 0,2 1 0,0 1 1,2 0-1,-1 1 0,1 1 1,1 1-1,0 1 0,1-1 1,0 2-88,1 3 1,1 2-1,0-1 1,0 2-1,2 0 1,-3-13 0,0 0-1,1 1 1,0 0-1,1 1 1,-1 0 19,1 4 1,0 2 0,0 0-1,0 0 1,0-1 0,0-1 0,3 11-1,0-1 1,-1-1 0,1 0 0,-1 0-131,0-1 1,1 1 0,0-1-1,-2-2 1,0-1 0,-2-9-1,-2-1 1,0-2 0,0 0-1,-1-2 52,2 13 0,0-1 0,0-2 0,-1-2 0,-2-7 0,0-2 0,-1-1 0,0-2 69,2 16 0,-1-2 1,0-5-1,3 13 1,-1-9 61,-7-18 0,1-8 899,11 21-705,-16-39 1,16-29 212,-4-30 1,4-31-165,3-35 1,-10 23 0,-2-6-147,2-14 0,-2-5 1,-2 19-1,0-3 0,1-2-80,0-12 0,1-2 1,0-2-1,-1-8 1,0-3-1,0-1-113,-1 18 1,2-1-1,-1-1 1,1-1-1,-1-5 1,0-1-1,0-1 1,0-1-99,2-6 1,0-1 0,0 0 0,0-2-1,-2 18 1,-1-1 0,1 0 0,-1-1-1,0-1 11,-1-6 1,1 0 0,-1-1-1,0 0 1,0-2 0,0-3-1,0-1 1,-1 0 0,0-2-1,0 0 17,-2 12 0,0 0 0,0-1 0,0 0 0,-1-1 0,0 1 0,0-4 0,-1 1 0,0-1 0,0-1 0,0 1 0,-1 0 0,1-1 0,0-1 0,-1 1 0,0 0 0,0 0 0,-1 2 0,0 4 0,-1 1 0,0 0 0,0 1 0,-1 1 0,0 2-28,0-8 1,0 2 0,-1 1 0,0 2-1,-1 2 1,-2-8 0,-1 3 0,-1 1-1,-1 4-87,-2-12 0,-1 5 1,-1 4-1,-6-17 0,-4 11-295,2 33 0,-2 8 0,-21-15 0,-7 81 509,0 29 1,2 41 176,29-26 0,3 7 0,0 24 0,2 10-54,7-21 0,0 4 1,2 4-1,2-11 1,1 3-1,1 2 1,-1 3-43,1-7 0,0 3 0,0 1 1,1 1-1,1 1 0,1 5 1,1 1-1,0 1 0,1 1 1,1 0-1,1 5 0,0 0 0,1 1 1,1 1-1,-1-1 0,1 0 1,0 1-1,0-1 0,2 0 1,0 0-1,3-3 0,0 0 0,1-1 1,1 1-1,1 0 0,1 2 1,1 0-1,1 1 0,0 0 1,1 0-34,-2-14 1,1 0-1,0 0 1,1 0-1,0 0 1,0 0-1,1 0 1,0 0-1,0 0 1,0 0-1,0-1 1,0 0-57,2 13 1,1-1 0,-1 0-1,0 0 1,-1-2 0,-2-5-1,1-1 1,-2 0 0,0-2 0,0-2-108,-1 7 1,0-3 0,-1-1 0,-1-1-1,0-4 1,-1-2 0,-1 0 0,-1-1 35,2 15 1,-2-1 0,-1-3 0,-3-11 0,0-3 0,-2-3 458,-2 12 0,-1-5-532,-1-12 1,-1-10 625,-1-10 1,0-28-1,0-40 1,0-35-349,0-30 0,-4 27 1,0-5-96,0-16 0,1-7 1,0 19-1,0-2 0,2-3 35,0-9 1,1-3-1,1-2 1,-1-9-1,0-3 1,0-1-92,0 24 1,0-1 0,0-1-1,0-2 1,0-6 0,0-2-1,0-1 1,0 0-86,-1-6 0,1 0 0,0-1 0,1-3 1,0 13-1,1-2 0,0-1 0,0-1 0,0-1 3,1-3 1,0-1-1,0 0 1,0-2 0,0 0-1,0 9 1,0 0 0,0-2-1,1 0 1,-1 0-1,1 0 8,-1-3 0,1 0 0,-1 0 0,1 0 0,0 0 0,0-1 0,-1 1 0,1-1 0,-1 0 0,1 0 0,0 0 0,-1 0 0,1 1 0,0-1 0,-1 1 0,1-1 0,0 2 0,-1 0 0,1 6 0,0-1 0,-1 2 0,1 0 0,0 1 0,-1 2-28,2-8 1,0 2 0,-1 1 0,1 1-1,-2 3 1,1-11 0,-1 3 0,0 3-1,0 6-218,-1-1 0,1 7 0,-1 3-164,0-16 0,-2 9 0,-9-16 0,-11 89 538,-9 60 0,13-7 1,2 7-34,2 18 0,3 7 0,-3 18 0,2 8 75,2-24 0,1 5 1,0 2-1,1-13 0,0 2 1,1 2-1,0 0 34,-1 7 1,0 2 0,0 1 0,2 1 0,0 7 0,0 2 0,2 2 0,-1 0-25,1-14 0,1 1 0,-1 0 1,1 2-1,0 0 0,0 4 1,1 2-1,-1 1 0,1 0 1,0 0-19,-1 2 1,1 1-1,-1 0 1,1 1-1,2 0 1,0-14-1,0 1 1,2 1-1,-1-1 1,1 1-1,0-1-58,0 1 1,1 0-1,0-1 1,0 1-1,0 0 1,0 0-1,1 1 1,1 0 0,-1 1-1,1 0 1,0 0-1,0 0-2,0 1 1,0 1-1,0-1 1,1 1 0,-1-1-1,0 0 1,1-2-1,-1 0 1,0 0 0,1 0-1,-1-1 1,0-1-120,2 14 1,0-1 0,0-1-1,-1 0 1,1-2 0,0-6-1,0-1 1,-1 0 0,1-2-1,0-3 102,2 11 0,0-3 1,1-1-1,-2-2 1,0-6-1,-1-2 1,0-1-1,0-2 123,3 13 0,1-3 1,-1-3-1,-3-12 1,-1-2-1,1-5-58,6 7 0,0-7 915,-1 24-971,6-58 0,9-54-84,15-29 1,-21 1-1,-4-8 205,1-15 1,-4-7 0,-5 9 0,-2-5-1,1-2-69,2-14 1,0-3 0,0-4 0,-2 15 0,-1-2 0,1-2 0,0-1-95,3-4 1,0-2 0,0-1-1,0-1 1,-4 17 0,0-1 0,0-1-1,1 0 1,-1 0 4,1-1 0,0 0 0,1 0 1,-1-1-1,0-1 0,0-5 1,0-1-1,0-1 0,-1 0 0,1-2-24,-1 11 1,0 0 0,0-2 0,-1 1 0,1-1 0,-2 0-1,1-2 1,-2 0 0,1 0 0,-1 0 0,0-1 0,0-1-34,2-6 0,-1-1 0,1-1 0,0 0 0,-1 0 0,-1 0 0,0-1 0,-1 0 0,0-1 0,0 1 0,-1-1 0,1 0 6,-1 11 0,1 1 1,-1-2-1,1 1 0,-1 0 1,0 0-1,-1 0 1,0-11-1,0-1 0,0 1 1,-1 0-1,0 0 0,0 0-6,-1-1 0,1 0 0,-1 0 0,0 0 0,0 2 0,0 2 0,0 10 0,-1 0 0,1 2 0,-1 1 0,0 1 0,0 0-28,1-10 1,-1 1 0,0 1 0,0 2-1,-1 2 1,0-5 0,-1 3 0,-1 3-1,0 3-218,-2-9 0,0 4 0,0 8 0,3-5 0,-6 14 0,-21 14 781,0 78 0,-1 22-355,1 29 1,16-14 0,2 7-19,-1 15 1,2 6 0,2-17-1,2 4 1,0 2-22,1 13 0,0 4 0,0 4 1,1-16-1,-1 4 0,1 0 1,0 3 21,2 8 1,0 2 0,0 2 0,1 2 0,0-16-1,-1 3 1,1 0 0,0 0 0,1 2-54,1 4 0,0 2 1,1 0-1,0 1 1,-1-2-1,1 0 0,1 0 1,-1-1-1,1 1 1,0 0-1,0 3 0,2 1 0,-1-1 0,1 1 1,0 0-1,-1-16 0,-1-1 0,1 1 1,1 0-1,-1 0 0,0 0-110,1 2 0,0 1 0,0 0 0,0-1 0,0 1 0,-1 0 0,1 1 0,-1 0 0,0 0 0,1 0 0,-1 0 0,1 0 26,1 1 1,0 1 0,1 0 0,-1-1 0,0 0 0,0-1 0,0 9 0,-1 0 0,0-2-1,0 0 1,1-1-55,-1-2 1,1 0 0,0 0 0,0-2-1,0-1 1,0 12 0,1-2 0,-1-1-1,-1-1 78,1-7 1,-1-2 0,1 0 0,-1-2 0,1-5 0,0 0 0,0-2 0,1 0 164,2 18 0,1 0 0,0-6 0,-2-14 0,0-4 0,1-3-76,5 18 1,1-7 269,-4-17 1,2-9 0,12-3-244,4-30 1,-2-25-163,10-34 0,-1-33 7,-13 18 1,-2-6-1,-2-25 1,-4-8 89,-4 19 0,-1-4 1,-1-3-1,-1-8 1,-1-4-1,0-2-29,-3 16 1,-1-1 0,1-1 0,-1-2-1,2-3 1,0-2 0,0 0 0,0-2-39,-1-6 1,0-1-1,-1-1 1,0 0 0,0 16-1,-1 0 1,1 0-1,-1-1 1,1-1-41,0-5 1,0 0-1,0-1 1,0-1 0,-1 0-1,0 0 1,-1 0 0,0-1-1,-1 0 1,1-1-3,1-4 1,-1-1-1,1-1 1,-1-1 0,0 1-1,0 14 1,-1-1 0,0 1-1,0-1 1,0-1-1,-1 1 8,1-5 0,-1 1 0,0-2 0,-1 1 0,1-1 0,-1 1 0,0-1 0,0 0 0,0 0 0,0-1 0,-1 1 0,0-1-8,-2-3 1,1-1-1,-1 0 1,-1 0 0,1 1-1,0 3 1,0-8 0,1 1-1,-1 3 1,0 0-1,0 1-20,-1 3 1,0 1 0,0 1 0,0 2-1,0 4 1,2-2 0,-1 3 0,1 2-1,0 5-76,0-9 0,-1 5 0,0 7 430,-1-4 1,-3 16-1,-13 18 247,0 64 1,7 29-165,1 23 1,10-17 0,3 8-132,-3 16 1,1 6-1,2-18 1,1 3 0,1 2-57,0 9 0,2 2 1,0 3-1,0-12 1,0 2-1,1 1 1,1 1-100,1 6 1,1 1 0,1 2 0,0 1 0,-1-12 0,1 2 0,1 1-1,-1 0 1,1 2 2,1 4 1,0 2-1,0 1 1,1 0-1,0 0 1,0 1-1,2-1 1,-1 1-1,1 0 1,-1 1-2,0 3 0,-1 1 1,1 1-1,-1 0 1,1 1-1,-1-14 1,-1 0-1,1 1 1,-1 0-1,1 0 1,0 0-108,0 2 1,0 1 0,0-1-1,0 1 1,0 1 0,0 0-1,0 2 1,-1 0 0,1 1-1,0 0 1,-1 1 0,0-1 88,0 2 0,0 1 0,0 0 0,0 0 0,-1-2 1,1-1-1,-1-6 0,0-2 0,0-1 0,0-1 0,0 0 1,0 0-85,0 12 1,0-1-1,0 0 1,-1-2 0,1-1-1,0 11 1,-1-1 0,1-3-1,-1-2 96,-1-8 0,1-2 0,-1-1 1,0-3-1,2 17 0,-1-3 1,2-4 133,-1-15 0,1-3 1,0-3-1,2 21 1,1-6-71,1-16 0,1-6 390,9 20 1,6-39-756,-1-44 0,8-22 157,-8-44 0,-13 17 1,-3-7 93,-1-18 0,-2-6 1,-2 15-1,-1-2 1,0-3 54,1-9 0,-1-1 1,0-3-1,-1-11 1,-2-2-1,1-2-41,-2 20 0,1 0 1,0-1-1,-1-1 0,1-5 1,-1-1-1,1 0 1,0-2-49,1-2 0,0-1 1,1-1-1,0-1 0,-1 14 1,1-2-1,-1 0 0,1 0 1,-1 0-48,0 0 1,-1-1 0,0 0 0,0 0 0,1-1 0,0-5 0,0-1 0,1-1 0,-2 0 0,0 0-6,-1 1 1,-2 0 0,1 0-1,-2 0 1,2-2 0,-1-5-1,1 0 1,0-2 0,-1 1-1,0-2 17,-1 15 0,1-1 0,-1-1 0,-1 1 0,1-1 0,0-1 0,0-2 0,0 0 0,-1-1 0,1 0 0,-1 1 0,1-1 0,-1 2 0,-1 0 0,1 0 0,0 0 0,-1 0 0,1 1 0,0-1 0,1 0 0,-1 0 0,1 1 0,-1 0 0,-1 2-17,0-9 1,-1 1 0,0 1-1,0 0 1,0 2 0,0 2-1,0 0 1,1 1 0,-1 2-1,-1 0-42,-1-11 1,-1 1-1,0 2 1,1 4-1,0-13 1,0 4-1,0 7-351,-2-10 0,0 12 694,8 20 0,-7 25 0,-21 52-33,5 28 0,-5 30 124,5 7 0,11-15 0,3 7-205,0 12 0,1 7 1,2-15-1,1 3 1,1 4 48,0 13 1,0 4-1,1 3 1,2-12-1,0 2 1,0 2-1,0 1-109,0 5 1,-1 0-1,1 2 1,1 1 0,2-11-1,-1 1 1,2 2 0,0 0-1,1 0 8,-1 1 1,2 0 0,0 1-1,0 0 1,1 1 0,0 4-1,2 1 1,-1 1 0,1 1 0,-1-1-30,0-13 0,-1 0 0,0 0 1,0 0-1,1 1 0,-1 1 1,2 4-1,-1 2 0,1-1 1,0 2-1,0-1 0,1 1-60,0 2 0,1 0 0,0 1 0,1 0 0,-1-1 1,0 1-1,0-2 0,-1 0 0,1 0 0,0-1 0,-1 0 1,0-1 41,1-4 0,-1 0 0,0 0 0,0-1 0,-1-1 0,0-1 0,1 10 0,-1 0 0,0-1 0,-1-2 0,0 0-91,-1-5 1,-1 0 0,0-1 0,-1-2 0,0 0 0,1 12 0,0-1 0,-1-3 0,0-1 162,-1-10 1,0-3-1,0-1 1,-1-2-1,1 15 1,-1-4-1,0-4 184,-3 16 1,0-7 0,0-12 0,0-4 184,0-8 0,0-4 553,0 29-492,0-59 1,2-56-397,5-44 1,-2 8-1,0-6-111,3-10 1,-1-6-1,-3 15 1,-1-4 0,0-2 83,-3-9 1,0-4 0,0-1 0,0-11 0,1-2 0,0-4-71,1 19 0,0-3 0,0-1 0,-1-1 0,1-6 0,-2-2 0,2 0 0,-1-1-56,2 17 0,0 0 0,0 0 0,0-2 1,0 1-1,-1-5 0,-1 0 0,0-1 0,1 1 1,-1-1-16,2-1 0,0 1 1,0 0-1,0-1 1,0-2-1,-1-6 0,-1-2 1,0-1-1,1-1 1,-1 0-10,1 11 0,1 0 0,0-1 0,0-1 0,-1 0 0,0-1 0,-1-5 0,0 0 0,0 0 0,-1-1 0,1-1 0,0 1 6,0 11 0,0 0 1,0 0-1,0 0 0,0 0 1,0 0-1,0 1 1,0-14-1,-1 1 0,1-1 1,-1 1-1,0 1 0,1 0-6,-1 4 0,0 1 0,0 0 0,0 0 0,0 1 0,0 0 0,-1 3 0,1 0 0,0 1 0,-1 0 0,1 0 0,-1 1-8,0 0 1,0 1-1,0 0 1,-1 1 0,1 0-1,0 1 1,0-13 0,0 2-1,1 0 1,-1 1-1,-1 1-20,0 6 1,-1 0 0,0 2 0,0 1-1,-1 2 1,0-10 0,-1 3 0,-1 2-1,-1 3-87,-1-6 0,-1 5 1,-3 4-1,-9-16 0,-4 11-131,5 30 0,-4 9 0,-33-6 171,6 60 0,-12 59 264,29-12 1,2 9 0,6-6-1,1 6 1,0 3 32,-5 13 0,1 4 1,0 4-1,7-12 1,0 3-1,1 2 1,1 2-32,-2 10 0,1 3 0,2 1 0,0 2 1,5-17-1,0 1 0,2 0 0,0 2 1,1-1-12,0 4 0,2 1 0,0 0 1,1 0-1,1 1 0,0 1 1,2 0-1,0 0 0,1 1 1,0 0-1,2 2 0,0 0 0,1 1 1,0 0-1,0 1 0,0 1 1,0 1-1,1 1 0,0-1 1,-1 0-23,1 2 1,-1-1-1,0 0 1,2 0 0,0 0-1,3 0 1,1 0 0,1 0-1,0 0 1,0-1-45,1-3 1,-1 0 0,1-1 0,1 1 0,1 0 0,1 1 0,1 0 0,1 1 0,0 0-1,-1 0-94,-1-13 0,-1 0 1,1 1-1,0 0 1,-1-1-1,2-2 0,1 11 1,0-2-1,1-1 1,0 0-1,0 1 59,0-2 1,0 1 0,1-1 0,-1 0 0,0-2-1,3 14 1,0-1 0,0-1 0,0-2-6,-2-4 0,1-2 1,0-1-1,-1-1 0,0-6 1,0-1-1,-1-2 0,0-1 22,2 18 0,0-3 1,-1-3-1,-2-15 1,-1-3-1,0-2 477,4 24 1,-1-5-386,-1-19 1,-1-6 384,10 24 1,-8-58-94,1-45 0,-3-36-488,3-37 1,-9 23 0,-2-7 101,-3-16 1,-2-7 0,1 18 0,0-2 0,0-4 4,0 10 1,0-1 0,0-2-1,0-2 1,-2-6 0,0-3 0,-1 0-1,0-2-37,0-4 1,0-2-1,-1 0 1,-1-3-1,1 15 1,-2-2 0,1 0-1,-1-2 1,0 0-73,1-5 0,-1-2 1,1 0-1,-1 0 1,-1-1-1,0 0 1,-1-1-1,0 0 1,0 0-1,0-2 10,2 13 0,0-1 0,0 0 0,0-1 0,0-1 0,-1 0 0,1-4 0,-2 0 0,1-1 0,0 0 0,-1-1 0,1-1 11,0 10 1,-1-1 0,1-1 0,0 0-1,-1 0 1,1-1 0,-1 0 0,0-3 0,1 0-1,-1-1 1,0 0 0,0-1 0,0 0-1,-1 0 0,0-3 1,0-2 0,-1 0 0,0 0-1,1 0 1,-1 1 0,1 1 0,1 4 0,-1 2-1,1 0 1,0 0 0,1 0 0,-1 1-1,0 0-5,0 1 0,1 1 1,-1-1-1,1 1 0,-1 0 1,1 1-1,1 1 1,-1-10-1,0 1 0,1 1 1,0 0-1,1 0 0,-1 2-14,1 3 1,0 0-1,0 1 1,1 0 0,-1 1-1,0 1 1,-1-10 0,-1 0-1,1 1 1,-1 1-1,1 2-20,0 5 1,1 0 0,-1 2 0,0 2-1,0 2 1,-2-4 0,0 2 0,0 4-1,0 2-218,-2-6 0,0 3 0,1 6 683,-2-16 1,-3 12-62,-17-1 1,18 48 196,6 45 1,5 51-247,1-14 1,2 6 0,-1 21 0,0 8-110,0-15 1,0 4 0,0 3 0,0 13 0,0 3 0,0 4-102,-1-16 1,1 2 0,0 2 0,1 2 0,-1-9 0,0 1 0,1 2 0,-1 1 0,1 1-7,0 6 0,1 2 0,-1 0 0,1 2 0,-1 1 0,0-10 1,0 2-1,-1-1 0,1 2 0,0 1 0,0 0-15,1 7 0,0 2 0,0 0 1,1 0-1,0 1 0,0 0 0,0-1 1,1 0-1,0 0 0,0 1 0,0 0 1,1 1-30,0-9 1,-1 0 0,1 1 0,1 0 0,-1 1-1,1 0 1,0 0 0,0 1 0,1 1 0,1-1 0,-1 1-1,1 0 1,-1 1 0,1 0-14,-1-10 0,0 2 1,0 0-1,0 0 0,1 1 1,-1-1-1,1 0 0,0-1 1,1 11-1,1 0 0,0 0 1,0 0-1,1-1 0,-1 1 1,1-1-7,-1 0 1,1 1 0,-1 0 0,1-1 0,0 0 0,-1-3 0,0-1 0,0 4 0,1-2 0,-1-1 0,0-2 0,-1 0 0,-1-1-57,0-6 1,-1 0-1,-1 0 1,0-2 0,-1-2-1,0 0 1,0 4 0,0-2-1,-1-1 1,0-2-1,-2 0 8,-2 9 1,-1-1-1,-2-2 1,-1-2-1,0-6 1,-1-1-1,-1-1 1,-1-3 227,-3 15 0,-3-4 0,0-3 1,0-13-1,-1-2 0,-1-5 62,-6 14 0,-2-5 283,3-9 1,-4-7-1,-29 4 1,9-52-165,0-58 1,23-2 0,5-9-132,0-18 1,3-9-1,4 12 1,1-6 0,0-3-133,1 12 1,-1-3 0,1-1 0,0-1 0,1-8-1,0-1 1,1-2 0,0-2-62,1 14 1,1-2-1,0-1 1,1 0 0,-1-1-1,1-5 1,0 0-1,0-1 1,0-1 0,1 0 16,0-5 1,1 0 0,0-1 0,0-1 0,1-1 0,-1 11 0,0 0 0,0-2 0,0 1 0,0-2 0,0 0-103,-1-6 0,1-1 0,0 0 0,0-1 0,0-1 0,1 1 0,0-2 0,0 1 0,1-1 0,1-1 0,-1-1 0,1 0 11,-1 7 1,1 0 0,0-1 0,0-1-1,0 0 1,1 0 0,0 0 0,1-1 0,0 0-1,0 1 1,1-2 0,1 1 0,-1-1-1,1 0 9,0 9 1,-1 0-1,1-1 1,0 0-1,0 0 1,1 0-1,0 0 1,1 0 0,0 0-1,1 0 1,0 1-1,0-1 1,1 0-1,0 1 1,0-1-1,0 0-4,0-1 0,1 0 1,-1 0-1,1-1 1,0 1-1,1 0 1,-1 2-1,0 0 1,2-7-1,-1 1 1,1 1-1,0 1 1,0-1-1,0 2 0,1-1-10,-1 2 0,1 0 1,0 0-1,0 1 0,-1 0 1,1 1-1,-1 1 1,2-9-1,-1 0 0,0 1 1,0 1-1,0 1 0,0 1-14,-1 7 1,1 0-1,0 1 1,0 1 0,0 2-1,-1 0 1,1-8 0,0 0-1,0 2 1,-1 2-1,0 3-156,0-8 0,-1 2 0,0 4 0,-2 5 49,2 0 0,-1 6 1,-5 6-1,-3-3 0,-11 23 97,-14 40 1,-14 50 344,10-2 1,-1 8 0,-7 23 0,0 9-102,7-15 0,-2 4 0,2 2 0,-4 12 0,1 4 1,0 2-23,5-15 1,-1 3 0,1 0 0,1 3 0,0 6 0,1 2 0,-1 1 0,1 2-14,-2 4 0,-1 1 0,1 2 0,2 1 1,5-15-1,2 2 0,1 0 0,0 1 1,1 0-12,-2 1 0,2 1 0,-1 0 1,1 1-1,2 1 0,-1 6 1,2 1-1,1 2 0,0 0 1,0 0-55,1-13 1,0 0-1,1 0 1,0 1 0,0 1-1,0 1 1,1-6-1,0 0 1,0 2 0,0 0-1,0 1 1,1 0 0,1 0-77,0 1 1,0 0 0,1 1 0,0-1 0,0 2 0,0-1 0,1 1 0,-1 4 0,0 1-1,1 1 1,-1-1 0,1 1 0,1 0 0,0-1-2,1-1 0,0 1 0,1-1 0,1 0 0,-1 0 0,1 0 0,-1 0 0,1 0 0,-1 0 0,1 0 0,-1 0 0,1 0 0,0 0 0,1-1-38,-1 0 1,1-1 0,1 1 0,-1-1-1,1 0 1,-1 0 0,0-1 0,-1-4 0,0 1-1,0-1 1,-1-1 0,1 0 0,-1-1-1,1-1-7,-1 6 1,1 0 0,-1-2-1,0 0 1,0-2 0,0-1 0,0 10-1,-1-1 1,0-1 0,0-3-1,-1-2 68,0 3 1,0-2-1,-1-3 1,-1-1-1,-1-6 1,-1-1-1,-1-2 1,-1-1-39,-4 15 0,-1-2 0,-2-2 1,1-11-1,-1-3 0,0-2 284,-7 17 1,-2-6-1,-1-12 1,-4-8 421,-23 19-167,10-33 1,-6-54-165,11-45 1,11 5 0,3-8-181,3-22 1,2-7 0,3 13 0,0-5 0,0-2-121,-1-16 0,0-4 0,1-3 0,5 15 0,1-2 0,0-3 0,1-1-5,2 11 0,0-1 1,1-2-1,0-1 1,0 0-1,1-7 1,0 0-1,1-2 1,0 0-1,0-1-57,1-3 1,1-1-1,0 0 1,1-2 0,-1 0-1,1 13 1,-1-1 0,1-1-1,0 0 1,0-1 0,0-1-39,1-3 0,0-2 0,0 0 1,1-1-1,0-1 0,0-1 0,0 9 1,0-1-1,0-2 0,1 1 0,0-2 1,1 1-1,0-1 7,1-3 0,0-1 1,2 0-1,-1-1 1,1 0-1,0 0 1,0 0-1,-1 10 1,0 0-1,0-1 1,0 1-1,0-1 1,1 0-1,-1 1 0,2 0 4,-1 2 1,1 0-1,0 0 1,0 0-1,0 1 1,1-1-1,-1 0 1,1 0 0,-1-1-1,0-1 1,1 1-1,-1-1 1,1 1-1,-1-1 1,1 1-1,-1-1-4,1 1 0,0 0 1,0 0-1,0 0 1,1 0-1,-1 1 1,0-1-1,0 1 1,2-11-1,-1 0 1,1 1-1,0 0 1,-1 0-1,1 0 0,-1 2-10,-1 2 0,-1 1 1,1 0-1,-1 1 0,0 0 1,0 1-1,1 1 1,0-8-1,0 0 0,0 2 1,0 1-1,0 1 0,-2 1-34,1-7 1,-2 1 0,0 2 0,0 2-1,0 3 1,1-7 0,-1 3 0,1 4-1,-2 3-218,0-12 0,-1 5 0,-1 7 0,0-12 0,-8 19 0,-26 28 176,-14 83 1,14 10 0,-1 10 396,-1 14 1,-1 6 0,-9 16 0,-2 6-83,10-21 1,0 4 0,-1 2 0,-1 11 0,0 4 0,1 2-42,7-17 1,0 2 0,1 1 0,0 3 0,-1 7 0,1 2 0,1 1 0,0 2-25,4-15 0,1 0 0,0 1 1,1 2-1,1 1 0,0 7 1,1 2-1,1 2 0,1 0 1,1 0-10,0 3 0,1 0 1,1 1-1,1 1 0,0 1 1,1-11-1,2 1 0,-1 1 1,1 0-1,0 1 1,1-1-26,-1 1 1,1 0 0,1 0 0,-1 1 0,2 0 0,0 2 0,1-8 0,0 0 0,1 1 0,1 1 0,-1 0 0,1 1 0,0 0-41,-1 5 0,1 0 0,-1 1 1,1 1-1,0-1 0,0 2 0,1-1 1,0-9-1,1 1 0,0 0 0,1 0 1,0 1-1,-1-1 0,1 1 0,0-1-81,0 2 1,-1 0-1,1 0 1,0 0 0,0 0-1,0-1 1,0 1 0,1-1-1,0 9 1,0 1-1,0-1 1,1-1 0,0 1-1,0-2 1,1-1 45,0-5 0,1-1 1,1-1-1,-1 0 1,1 0-1,-1-2 1,0 1-1,1 10 0,-1-1 1,-1 0-1,1-1 1,0 0-1,1-1-34,0-5 0,0 1 1,0-2-1,0 0 1,0-1-1,-1-1 1,0 10-1,-1-1 1,0-1-1,0-2 1,-1-2 11,0 9 1,0-2 0,0-2 0,-1-2 0,0-8-1,0 0 1,-1-3 0,1-3 48,-1 8 0,0-3 0,0-2 1,-3-8-1,0-3 0,-1-2-19,-3 20 1,-1-4 493,0-8 1,-3-9-1,-11 1 1,7-48-276,0-73 1,11 5-1,1-8-263,-4-19 0,-1-8 1,4 14-1,0-3 0,0-3 66,-1-12 1,0-3 0,0-3 0,1 15-1,-1-2 1,1-1 0,0-3 2,2-7 1,0-2-1,1-1 1,-1-2-1,0 14 1,1-1-1,-1-1 1,1 0-1,0-1-34,0-2 0,1-1 0,0-1 0,1 0 0,-1 0 0,0-3 0,0-1 0,0 0 1,0 0-1,0 0-45,0-1 0,0 1 1,0-1-1,0-1 0,0-1 1,0 12-1,0-1 0,1 0 1,-1-2-1,0 1 1,1-2-26,0-4 0,0-1 0,0-1 0,1 0 0,-1 0 0,1 0 0,-1-1 0,1 1 0,0-1 0,0 0 0,0-1 0,1 0 6,-1 8 0,1 0 1,0-2-1,1 1 0,-1-1 1,0 1-1,1 1 1,0-13-1,-1 0 0,1 1 1,1-1-1,-1 1 0,0 0-6,1-1 0,0 0 0,0-1 0,0 1 0,0 1 0,-1-1 0,1 3 0,-1 0 0,0 0 0,-1 1 0,2-1 0,-1 1-8,1 2 1,0-1-1,0 1 1,0 0 0,0 1-1,-1 1 1,0-11 0,-1 2-1,0 1 1,0 1-1,-1 1-20,0 4 1,-1 1 0,1 1 0,-1 1-1,0 2 1,0-12 0,0 1 0,-1 3-1,1 2-31,-1 11 1,0 0-1,0 4 1,0 2-1,-3-7 1,0 4-1,-1 5 45,-1-11 1,-5 11 0,-19-11 53,-8 72 1,-14 43-83,-8 37 0,23-14 0,-1 8 222,-3 17 1,-1 7 0,10-16-1,0 3 1,1 3 41,-3 12 0,2 5 1,-1 3-1,6-13 1,0 3-1,0 2 1,2 2-43,4-10 0,0 1 0,1 2 1,1 1-1,0 1 0,-1 6 1,2 2-1,-1 1 0,2 1 1,0 1-18,3-10 1,0 1 0,0 1 0,1 0 0,1 0 0,0 0 0,0-1 0,1 0 0,1-1 0,0 1 0,0 1 0,1-1-1,-1 4 1,1-1 0,1 2 0,-1-1 0,2 1 0,0-1 0,0 2 0,2 0 0,-1 0 0,2 0 0,-1 0 0,1 1-1,1 2 1,0 0 0,1 0 0,0 0 0,1 0 0,-1 0 0,0 1 0,1-1 0,-1 0 0,1 0 0,0 1 0,0 0-68,-1 2 1,1 2-1,0-1 1,0 1-1,0-2 1,1-1-1,0-8 1,0 0 0,1-2-1,-1 0 1,1 0-1,0 0-91,1-1 1,-1 0-1,0 1 1,1-2 0,0-1-1,-1-1 1,1 8 0,-1-1-1,0-2 1,1-1 0,-1 0 71,2 15 0,0-2 0,0 0 0,-1-3 0,-1-8 0,-1-2 0,0-2 0,0 0 65,0-3 1,1-1 0,0-2-1,0-2 1,1 11 0,1-2-1,-1-3-80,-1-7 0,1-1 0,-1-3 0,3 20 0,0-4 511,-1-15 1,-1-5-410,-2-9 0,1-6 409,8 4 1,-1-43-119,6-35 1,4-30-381,3-21 0,-10 22 0,-2-5 36,2-18 1,-2-6 0,-2 16 0,-1-3-1,0-3 45,1-12 1,-1-4 0,0-2 0,-1 14 0,0-3 0,0-1 0,1-1-79,0-7 1,0-2 0,1 0 0,-1-1 0,0-1 0,-1-1 0,1 0 0,0-1-72,1-6 0,2 0 0,-1-2 0,1 0 1,-3 18-1,0 0 0,0-1 0,0-1 1,1 0-16,0-2 1,1-1-1,-1-1 1,1 0 0,1-2-1,0 8 1,0-1 0,0-1-1,1-1 1,1-1-1,-1 0 8,0-6 0,1-2 0,0 0 0,0-1 0,1 0 0,0 1 0,1 1 0,1 0 0,0 1 0,0-1 0,1 0 0,-1 0 0,1-2 0,0 0 0,0-1 0,0 0 0,0 1 0,-1 1 0,1 4 0,0 0 0,-1 1 0,1 1 0,-1 0 0,0 1-8,-1 2 1,0 2-1,0-1 1,-1 1 0,0 1-1,0 0 1,1-11 0,-1 0-1,0 2 1,-1-1-1,-1 2-20,-1 5 1,0 0 0,-2 1 0,0 1-1,0 3 1,1-10 0,0 3 0,-2 1-1,0 2-54,0-17 0,-2 2 0,-2 6 0,-2 17 0,-2 3 0,-2 5-164,-5-18 0,-6 10 0,-17-11 522,-13 57 0,-13 52-133,-9 29 0,27 0 0,0 8 135,-9 18 1,1 8-1,13-14 1,1 4 0,0 6-75,5-9 1,0 5 0,1 2 0,0 0 0,0 6 0,0 1 0,1 2 0,1 3-25,5-11 0,0 3 0,1 1 1,1 1-1,0 0 0,0 4 1,0 0-1,0 2 0,2 0 1,0 1-10,2 4 0,0 2 1,1 0-1,0 1 0,1 1 1,3-16-1,-1 1 0,1 0 1,0 1-1,1 0 1,0 0-9,0 4 1,0 0 0,0 1 0,1 0 0,0 0 0,1-1 0,0-4 0,2 1 0,-1-2 0,2 1 0,-1 0 0,1 1-43,1 3 1,0 1-1,0 0 1,1 0-1,1-1 1,0-1-1,2 12 1,1-1-1,0-1 1,1-1 0,1 0-42,0-3 1,0 0 0,1-1 0,0-1 0,1-1 0,1-6 0,-1-1 0,2 0 0,0-2 0,0 0-109,3 16 0,1 0 0,0-3 0,0-1 0,-1-10 0,0-2 0,1-2 0,2-1 66,0-5 0,1-1 0,2-1 0,-2-2 1,4 16-1,0-3 0,1-1-120,3-3 0,1-2 0,0-1 0,-3-8 0,0-2 0,0-1 35,7 28 1,0-4-1,-3-20 1,0-6 531,-8-14 1,0-5-689,14 26 776,-20-47 1,8-16-7,-6-30 0,-1-32-355,1-27 0,-10 16 0,-3-6-46,4-15 1,-3-4-1,-4 20 1,-4-3 0,0-1 70,-1-10 1,0-1 0,-1-3 0,-2-7 0,0-1 0,0-3-106,3 16 1,0 0 0,0-2 0,-1-1 0,0-6 0,1-1 0,-1-1 0,-1-1-161,1-3 1,-1 0 0,-1-1 0,1-2-1,1 17 1,-1-2 0,1-1 0,-1 1-1,1 0 11,1 0 1,-1 0 0,1 1-1,0-2 1,0-2 0,-1-8-1,0-1 1,0-2 0,0-1-1,1-1 17,0 12 0,1 0 0,0-1 0,0-1 0,0-1 0,0 0 0,0-5 0,1-2 0,-1 1 0,1-2 0,0 1 0,0-1 6,1 15 0,1-1 1,0 0-1,-1 0 0,2 0 1,-1 0-1,0 0 1,1-12-1,-1 0 0,1 0 1,0 0-1,1 1 0,-1 1-6,0 6 0,1-1 0,-1 2 0,1 0 0,0 1 0,1-1 0,0 4 0,1 0 0,0 1 0,0 0 0,1 0 0,0 0-8,0 0 1,0 0-1,1 0 1,0 1 0,-1 0-1,1 1 1,-1-10 0,1 1-1,-1 0 1,0 2-1,1 0-20,0 6 1,0 1 0,0 1 0,0 1-1,0 1 1,-2-9 0,0 1 0,0 3-1,0 3-87,2-8 0,1 4 1,-3 5-1,-4-12 0,-4 11-29,-2 26 0,-4 9 0,-11-2 508,-13 57 0,0 38 45,-7 42 1,18-21 0,1 7-132,-1 18 1,1 7-1,5-19 1,0 5 0,1 1-57,1 10 0,1 1 1,1 4-1,3-19 1,0 2-1,0 1 1,1 1-61,0 0 1,1 2-1,0 0 1,1 1 0,-2 8-1,1 2 1,1 1 0,-1 0-42,2-18 0,0 1 0,0 0 0,0 1 0,1 1 0,-1 6 0,0 1 0,0 1 0,1 0 0,-1 0-31,0 0 0,-1 0 0,1 1 1,1 0-1,0 1 0,2-12 1,1 2-1,1 0 0,0 0 1,0 0-1,0 0-27,-1 14 0,0 1 1,1-1-1,0 1 1,0 0-1,2-15 1,0 1-1,1 0 1,-1 0-1,1 0 1,-1 0-72,0 1 1,0 0-1,-1 0 1,1 0 0,-1-1-1,1 0 1,-1 15 0,0-1-1,0 0 1,0-1-1,0-1 22,-1-5 0,0-1 0,0-1 0,-1-1 0,0-1 1,-1-7-1,0 1 0,-1-2 0,0-2 0,-1-2 64,-2 6 1,-1-4 0,0-2 0,-1-1 0,-3 18 0,1-4 0,-4-2 41,0-13 0,-2-2 1,0-2-1,1-2 0,1-1 1,-1-2 206,-10 20 1,-1-4 0,3-10 0,0-4-44,5-15 0,0-4 0,-14 22 781,-1-20-492,10-24 1,-19-49-279,9-29 1,10 7 0,1-7-275,3-12 1,2-6 0,-9-20 0,1-5 72,9 21 0,1-3 1,-1-2-1,-1-10 1,-1-3-1,-1-1-27,5 16 0,-1 0 0,1-1 0,0-2 0,1-7 1,0-1-1,1-2 0,0-1-59,3 13 0,-1-1 1,1-1-1,0-1 1,0-1-1,0-6 1,0-1-1,1-1 1,0-1-1,1-1 12,1-4 1,1-1 0,1-1-1,0 0 1,-1-1 0,2 12-1,-1 0 1,0-1 0,0 0-1,1 0 1,1 0-21,1-3 0,1 0 0,1 0 0,0 0 0,0-1 0,-1-1 0,0-2 0,0-2 0,-1 0 0,1 0 0,0-1 0,1 0 11,1 12 1,1 0 0,0-1 0,0 0-1,0 0 1,0 0 0,1-1 0,-2-1 0,1 0-1,0-1 1,0 0 0,0 0 0,0 1-1,0-1-5,1 1 0,0 0 1,0 0-1,0 0 0,0 0 1,0 0-1,0 1 1,0-13-1,0 0 0,0 0 1,0 1-1,0 0 0,0 1-6,0 4 0,0 0 0,0 2 0,0-1 0,0 1 0,0 0 0,0 3 0,0 0 0,0 0 0,0 0 0,0 1 0,0 0-8,0 0 1,0 1-1,0 0 1,0 0 0,0 1-1,0 1 1,0-12 0,0 2-1,0 0 1,0 1-1,0 1-20,0 3 1,1 1 0,-1 1 0,0 1-1,-1 1 1,0-9 0,-2 2 0,1 2-1,-1 2-31,0 9 1,-1 3-1,1 1 1,-2 1-1,-3-15 1,-1 2-1,-1 2 49,1 10 1,0 3 0,-2 2-1,-7-16 1,-3 8 418,4 28 1,-3 7 0,-24-10 149,-7 54 0,-15 27-150,-15 32 1,37-12 0,0 8-132,-5 19 1,3 6-1,15-17 1,2 2 0,1 3-55,-2 7 1,0 3 0,2 3 0,1 10 0,2 4 0,2 2-149,6-18 0,1 1 0,2 2 0,2 0 0,1 2 0,2 2 0,1 0 0,2 2 18,0 6 0,2 1 0,2 1 0,-1 0 0,1 0 1,1 0-1,0 0 0,0 2-20,1-16 1,-1 1 0,1 1 0,0 0 0,1 0 0,2 2 0,0-1-1,1 1 1,1 0 0,0 1-32,0 5 1,-1 0 0,1 2 0,2-2 0,1 0-1,2-5 1,1-1 0,2-1 0,0 1 0,1-1 17,1 3 0,0 1 0,1-1 1,1 0-1,1-1 0,-1-5 1,2 0-1,0-1 0,1-1 0,0 0-89,1-1 1,1-1 0,0 0 0,0-1-1,1 0 1,4 16 0,0 1 0,1-2-1,0 0 31,-1-4 1,2-1-1,-2-1 1,0-3-1,1 11 1,-1-4 0,-2-3 145,-2-8 0,0-3 0,-3-4 1,2 15-1,-2-5-45,-5-14 1,-1-4 468,-1-10 1,-2-6 117,2 8-118,-4-24 1,-9-42-1,0-19 1,-2-37-169,-5-29 1,0 30 0,-1-4-128,-6-20 1,-1-6-1,4 21 1,-1-4 0,0-2-98,-2-10 1,0-4 0,-2 0-1,4 21 1,-1-1 0,0-1-1,0-1-222,0-5 0,1-1 0,-1-1 0,0-1 0,-2-2 0,0-1 0,-1 0 0,1-2 60,0-4 0,1-2 0,-1 0 0,0-3 0,2 14 0,0-2 0,-1-1 0,0-1 0,0-1-27,-2-7 1,0-2-1,0-1 1,-1 0 0,1 0-1,3 15 1,0 0 0,0 0-1,-1-1 1,1 0-1,-1-1 8,-2-4 0,1-2 0,-2 1 0,1-1 0,0-1 0,0 1 0,1 0 0,0 0 0,1 0 0,-1-1 0,1 1 0,0-1 0,0-1 0,0 1 0,0-1 0,1-1 0,0 1 0,0 0 0,0 0 0,0 0 0,0-1 0,1 1 0,-1-1 0,1 1 0,1-3 0,-1 1 0,1-1 0,0 0 0,1 0 0,-1 2 0,1 3 0,1 0 0,-1 1 0,1 1 0,0-1 0,0 0 0,0-1 0,1 0 0,-1 0 0,1 0 0,-1 1 0,1 0 0,0 4 0,0-1 0,0 1 0,1 1 0,-1 0 0,1 0-17,-2-13 1,0 0 0,0 1-1,1 0 1,-1 1 0,0 5-1,0 0 1,-1 0 0,1 1-1,-1 2-11,0 3 1,0 1 0,0 0 0,-1 3-1,1 2 1,-1-5 0,-1 3 0,1 2-1,-2 2-87,-3-11 0,-1 4 1,-1 3-1,-4-19 0,-2 9 373,3 22 1,-2 8 0,-21-16 314,0 56 1,10 42-1,4 31 1,8 39-247,14-23 1,2 5 0,0 11 0,2 3-83,3-20 1,0 3 0,3 1 0,3 6 0,2 1 0,1 2-82,0 7 1,1 2 0,3 2 0,-1-17 0,2 1 0,0 1 0,1 1-35,2 5 1,0 1-1,1 1 1,0 0-1,2 5 1,0 1 0,1 0-1,0 2-42,-1-13 0,0 1 0,0 0 0,0 1 0,0-1 0,0 0 0,-1-2 0,0 1 0,0 0 0,0 1-22,1 3 0,0-1 0,0 1 0,0 1 0,0-1 0,0 2 1,0 1-1,0-1 0,0 1 0,0 0 16,1 1 0,1 0 0,-1 0 0,1 0 0,0 2 1,1 5-1,0 1 0,1 1 0,0 1 0,2 0-90,-3-11 1,1 0-1,0 2 1,1-1 0,-1-1-1,1 0 1,2 9 0,1 0-1,-1-1 1,0-1-1,1 1-9,-1 0 1,1 0 0,0 0-1,-1-1 1,0-1 0,-4-9-1,1 0 1,-2-2 0,0 0-1,-1-1 41,2 11 0,-1-2 0,-1-1 0,-2-1 1,-3-7-1,0-1 0,-2-2 0,-3-1 84,0 13 0,-3-3 0,-2-2 1,0-10-1,0-2 0,-2-2 219,-3 25 1,0-5 0,0-14 0,0-6 123,0-16 0,0-3 614,-10 37-492,-2-40 1,-3-28-1,0-33 1,-2-42-165,-12-40 1,14 34 0,1-5-132,-8-21 1,0-7-1,8 22 1,0-1 0,0-4-212,-5-12 1,-1-3 0,0-2 0,6 15 0,0-1 0,0-2 0,0-1-25,0-2 0,-1-2 0,0 0 1,1-1-1,-2-6 0,0-1 1,0 0-1,0-1-71,1 1 1,1 0 0,-1-1 0,1-2-1,1 13 1,0-1 0,0-2 0,1 0-1,-1-2 20,0-5 1,-1-1-1,1-1 1,0-1 0,0-2-1,2 10 1,0-2 0,1-1-1,-1 0 1,1-2-1,0 0 19,1 10 1,0-1 0,1-1 0,-1 0-1,1-1 1,0 1 0,0-1 0,0-2 0,0 0-1,0 0 1,0 0 0,1-1 0,-1 1-1,1 1 0,1 1 1,-1 1 0,1 0 0,0 0-1,0 1 1,0-1 0,-1 0 0,1 0 0,0 0-1,0 0 1,-1 0 0,1 0 0,0 0-1,-1 1-5,1 0 0,0 1 1,0 0-1,-1 0 0,1 1 1,0-1-1,-1 1 1,0-12-1,0 0 0,0 1 1,0 0-1,1 0 0,-1 2-14,1 4 1,0 1-1,0 1 1,0 0 0,0 1-1,-1 1 1,-1-12 0,0 1-1,0 1 1,-1 1-1,1 3-33,-1-11 0,1 4 0,-1 1 0,-2 2 0,0 8 0,-1 2 0,-2 2 0,0 3-41,-4-11 0,-1 4 0,-3 4 0,1 10 0,-3 4 0,-2 6-82,-8-3 0,-5 10 0,0 13 0,-5 12 451,-36 17 1,-3 42-8,2 25 1,41-10-1,4 8 47,1 10 1,4 5 0,1 14 0,2 6-83,7-22 1,1 3 0,2 2 0,1 10 0,2 3 0,1 2-24,-2 10 0,1 2 1,2 3-1,3-20 1,2 0-1,0 2 1,2 1-19,1 6 1,0 0 0,2 2 0,1 0 0,1 4 0,1 1 0,2 1 0,0 1-87,1-15 0,1 1 0,0 0 0,1 0 0,1 2 1,0 3-1,0 2 0,1 0 0,0 1 0,1 2-34,0-11 1,-1 1-1,2 0 1,0 2 0,0 0-1,0 1 1,2 5 0,-1 0-1,2 2 1,-1 0-1,1 0 1,1 1 7,0 4 1,1 0 0,0 1-1,1 0 1,1 0 0,0 0 0,-2-12-1,1 0 1,0 0 0,1 0 0,0 0-1,0 0 1,1-1-82,1-1 1,0 0 0,0 0 0,1 0-1,0-1 1,1 1 0,0-1 0,1 0 0,1 0-1,1 0 1,-1 0 0,2-1 0,-1 0-1,1 1 30,4 13 0,2-1 1,-1 1-1,1-1 1,0 0-1,-1-1 0,-1-3 1,0-1-1,-1 0 1,1 0-1,-2-2 1,0 0-25,-1-4 0,-1-1 0,-1-1 1,0 0-1,-1-1 0,1-2 1,1 8-1,1 0 0,-1-3 1,-2 0-1,0-3 25,0 6 0,-2-2 0,-1-2 0,0-1 1,6 16-1,0-2 0,-1-2 129,-4-11 0,-1-2 0,0-3 1,-1-11-1,-1-1 0,0-4-53,1 14 0,0-6 1,-2-12-1,0-6 947,6 14-492,-10-29 1,-2-22-1,-10-30 1,7-24-165,1-34 1,-5 15 0,-2-7-144,-3-16 1,-3-6-1,0 16 1,-2-4-1,0-1-123,-3-10 1,0-2 0,0-2 0,2 14-1,0-2 1,0-1 0,1-1-84,-1-4 1,1-2 0,0 0-1,-1-2 1,0-4 0,1-1-1,-1-1 1,0 0-78,0 13 1,1 0 0,0-1-1,-1-1 1,1-1 0,-1-5-1,0-1 1,0-1 0,0-1-1,1 0 9,0-3 1,1-1-1,1-1 1,-1 0 0,1-1-1,-1 11 1,1 0 0,0-1-1,0-1 1,1 1-1,-1-1 8,1-1 0,0 1 0,1-1 0,-1-1 0,1 0 0,-1 0 0,1-4 0,-1-1 0,0 0 0,1-1 0,-1 0 0,0-1 11,1 11 1,0 0 0,-1-1 0,1 0-1,0 0 1,0-1 0,0 1 0,1-2 0,0 0-1,0-1 1,0 1 0,1-1 0,-1 1-1,1-1 0,0 1 1,-1 0 0,1 0 0,0-1-1,0 1 1,1 1 0,-1-1 0,0 3 0,1 0-1,-1 0 1,1 1 0,0 0 0,-1 1-1,1 0-11,0-8 0,0 1 0,1 0 0,-1 1 0,0 0 0,-1 1 0,1 2 0,-2 1 0,1 0 0,0 0 0,-1 1 0,1 1-17,0-14 1,-1 2 0,1 0-1,0 1 1,-1 1 0,-1 4-1,0 1 1,0 1 0,0 1-1,0 2-24,1-11 0,1 3 0,-1 1 0,0 3 0,-2 10 0,0 1 0,-1 3 0,1 3-74,-1-4 0,1 4 1,-2 4-1,-6-14 0,-3 9 12,-14-21 1,-10 37 675,2 36 1,-7 31-1,-7 28 1,-5 34-247,22-26 1,2 5 0,-1 15 0,2 4-50,1 6 1,2 4-1,6-12 1,2 4 0,1 1-34,0 6 1,2 3 0,1 2 0,-1 11 0,0 3 0,2 2-42,5-18 1,1 0 0,0 2 0,1 2 0,-1 9 0,2 3 0,0 1 0,1 1-25,1-14 0,2 1 0,0 0 1,1 2-1,0 0 0,0 4 1,0 0-1,0 2 0,1 0 1,1 0-186,0 3 0,0 0 1,2 1-1,0 1 0,1 1 1,1-10-1,0 0 0,1 2 1,1 1-1,0 0 1,1 1 84,-1-9 1,0 1-1,1 1 1,1 1 0,-1-1-1,1 1 1,1-1 0,0 0-1,1 0 1,-1 1 0,2-1-1,-1 1 1,1 0 0,0 0-70,0 2 1,0 1 0,0 1 0,0-1-1,1 1 1,0-1 0,0-1 0,1-2 0,0 0-1,0-1 1,0 0 0,1 0 0,0 0-1,-1 0 18,0-2 1,1 0-1,-1 1 1,1-1 0,0-1-1,0 1 1,-1-2-1,3 10 1,0-2 0,0 1-1,0-2 1,0 1-1,0-1 1,-1-2 0,0 0 0,0 0 0,-1-1 1,1-2-1,-2-1 0,2 5 0,-1-1 0,0-2 1,-1-1-1,0-1 54,2 16 0,0-2 1,0-1-1,-2-3 1,-1-12-1,-2-1 1,0-2-1,0-2 85,2 14 0,1-3 0,-1-3 1,-3-12-1,0-3 0,2-3-66,8 17 0,-1-7 1,-9-16-1,1-7 962,12 19-634,-15-34 0,20-24 142,-5-30 1,3-31-165,-11-34 1,-4 22 0,-3-4-227,-2-13 1,-2-4 0,0 14 0,-1-2 0,0-4 10,-1-11 0,-2-4 0,1-2 1,0-7-1,0-1 0,0-4-101,0 17 0,0-3 0,0-1 1,0-1-1,0-3 0,0-1 1,0 0-1,0-2-110,0 15 1,0-1 0,0 0-1,0-2 1,0 0 0,0-4-1,0-1 1,0-1 0,0 0-1,0-2 77,0-6 1,0-2-1,0 0 1,0-2-1,0 1 1,0 14-1,0-1 1,-1 1-1,1-2 1,-1 0 0,1-1-55,-1-6 0,-1-2 1,1 0-1,0-1 0,-1-1 1,1 1-1,1 10 1,-1-1-1,1 0 0,0 0 1,0-1-1,-1 0 0,1 0 5,-1-4 1,0-1 0,0 0 0,0 0-1,-1-1 1,1 1 0,1-2 0,-1-1 0,0-1-1,1 0 1,0-1 0,-1 1 0,1-1-1,0 0 5,0 10 0,0 0 1,0 0-1,0 0 1,0-1-1,0 1 1,0 1-1,0 0 1,0-8-1,0 1 1,0 0-1,0 0 1,0 1-1,0-1 0,0 1-5,0 0 1,0 1 0,0-1 0,1 1-1,-1 0 1,-1 0 0,1 1 0,-1 3 0,1 0-1,-2 1 1,1 0 0,0 1 0,0 0-1,0 0-11,0-12 0,0 1 0,0 0 0,0 0 0,-1 1 0,0 1 0,0 1 0,-1 2 0,0-1 0,-1 1 0,0 1 0,1-1-8,0 3 1,-1 0-1,1 0 1,-1 0 0,0 2-1,0 2 1,-2-9 0,0 2-1,0 1 1,-2 2-1,0 0-20,-1 6 1,-1 1 0,0 1 0,-1 1-1,-1 1 1,-1-10 0,0 2 0,-1 2-1,-2 1-31,1 7 1,-1 2-1,-1 2 1,-1 2-1,-3-12 1,-2 3-1,-1 4 105,-11-19 1,-3 9 0,0 19 0,-5 9 80,-2 14 1,-5 9 0,0 12 0,-3 7 199,-5 5 1,-1 9 0,3 9 0,0 8-1,-4 4 1,3 7 0,5 11 0,6 7-1,3 12 1,5 7 0,-2 14 0,5 7-83,13-18 1,4 4 0,-1 2 0,-2 8 0,-1 3 0,2 3-42,2-12 1,1 2 0,1 1 0,1 1 0,0 4 0,1 1 0,1 2 0,1 1-14,-1 6 0,2 2 0,0 1 0,2 1 1,2-13-1,2 1 0,0 1 0,1 0 1,0 1-92,2 4 0,-1 1 0,2 1 0,0 1 1,1 0-1,1 6 0,0 1 0,1 0 1,1 2-1,0 0-98,0-11 1,0 1 0,0 1 0,1 0 0,0 1 0,1-1 0,1 1 0,0 0 0,1 0 0,1 0 0,0 2 0,1-1 89,-1-8 0,1 0 0,0 1 0,1 0 0,-1 1 0,2-1 0,-1 0 0,0 1 0,1 0 0,0-1 0,0 1 0,0 0 0,1 0 0,0 1-81,1 2 1,0 1 0,0 0 0,1 1-1,0-1 1,0 1 0,0-1 0,0-1 0,1 0-1,-1 0 1,1 0 0,0 0 0,1 0-1,0 0 24,1 0 1,0 1 0,0 0 0,1 0 0,0-1 0,1-1 0,0-1 0,2 8 0,0-1 0,1-2 0,1 0 0,0-1 0,1 0-13,0-5 1,2 0 0,0 0 0,0-2 0,0 0-1,0-2 1,2 10 0,1-2 0,-1-1 0,0 0 0,0-2 51,-1-7 0,0 0 0,0-2 0,-1 0 1,-1-2-1,3 13 0,-2-2 0,-1-2 0,-1-2 105,-3-9 0,0-1 0,-2-3 1,0-2-1,3 8 0,-2-3 0,0-3-63,5 19 0,1-6 0,-3-15 0,0-6 456,21 24 1,-7-17 340,-1-35-341,-9-14 1,22-44-1,-5-29 1,-2-34-310,-22 29 0,-4-6 0,-4-15 0,-4-7-19,0 16 1,0-3 0,-2-2 0,-2-11 0,-3-2 0,1-3-143,0 11 1,0-2 0,0-1 0,-1-2-1,0-8 1,0-1 0,0-1 0,-1-3-121,0 12 1,0-2 0,0-1-1,0 0 1,0-1 0,0 0-1,0-1 1,0 0 0,0-1-1,0-1 59,0-5 0,0-2 1,0 0-1,0-1 0,0-1 1,0 14-1,0-1 0,0-1 1,0 0-1,0-1 0,0 0-36,0-5 0,0 0 1,0 0-1,0-2 0,0 0 1,0-1-1,-1 6 1,0 0-1,0-1 0,0-1 1,0 0-1,0-1 0,0 0 10,-1-3 0,1 0 1,0-2-1,0 1 1,0-1-1,0 0 1,0 0-1,0 10 1,0 0-1,1 0 1,-1-1-1,0 1 1,1-1-1,-1 1 0,1 1-5,1-11 1,-1 0 0,1 1 0,1-1-1,-1 1 1,0 0 0,1 0 0,-1 1 0,0-1-1,1 0 1,0 1 0,-1 0 0,2 0-1,-1 0 0,0 1 1,1 0 0,1 1 0,-1 0-1,0-1 1,1 2 0,-1-1 0,0 3 0,0-1-1,0 1 1,0 1 0,0-1 0,1 2-1,-1 0-11,0-8 0,1 0 0,0 1 0,0 1 0,-1 1 0,1 1 0,-1 4 0,1 2 0,-1 0 0,0 1 0,0 1 0,0 2-28,1-6 1,-1 3 0,0 0 0,0 3-1,-1 0 1,1-12 0,-1 2 0,0 2-1,-2 3-31,0 9 1,-1 1-1,-2 3 1,0 3-1,-2-7 1,-2 3-1,-3 7-58,-6-8 1,-5 9 0,2 18-1,-6 12 690,-26 17 1,-7 24-165,-16 28 1,35 4 0,3 10-132,-6 14 1,3 8-1,12-6 1,2 5 0,1 3-57,1 12 0,1 3 1,1 3-1,5-12 1,-1 1-1,2 3 1,0 1-32,-1 8 0,1 2 0,1 1 0,0 3 1,3-13-1,0 1 0,1 1 0,0 1 1,1 1-12,0 5 0,1 1 0,1 1 1,1 0-1,-1 2 0,1 5 1,1 1-1,0 1 0,1 1 1,0-1-62,1-14 0,0 0 0,0 0 0,1 1 0,0 0 1,0 1-1,1 5 0,0 0 0,1 0 0,0 2 1,0 0-1,0 0-95,-1-8 0,1 0 1,0 0-1,-1 1 1,1 0-1,1 1 1,0 1-1,1 4 0,0 0 1,1 2-1,0-1 1,0 2-1,1-1 1,1 1 41,-1-9 0,1 0 0,0 1 1,1 0-1,-1 0 0,1 0 0,1 0 1,-1 1-1,0-1 0,1 2 0,-1-1 1,1 0-1,0 1 0,0-1 0,1-1 1,0 1-56,1 10 1,1 0 0,1-1 0,-1 1-1,1-1 1,0 0 0,0 0 0,0 0 0,1-1-1,-1 1 1,1-1 0,0 0 0,0 0-1,1 0 4,1 0 0,0 0 0,0-1 0,1 1 0,0-1 0,0 0 0,1 0 0,0-1 0,0 1 0,1-1 0,0 1 0,0-2 0,1 1 0,0-2 29,1-2 0,1-2 1,0 1-1,0-1 1,0-1-1,1 0 1,-1 0-1,-1-2 1,0 0-1,1 0 1,-1 0-1,0-2 0,0 0 1,0-2-21,1 5 0,0-1 0,0-2 0,0 0 1,-1-1-1,-1 0 0,2 13 0,0 0 1,-1-1-1,-1-1 0,-2-1 86,-2-9 0,-2 0 0,-1-2 0,0 0 0,0-2 0,1 14 0,-1-1 0,0-1 0,-2-4-20,-2-11 1,-1-2 0,-1-2-1,-1-1 1,2 15 0,-2-2 0,1-4 231,3 16 0,-1-6 0,-5-9 1,1-4 29,0-15 1,1-4 220,-2-7 1,-2-6 491,0 0-536,10-106 1,0-36-362,-2 8 0,-1-9 0,-3 22 0,-1-3 0,-1-2-1,-1-11 0,-1-2 0,-1-4 0,1 14 0,0-2 0,0-2 0,0-2-96,0 10 1,0-1 0,0-2 0,0-1 0,0-1 0,0-7 0,0-2 0,0-1-1,0-1 1,0-1-7,0 12 0,0-2 0,0 0 1,0-1-1,0 0 0,0-1 1,1-5-1,-1-1 0,0 0 1,1-1-1,-1 1 0,1-2-24,0 0 1,0 0 0,0-1 0,0 0 0,1-2 0,-1 0 0,1 7 0,-1-1 0,1 0 0,-1-2 0,1 0 0,0 0 0,0-1-18,1 7 0,-1 0 0,0-1 0,1 0 0,0-1 1,0-1-1,0 0 0,0-1 0,1 4 0,-1 0 0,1-2 1,-1 1-1,1-2 0,0 1 0,0-2 0,0 1 0,1-1 3,-1-4 0,0-1 1,1 0-1,0-1 0,-1 0 1,1-1-1,1 1 1,-1 0-1,0 0 0,1 0 1,0-1-1,0 0 1,0 1-1,1-1 0,-1 1 1,1 0-1,0 0 0,1 1-3,0 3 0,0 0 0,1 1 0,0 0 0,0 0 1,1 1-1,-1-1 0,0 2 0,1-1 0,0-9 0,0 1 1,-1 1-1,1-1 0,1 1 0,-1 0 0,1 1 0,1 0-4,0 3 1,0 1-1,1 0 1,1 0-1,-1 1 1,0 0-1,0 1 1,-1 0 0,-1 4-1,0-1 1,-1 1-1,1 1 1,-1 0-1,0 0 1,0 2-1,0 0-14,2-5 0,0 0 1,0 2-1,0 0 0,0 1 1,-1 1-1,-1 0 1,0-9-1,-1 1 0,0 1 1,-1 1-1,0 2 0,-1 2-34,1-4 1,0 3 0,0 2 0,-1 0-1,-1 2 1,-1-13 0,-1 0 0,-1 3-1,-1 3-31,0 11 1,-1 3-1,-1 2 1,-3 3-1,-3-9 1,-3 4-1,-5 6-48,-9-2 0,-5 9 1,-1 12-1,-6 11 680,-38 12 1,-12 26-165,-11 33 1,44-3 0,2 9-83,0 12 1,5 8 0,-4 23 0,5 11-106,15-18 0,3 5 1,0 4-1,4-10 1,0 3-1,1 2 1,1 2-32,-1 10 0,0 2 0,2 2 0,-1 1 1,3-11-1,0 0 0,1 2 0,-1 2 1,1 0-21,-1 8 0,1 1 1,0 1-1,0 2 0,1 0 1,1-11-1,2 1 0,-1 1 1,1 0-1,0 1 1,1 1-15,0 3 1,1 1-1,0 1 1,1 1 0,0 0-1,0 1 1,1-9-1,0 0 1,1 1 0,0 1-1,0 0 1,1 1 0,0 1-102,1-6 1,1 1-1,-1 0 1,2 1 0,-1 1-1,1 0 1,0 0 0,1-1-1,-1 1 1,0 0 0,1 0-1,0 1 1,1-1 0,0 1-1,0 1 1,1 0 25,1 5 1,1 1 0,0 1 0,1 0 0,0 1 0,0 0 0,1-1 0,0 1 0,0-11 0,0 1-1,1 0 1,-1 0 0,2 0 0,-1 0 0,1 0 0,0 0 0,1 1-56,0 1 0,1 1 1,0 0-1,1 0 0,0 0 1,1 0-1,-1 1 1,1-1-1,0 0 0,1-1 1,-1 1-1,2 0 1,-1-1-1,1 1 0,-1 0 1,1-1-1,0 1 0,0 0-3,0 1 0,0 0 0,0 1 0,0 0 0,0-1 1,1 1-1,-1-2 0,0 0 0,1-2 0,0 5 0,0-2 1,1 0-1,-1-1 0,1 0 0,-1-1 0,1 0 0,-1 0-13,2 9 1,-1-1 0,1 1 0,-1-2-1,1 0 1,0-1 0,0-1 0,-1-6 0,1 0-1,-1-2 1,1 0 0,0 0 0,1-2-1,0 0 14,2 8 0,2-1 0,-1-1 0,1-1 0,0-1 0,0-1 0,-2-5 0,0-1 0,0-1 0,1-1 0,-1-1 0,1-2 7,3 9 0,0-2 1,0-1-1,0-2 0,0-2 1,1 8-1,0-2 1,-1-2-1,0-3 55,3 16 0,-1-4 0,0-4 0,-2-13 0,0-3 1,0-2 239,8 23 1,-1-5 0,-3-19 0,-1-6 737,12 24-492,-5-39 1,4-71-165,1-44 1,-13 9 0,-2-8-132,-2-19 1,-3-8-1,-5 20 1,-1-4 0,0-3-75,-2 8 1,1-4 0,-1-1 0,0-2 0,0-10 0,-1-2 0,0-2 0,1-2-25,-2 11 0,0 0 0,1-2 1,-1-2-1,0 0 0,2-9 1,-1-2-1,1-1 0,-1-2 1,0-1-18,-2 10 1,1-1 0,-1-1 0,-1-1 0,1 0 0,1 0 0,-1-1 0,1 1 0,0-1 0,0-1 0,0 0 0,0-1-81,-1 10 1,0-1 0,0-1 0,0 0-1,0 0 1,1-1 0,0-1 0,1-4 0,1 0-1,0-1 1,0 0 0,0-1 0,1 0 0,0-1-64,-2 9 1,1-1-1,-1 0 1,1 0-1,0-1 1,1 0-1,0-1 1,0 0 0,1-3-1,1-2 1,0 1-1,1-1 1,0-1-1,0 0 1,0 0-1,0-1 7,-1 8 0,0-2 1,0 1-1,0-2 0,0 1 1,0 0-1,1 0 1,-1 0-1,1 2 0,-1 2 1,1 0-1,0 1 1,0 0-1,-1 0 0,1 1 1,0-1-1,0 0 0,0 1-3,-1-1 0,0 0 0,0-1 0,-1 1 0,1 0 1,0 0-1,1 1 0,-1 0 0,1 0 0,3-7 0,-1 1 1,1-1-1,0 2 0,1-1 0,-1 1 0,1 0 0,0 0-8,0 2 0,0-1 1,0 0-1,0 1 1,0 0-1,1 1 1,0 1-1,0 0 1,2-5-1,0 1 1,1 0-1,0 2 1,-1 0-1,1 1 0,0 0-24,2-9 1,1-1-1,0 2 1,-1 1 0,0 3-1,-1 3 1,1 2 0,-1 2-1,-1 3 1,-1 3-1,-1 2-74,0-3 0,-2 3 0,-1 3 0,-2 5 0,7-28 0,-10 15-328,-18 11 0,-23 49 389,-36 53 0,26 3 1,-3 7 174,-14 15 1,-3 9-1,16-6 1,1 5-1,1 5 64,-6 11 1,2 6-1,1 3 1,10-14-1,2 3 1,0 2-1,2 2-27,-2 9 0,2 3 0,1 0 0,-1 2 1,6-18-1,1 0 0,-1 1 0,1 0 1,0 2-33,-1 7 1,0 2 0,0 0 0,1 1 0,-1 0 0,-1 3 0,-1-1-1,1 2 1,0 0 0,1 2-24,4-11 1,-1 0 0,1 1-1,1 1 1,0 1 0,0 0-1,-1 4 1,1 1 0,0 1-1,1 1 1,0 0 0,0 1-20,3-9 0,-1 1 0,1 0 0,0 2 1,0-1-1,1 1 0,2 0 0,-1 3 0,2 0 1,0 0-1,1 1 0,1 1 0,0 0 0,0 1-15,2-6 0,1 0 0,0 1 0,0 1 0,1 0 1,0 0-1,1 1 0,0 1 0,0 3 0,1 2 0,1-1 1,0 2-1,0-1 0,0 2 0,1 0 0,1 0-75,-1-5 0,1 0 1,1 0-1,-1 1 0,1 0 1,0 1-1,1 0 1,0 0-1,1 0 0,0 2 1,0 0-1,1 0 1,0 0-1,1 1 0,0 0 1,0-1-1,1 2 0,-1-1 26,1-7 1,0 0 0,0 0 0,0 1 0,1 0 0,0 0 0,0-1 0,1 0 0,0-1 0,0-1 0,1 5 0,1-1 0,-1 0 0,2-1 0,-1 0 0,1-1-1,0 0 1,1 0 0,0-1 5,0-1 1,0-1-1,1 1 1,0-1-1,1 0 1,0-1-1,-1 0 1,1-1-1,-1 0 1,2 6-1,-1 0 1,0-2-1,1 1 1,-1-1 0,0-1-1,1 0 1,0 0 14,1 8 1,1-1 0,0 1 0,0-2 0,0 0 0,-1-1 0,1-1 0,-2-6 0,0-1 0,0-1 0,0-1 0,-1 0 0,0-1 0,0 0 53,0 6 1,0 0-1,-1-1 1,0-1 0,0-1-1,-1-3 1,1 6-1,0-2 1,-1-2 0,-1-1-1,-1-2-10,0 14 0,-2-1 0,0-3 0,-1-2 0,1-11 0,-1-2 0,0-2 0,0-1 160,1 17 1,1-1-1,-1-6 1,-1 15 0,0-9 294,-2-22 1,-1-8-1,0 6 1,4-73-165,0-53 1,-2 1 0,0-8-262,-1-23 1,-1-8 0,-2 17 0,-1-5 0,-1-4-65,2 11 0,-1-3 1,0-2-1,-1-1 0,0-12 1,0-2-1,-2-2 0,1-1 31,0 13 1,-1-1-1,0-2 1,0 0-1,-1-2 1,1 10-1,0-1 1,0-1-1,-1-1 1,1 0-1,0-1-114,0-7 0,1 0 0,-1-1 1,1-1-1,0 0 0,-1 0 0,0 0 1,0-1-1,0 1 0,-1-1 0,1-1 1,0 0 42,0 10 0,0 0 0,-1-1 0,1 0 1,0 0-1,0 0 0,0-1 0,0-2 1,-1 0-1,1-1 0,0 1 0,0-1 1,0-1-1,0 1-28,0-4 0,-1-1 1,1 1-1,0-1 1,0-1-1,0 0 1,0-2-1,0 7 1,0-1-1,1 0 1,-1-1-1,1-1 1,0-1-1,-1 0 0,1-1 11,0 5 0,0-1 1,1-2-1,-1 1 0,0-1 1,1 0-1,-1 0 1,1 0-1,0 1 0,-1 1 1,1 1-1,0 0 1,-1 0-1,1 1 0,0-1 1,0 0-1,0 0 0,1-1 0,-1-1 0,1 0 1,0-1-1,0 0 0,0 1 1,0-1-1,1 1 1,-1 0-1,0 1 0,0 4 1,0 0-1,0 0 1,0 1-1,0 0 0,0 1 1,0-1-1,0 1 0,0 0-7,0-8 1,0 0-1,-1 0 1,1 0-1,0 1 1,0 0-1,0 1 1,1 0 0,-1 5-1,1 0 1,0 0-1,0 1 1,0 1-1,0 0 1,0 1-1,0 0-14,0-5 0,1 0 1,-1 1-1,1 1 0,-1 1 1,0 1-1,-2 1 1,0-6-1,0 1 0,-1 1 1,-1 2-1,0 1 0,-1 2-34,-1-4 1,-1 2 0,-1 2 0,-1 2-1,-3 2 1,-3-6 0,-3 3 0,-3 3-1,-2 4-54,-8-9 0,-4 4 0,-5 8 0,2 13 0,-3 5 0,-5 9-82,-19 5 0,-4 11 0,5 8 0,-1 12 491,9 20 1,0 11 0,-6 8 0,0 8-50,-5 17 1,1 11-1,17-13 1,2 5 0,0 3-34,-4 8 1,1 4 0,2 3 0,0 10 0,3 3 0,3 4-42,9-17 1,2 1 0,2 3 0,1 2 0,0 10 0,3 3 0,2 2 0,0 1-34,3-12 0,0 1 1,2 1-1,0 2 0,1 1 1,2-7-1,1 1 0,1 1 1,1 1-1,-1 0 1,0 2-15,0 5 1,-1 1-1,0 0 1,1 2 0,0 0-1,1 1 1,2-10-1,0 0 1,1 2 0,0-1-1,0 1 1,1 1 0,0 0-20,0 3 0,0 0 0,0 0 0,1 1 0,0 1 0,0 0 0,1 1 0,0-9 1,1 1-1,-1 1 0,1 0 0,0 0 0,1 1 0,-1 1 0,1-1-100,0 6 1,1 0-1,-1 1 1,2 0-1,-1 1 1,0 0 0,1 0-1,1 0 1,-1 1-1,1 1 1,0 0-1,0 0 1,1 0 0,0 0-1,1 0 1,-1 0 38,2 0 0,0 0 0,0 0 0,0 1 0,1-1 0,1 0 0,-1-1 0,1 0 0,-1-2 1,1-1-1,0 0 0,1 0 0,0-1 0,0 0 0,1-1 0,0 0-51,2 6 1,1 0 0,1-2 0,0 1-1,0-2 1,0 0 0,-1 0 0,0-4 0,0 0-1,-1-1 1,1-1 0,0 1 0,0-1 0,0-1 21,2 11 1,0 0-1,1 0 1,-1-2 0,0 0-1,0-1 1,-2-5-1,0-1 1,0-1 0,0-1-1,-1 0 1,1-3 19,0 9 1,1-1-1,-1-2 1,0-1-1,0-1 1,-1-6-1,0-1 1,0-1-1,-1-1 1,1-3 29,0 6 0,0-3 1,0-1-1,1-3 0,2 16 1,1-4-1,-2-2 308,-3-14 0,-1-2 1,0-3-92,8 22 0,-3-11 258,-10 1 1,11-41-261,-6-53 0,5-40-115,10-34 0,-13 20 0,-3-8-69,2-19 1,-2-8-1,-3 20 1,-2-5 0,0-2 35,1 12 1,0-1 0,0-3 0,0-1 0,-1-10 0,-1-2 0,1-1 0,-1-1-60,0 15 0,0-1 0,0 0 0,0-2 0,0 0 0,0-7 0,1-1 0,-1-1 0,1-1 0,0 0-59,0-1 1,0 0 0,1 0 0,-1-1 0,1-1 0,-1 12 0,-1-1 0,1 0 0,0-1 0,-1 0 0,2-1-7,0-4 0,0 1 1,0-2-1,1 0 1,0-1-1,-1-1 1,1 5-1,-1-1 0,1 0 1,-1-2-1,1 0 1,0-1-1,1 1-21,0 7 1,0 0-1,0 0 1,1-1-1,0 0 1,-1 0-1,2-1 1,-1-1 0,0-3-1,0-2 1,0 0-1,1-1 1,0 0-1,0 1 1,0-1-1,1 0 0,0 1 1,1 0-1,0 0 1,0-1-1,1 1 1,-1 0-1,1 0 1,0 0 0,0-1-1,0 1 1,0-1-1,1 1 1,-1 0-1,1 0 1,0 0-1,0 0 0,-1 1 1,1 0-1,0 0 1,0 0-1,0 1 1,1 0-1,-1 0 1,0 0 0,0 4-1,1 0 1,-1-1-1,0 2 1,1-1-1,-1 2 1,1 0-1,-1 1-14,2-7 0,-1 2 1,1 0-1,0 1 0,-1 1 1,1 0-1,-1 2 1,0-8-1,1 2 0,-1 0 1,0 2-1,-1 1 0,1 2-34,0-5 1,-1 2 0,0 1 0,0 2-1,0 3 1,1-6 0,-1 2 0,1 3-1,-1 3-218,0-7 0,0 4 0,-1 6 336,3-16 0,-5 18 0,-12 34 483,-9 59 1,-6 49-296,-1-13 1,-2 7-1,7 3 1,0 6 0,-1 3-57,-4 18 0,-2 5 1,2 5-1,3-10 1,2 5-1,-1 2 1,2 2-52,1-10 0,1 1 1,-1 2-1,1 0 0,1 2 1,1-10-1,0 0 0,0 1 1,1 1-1,-1 0 1,1 2-9,0 5 1,0 0 0,0 2 0,0 1 0,1-1 0,0 1 0,-1 4 0,1 0 0,0 0 0,1 1 0,0 0 0,0 0-12,2-12 0,0-1 0,1 1 0,-1 0 1,1 0-1,1 0 0,0 0 0,0 2 0,0 1 1,1-1-1,0 1 0,1-1 0,0 1 1,0-1-30,1-2 0,0 0 0,1-1 0,0 0 1,0 1-1,1 0 0,0 1 0,1 2 1,0 1-1,0 0 0,1 1 0,0 0 1,1-1-1,0 1-54,0 2 0,1 0 0,0 0 0,0 0 0,1 1 0,-1-1 0,1 1 0,1 0 0,-1 1 0,1 0 0,0 0 0,1-1 0,-1 1 0,0-1-23,0-2 0,1 0 0,-1-1 1,1 1-1,-1-1 0,1-1 1,-2 0-1,2 10 0,-1-1 1,0 0-1,0-1 0,0-1 1,-1-1-55,0-7 1,-1 0-1,0-2 1,0-1 0,-1 0-1,0-1 1,0 11 0,-1 0-1,0-2 1,0 0-1,-1-1-9,0-3 1,0-1 0,0 0-1,-1-1 1,-1-2 0,0-5-1,-2 0 1,0-2 0,0-1-1,-2-1 21,0 10 1,-1-1 0,-1-1 0,-1-3-1,0 17 1,0-2 0,-3-5 143,-1-16 0,-2-4 1,0-3-1,-3 16 1,-2-6 424,1-19 1,-2-5-1,-13 17 1,20-53-1,4-35 1,8-41-165,8-39 1,-6 25 0,1-7-165,1 12 1,1-4 0,0-2 0,0-12 0,0-3 0,0-4-42,0 13 1,0-3 0,1-2 0,0-1 0,0-8 0,0-2 0,0-2 0,0-2-113,0 9 0,0-2 0,0-2 0,0 0 0,0-1 0,-1 0 0,0-1 1,0 0-1,1-2 0,-1 0-92,1 9 0,0-2 0,0 0 0,0-1 0,0 0 0,1 0 0,0-3 0,0-1 0,0 0 0,1 0 0,-1-2 0,1 0 11,-1 10 1,0-1 0,0 0 0,0 0-1,0-2 1,1 0 0,0-1 0,2-7 0,-1 0-1,2-1 1,-1-1 0,1-1 0,-1-1-1,0-1 9,-1 6 1,0-2-1,0-1 1,0-1-1,-1 0 1,2 0-1,-1 1 1,1 0 0,1 4-1,0-1 1,0 2-1,1-1 1,0 0-1,0 1 1,0-1-1,0 0 0,0-2 1,1-1-1,-1 0 1,1 0-1,-1 1 1,1 0-1,1 0 1,0 2 0,-1 6-1,1 0 1,1 1-1,-1 0 1,1 1-1,0 1 1,0 0-1,1 1-14,1-6 0,1 0 1,0 1-1,0 1 0,0 1 1,0 1-1,-1 0 1,2-6-1,-1 0 0,0 1 1,0 1-1,-1 2 0,1 0-34,2-8 1,-1 1 0,1 1 0,-2 3-1,0 3 1,0-2 0,0 2 0,-2 4-1,-2 4-218,0-8 0,-2 6 0,-1 6 0,3-6 0,-6 14 0,-21 11-164,-9 58 0,-9 34 533,-13 39 1,17-18-1,0 7 95,-2 19 1,-1 7-1,7-20 1,-2 4-1,0 3 4,-2 14 0,0 5 1,1 1-1,6-19 1,2 1-1,0 1 1,0 1-19,1 7 1,0 1 0,1 2 0,0 1 0,0 6 0,-1 2 0,2 1 0,0 1-25,4-17 0,0 1 0,1 1 1,1 1-1,-1 1 0,-1 6 1,0 1-1,1 1 0,0 2 1,0 0-22,2-11 1,1 1 0,-1 1 0,1 1 0,0-1 0,0 1 0,1 2 0,0 0 0,1 1 0,0 0 0,0 0 0,1 2-48,0-8 1,0 1-1,1 1 1,0 0-1,0 1 1,0 0 0,1 0-1,-1 2 1,1 1-1,0 0 1,0 0 0,1 1-1,0 0 1,-1 1-6,2 4 0,-1 1 0,1 0 0,0 1 0,1 0 0,-1 0 0,0 0 0,1-13 0,0 1 0,0 0 0,0 0 0,0 0 0,0 0 0,0 0 0,0 0-84,0 2 0,-1 0 1,1 1-1,0-1 0,0 1 1,0-1-1,0-2 1,0 0-1,1 4 0,0 0 1,1-2-1,0-1 0,-1 1 1,1-2-1,-1 1 42,1 11 0,-1 1 0,1-2 0,-1 0 1,1-1-1,-1-2 0,0-7 0,0-2 0,-1-1 1,1-1-1,-1 0 0,1-1 30,-1 11 1,1 0-1,0-1 1,-1-1 0,0-2-1,0-6 1,-1-2-1,0-1 1,0-1 0,-1-1-22,0 12 1,-1-1-1,0-2 1,0-2-1,-2 15 1,1-2 0,-3-4 203,0-13 1,-2-2-1,0-4 1,-1 20 0,-1-8 229,3-23 1,-1-8 64,-11 13 1,16-49-1,-4-44 1,7-41-597,3 8 0,1-7 0,-1-26 0,-1-8 92,3 15 0,0-5 0,0-3 0,-3 15 1,0-1-1,-1-2 0,1-2 17,1-13 1,1-3 0,0-2 0,0 0 0,-1 15 0,0 0 0,0-1 0,1 0 0,0-2-31,1-7 0,1-1 0,0-1 0,0-1 0,0 0 1,0 12-1,0 0 0,-1 0 0,2-1 0,-1-1 0,1 0-56,1-5 0,0-2 0,0 1 0,1-2 0,0 1 0,0 0 0,0 1 0,0-1 0,0 1 0,1-1 0,-1 0 0,1-1 6,1-5 0,-1 0 1,1-1-1,0 0 0,0-1 1,1 0-1,-1 12 1,1-1-1,0 0 0,0-1 1,0 0-1,0 0 0,0-1 10,1-4 0,-1-1 1,0 0-1,1 0 1,-1-1-1,1 0 1,0 0-1,-1 8 1,1 0-1,0 0 1,0-1-1,0 0 1,0 0-1,0-1 0,0 1 0,0-4 0,0 0 1,0-1-1,0 0 1,0 0-1,-1 0 1,1 1-1,-1 1 1,2-8-1,-1 1 1,0 1-1,-1 0 1,1 1-1,0-1 0,0 2-10,-1 1 0,1 1 1,0 0-1,0 0 0,0 2 1,-1-1-1,0 2 1,-1-8-1,0 0 0,0 1 1,-1 1-1,0 1 0,0 0-14,0 6 1,0 1-1,0 0 1,0 1 0,-1 1-1,1 1 1,0-8 0,-1 2-1,0 0 1,0 2-1,0 2-51,1-12 1,-1 1-1,0 4 1,0 5-1,1-5 1,0 5-1,-1 7-351,-1-14 0,-1 12 0,2-9 0,-11 88 693,-5 44 1,-6 41 43,3-23 1,-2 7 0,-2 22 0,-1 8-106,5-18 0,0 4 1,1 4-1,1-9 1,0 3-1,0 3 1,0 1-32,0 10 0,1 3 0,-1 2 0,2 0 1,1-15-1,0 1 0,1 0 0,0 2 1,0 0-12,-1 7 0,1 2 0,-1 1 1,1 0-1,0 1 0,0 4 1,-1 0-1,1 1 0,0 1 1,1 1-18,1-15 1,1 1 0,0 1 0,0 0 0,0 0 0,0 2 0,0 5 0,0 0 0,0 1 0,0 1 0,0 1 0,1 0-32,0-10 1,1 2 0,-1 0 0,1 0-1,1 1 1,-1-1 0,1 1 0,1-1-1,0 1 1,0-1 0,0 1 0,1 0-1,0 1 1,1 0-48,0 6 0,1 1 0,0 1 0,0 0 0,1 0 0,0 0 1,0-1-1,0-1 0,0 1 0,1-1 0,0 0 0,0 0 0,1-1 1,0 1 10,0 0 0,1 0 0,0 0 0,1-1 0,0 0 0,0 0 0,0 0 1,0-4-1,1-1 0,-1 1 0,1-1 0,1-1 0,-1 0 0,0-1-96,2 10 0,1-1 0,0-1 0,0 0 0,-1-2 0,1-1 0,-1-8 0,0-2 0,0 0 0,-1-2 0,0-1 0,0-1-28,-1 4 1,0-1 0,0-3 0,-1 0 0,0-2 0,3 11 0,-1-3 0,0-1 0,-1-2 163,1 16 1,-1-2 0,-1-3 0,0-12 0,-1-3 0,-1-4 26,-1 19 0,-2-7 0,1-14 0,-2-6 902,3 20-619,-6-39 1,18-32-371,-6-39 1,6-42-48,2-31 0,-7 24 0,-1-7 217,1-14 1,-1-6 0,-3 14 0,-1-5 0,-1-2-96,-3 15 1,0-2-1,-1-2 1,0-1 0,0-10-1,1-2 1,-1-1 0,1-2-67,-2 16 0,0-1 0,0-1 0,1-1 0,0-1 1,0-5-1,2-2 0,-1 0 0,1-2 0,-1 0-43,2-4 0,-1-2 0,0 0 1,1-2-1,-1-1 0,0 10 1,0-1-1,0-1 0,0 0 1,0-2-1,0 1-36,0-3 0,0 0 1,0 0-1,1-1 0,-1-1 1,1 0-1,-2 9 1,1 0-1,-1 0 0,1-2 1,-1 1-1,1 0 0,0 0 5,0-1 1,0 0 0,0 0 0,0 0-1,1 0 1,-1 0 0,1-1 0,1-3 0,-1 0-1,1 0 1,0 0 0,1-1 0,-1 0-1,1 0 5,-2 11 0,1-1 1,0 0-1,0 0 1,0 0-1,0 0 1,1 0-1,0 0 1,2-12-1,0 1 1,1-1-1,0 1 1,0 0-1,-1 0 0,1 1-5,-1 4 1,-1 0 0,0 0 0,0 1-1,1 0 1,-1 1 0,1 0 0,1 6 0,-1-1-1,1 1 1,0 1 0,0 0 0,-1 1-1,0 2-19,1-7 1,0 0-1,-1 2 1,0 1 0,0 1-1,0 1 1,1-9 0,0 1-1,0 2 1,-1 1-1,0 1-33,2-14 0,-1 1 0,0 3 0,-2 3 0,-1 16 0,-1 2 0,-1 3 0,0 4-369,3-35 0,0 12 164,0 25 0,-10 21 0,-21 42 240,-9 49 0,4 1 0,-1 8 227,-7 17 0,0 7 0,7-13 0,0 4 0,0 2-46,-6 10 1,0 3-1,0 3 1,7-11 0,1 2-1,0 2 1,0 0 15,-2 7 0,0 1 0,0 2 0,1 1 1,5-11-1,0 2 0,1 1 0,1 1 1,0 0-12,1 2 0,0 1 0,2 1 1,-1 0-1,0 0 0,0 2 1,-1 1-1,1 0 0,0 1 1,1-2-1,1-1 0,0 0 0,2-1 1,-1 1-1,0 1 0,-1 3 1,0 0-1,-1 1 0,2 0 1,0 1-44,2 3 1,0 0 0,1 1 0,1 1-1,-1 1 1,2-11 0,-1 2 0,1 0-1,1 1 1,-1 1 0,2 0-50,0 3 1,0 1 0,1 1-1,1-1 1,-1 2 0,1 0 0,1-10-1,-1 1 1,1 0 0,0 1 0,1 0-1,0 0 1,0 0-51,1 0 0,0 1 1,1 0-1,0 0 1,0 0-1,1 1 1,0-1-1,1 2 1,0 0-1,0 0 1,1 1-1,1-1 1,-1 0-1,0 1 56,1 0 1,0 0 0,-1 1-1,1-1 1,1 1 0,0-1 0,0-1-1,0-1 1,2 0 0,-1-1 0,1 0-1,0-1 1,0 0 0,0 0-27,1 9 0,1 0 0,-1 0 0,1-1 0,0-2 0,-1 0 0,1-6 0,-1-1 1,0-1-1,1-1 0,-1-1 0,-1-2 24,1 7 0,-1-1 0,0-2 0,1-1 0,-1-1 0,2 13 0,1-1 0,-1-2 0,0-3 39,-3-8 1,-1-2-1,0-3 1,0-2-1,4 11 1,1-4 0,-2-5 74,0 7 0,-1-8 367,-4-18 1,4-9-278,12-9 0,1-74-398,9-43 1,-14 10 0,-3-8 240,-4-14 0,-1-6 0,-1 14 0,0-3 0,-1-5-36,-3 12 1,0-4 0,-1-1 0,1-1-1,0-8 1,1-2 0,0-1 0,-1-1-18,0 12 1,-1-1 0,1-1-1,-1 0 1,0-1 0,0-2 0,0-1-1,0-1 1,0 0 0,0 0-20,1-3 1,1 0 0,0 0 0,1-1 0,-1 0 0,0-2 0,-1-1 0,1 0 0,0-1 0,0 0-28,1-5 0,0 1 1,1-1-1,-1-2 1,1-1-1,0 11 1,0-2-1,0-1 1,1-1-1,-1 0 1,1-1-30,-1 11 1,0-1 0,0 0 0,0-1-1,0-1 1,1 1 0,0-2 0,0-3 0,2-1-1,-1-1 1,1 0 0,0 0 0,0-1-1,0 0 5,1-1 0,0-1 1,0 0-1,1 0 1,-1-1-1,1 0 1,0 0-1,0 10 1,-1 0-1,0 0 1,1 0-1,0-1 1,0 0-1,0 0 0,1 0 4,0-2 1,0-1-1,1 0 1,-1 1-1,1-1 1,1 0-1,-1 0 1,1 1 0,-1 2-1,1 0 1,0 0-1,0 0 1,0 1-1,1-1 1,-1 2-1,1-1-9,1-8 1,1-1 0,-1 1 0,1 1-1,0 0 1,0 1 0,0 1 0,-1 4 0,0 0-1,0 2 1,0 0 0,0 0 0,0 2-1,0 0-19,0-5 1,-1 1-1,1 1 1,-1 0 0,1 2-1,0 0 1,2-11 0,0 1-1,1 2 1,-1 0-1,1 1-20,0 6 1,0 0 0,0 1 0,-1 2-1,0 3 1,1-4 0,-1 3 0,0 2-1,0 3-218,3-11 0,0 4 0,-2 7 271,3-10 0,-3 12 0,2-3 1040,-20 64-656,-20 111 1,4-24 0,-2 11-188,4-3 0,-1 9 1,0 2-1,3-14 1,-2 2-1,2 2 1,-1 3-43,2-6 0,1 2 0,0 2 1,0 1-1,0-1 0,-1 3 1,1 1-1,-1 0 0,1 1 1,0 1-18,2-8 1,1 2 0,-1 0 0,1 1 0,0 0 0,0 0 0,1 0 0,0 1 0,0 1 0,1-1 0,0 1 0,-1 0-1,1 4 1,0 0 0,0 0 0,0 1 0,1-1 0,-1 1 0,1 2 0,-1-1 0,1 1 0,0 0 0,0 0 0,1 0-1,-1 3 1,0 1 0,0 0 0,0 0 0,1-1 0,0 0 0,0-3 0,1-1 0,0 1 0,0-1 0,0 0 0,0 0-129,1 2 0,-1 0 0,0 1 1,1-1-1,0 0 0,1-1 0,0-2 1,1 0-1,0-1 0,1 0 1,0-1-1,-1 0 83,1-4 0,1 0 1,-1-1-1,1 0 0,-1 0 1,1 0-1,0-1 0,0 1 1,0 0-1,1-1 0,-1 0 1,1 0-109,0 15 0,0-1 1,0 0-1,1 0 1,0-2-1,0-6 1,1 0-1,0-2 1,0 1-1,0-2 91,-1-3 0,1 0 0,-1-1 1,1 0-1,1-2 0,3 17 0,0-2 1,1-1-1,0-1-8,-1-6 0,1 0 0,0-2 0,1 0 0,-1-2 0,0-1 0,0 0 0,2-2-15,1-1 1,1-1 0,0-1 0,0-3-1,1 13 1,-1-2 0,0-3 107,-1-8 1,1-3-1,0-3 1,6 13 0,-1-6-206,-4-21 1,-2-6 591,5 21 1,11-57-720,-1-19 1,10-23 66,5-14 0,0-34 127,-21 26 1,-2-6 0,1-21 0,-3-8 49,-5 17 1,-2-3 0,-1-3 0,1-12-1,0-2 1,-2-4-6,-2 13 0,0-2 1,-1-3-1,0 0 1,-1-8-1,0-2 0,0-1 1,0-2-86,0 9 0,0-2 0,0-1 0,0-1 0,-1 1 0,1 0 0,-1-1 1,-1 0-1,1-1 0,0 0 3,-1 11 1,-1-1 0,1 0 0,-1-1 0,1 0 0,0-1 0,-1-3 0,1 0 0,0 0-1,-1-1 1,1-1 0,0 0-6,-1-3 0,1 0 1,0-2-1,-1 1 0,1-1 1,0-1-1,-1 10 1,0 1-1,0-2 0,0 1 1,0-2-1,0 1 0,1-1 0,-1-2 0,0-2 1,0 0-1,1 0 0,-1 1 1,0 0-1,0 1 1,-1-7-1,1 0 0,-1 2 1,0 0-1,1 0 0,-1 0-14,1 3 1,-1 0-1,1 0 1,0 1 0,-1 2-1,0 1 1,-1-8 0,0 2-1,0 1 1,0 2-1,0 1-20,0 7 1,1 2 0,0 1 0,-1 1-1,0 2 1,-1-10 0,0 2 0,-1 3-1,0 2-87,-3-13 0,-1 3 1,-1 8-1,0-5 0,-5 12 44,-5 24 0,-5 10 0,-15 7 644,-8 43 1,-3 40-247,21-7 1,1 7 0,0 22 0,1 9-83,4-13 1,0 3 0,2 4 0,0 14 0,2 3 0,1 5-42,1-12 1,1 4 0,0 1 0,1 2 0,1 7 0,0 1 0,1 2 0,1 2-25,2-11 0,1 2 0,0 2 1,1-1-1,0 0 0,0-3 1,0 0-1,1 0 0,1 0 1,0 1-1,1 5 0,2 1 0,0 0 1,0 0-1,2 0 0,1 0 1,0 0-1,1 0 0,1 0 1,0 1-72,-1-15 0,0 1 0,1 0 0,-1 1 1,2-1-1,0 1 0,1 3 0,0 0 1,2 1-1,-1 0 0,1 0 0,0 1-107,0 3 1,1 1-1,0 1 1,0-1-1,0 1 1,-1-2-1,1-3 1,-1-1 0,0 0-1,-1 0 1,1-1-1,0 2 81,0 0 0,0 0 1,0 1-1,-1 0 1,1-1-1,-2 0 1,0-3-1,0 0 1,-1 0-1,0 0 1,-1-1-1,1 0-100,0 14 1,0 0 0,0 0-1,0-1 1,-1 0 0,0-1-1,0 0 1,0-1 0,0 0-1,0-1 96,-1-4 1,1 0-1,-1-1 1,1-1-1,-1-1 1,0 13-1,-1-2 1,1-1-1,-1-2 100,1-5 0,0-1 0,0-2 0,-1-2 0,-1 14 0,0-3 0,1-4-62,2-11 0,1-2 1,-2-3-1,-1 23 1,-1-7 455,2-21 1,-1-6-389,-2-14 0,1-6 0,0-8 880,5-39-728,6-59 0,-1-36-189,-8 28 0,-1-5 0,-1-15 0,-1-5 97,-1 24 1,0-3 0,0-2 0,-2-13 0,-1-3 0,0-2-136,2 16 1,-1-1-1,0-2 1,0-1 0,-1-8-1,-1-2 1,0-1 0,0 0-58,2-6 1,0 0 0,1-2 0,-1-1 0,0 16 0,1-1 0,-1-1-1,1-1 1,0-1-41,0-3 0,1-1 0,0-1 0,0-2 0,1 0 0,-1 8 0,0-1 1,0-1-1,0 0 0,0-1 0,0-1-7,0-2 0,0-1 1,-1-1-1,1 0 0,0-1 1,1-1-1,-1 10 1,0-1-1,0-1 0,1 0 1,-1 0-1,0-1 0,1 0 5,0-2 1,-1-1 0,1 0 0,0 0-1,0-1 1,1 1 0,-1-1 0,2 0 0,-1 0-1,1 0 1,0-1 0,1 1 0,-1-1-1,1 0 0,1-2 1,0 0 0,0-1 0,0 0-1,1 1 1,-1 0 0,1 0 0,0 2 0,-1 1-1,1-1 1,0 1 0,0 0 0,0 1-1,0 1-11,2-9 0,-1 0 0,0 1 0,1 0 0,-1 1 0,0 1 0,1 3 0,-1 0 0,0 1 0,0 0 0,1 2 0,-1 2-17,2-8 1,0 2 0,0 2-1,0 1 1,-1 0 0,0 4-1,-1 1 1,-1 1 0,1 1-1,0 1-24,0-13 0,1 1 0,0 1 0,-2 2 0,-1 6 0,-2 2 0,1 1 0,-1 3-41,0-10 0,0 3 0,-2 3 0,-2 9 0,-2 2 0,-1 5-82,-1-8 0,-4 7 0,-4 13 0,-3 7 737,-21-16 1,-5 29-85,-2 30 1,0 36-153,1 22 1,19 0 0,4 8-167,-3 18 1,2 7 0,3-13-1,0 5 1,0 2-10,-2 13 0,0 5 1,1 3-1,5-14 0,0 2 1,0 2-1,0 1-33,-1 5 0,1 2 0,-1 0 0,1 3 0,2-14 0,0 1 1,0 2-1,1 0 0,-1 2-4,-1 3 0,-1 2 0,1 1 0,0 0 0,0 2 0,3-11 0,0 2 1,0 0-1,0 1 0,1 1 0,-1-1-16,0 3 0,0 1 0,0 0 0,0 0 0,0 1 1,2 1-1,1-12 0,1 1 0,0 0 0,0 0 0,1 1 1,-1 0-1,0-1-33,0 0 1,-1-1 0,1 1 0,-1-1 0,1 1 0,0 0 0,0 0 0,1 3 0,1-1 0,0 1 0,1 0 0,-1 0 0,1 0-1,-1 1 58,1 3 0,-1-1 1,1 2-1,0-1 1,0 1-1,0-1 1,0 0-1,1 0 1,0 0-1,0 1 1,0-1-1,1-1 1,-1 1-1,1-1-98,1-3 0,-1 0 1,1-1-1,0 0 1,0 0-1,1-1 0,-1-1 1,1 10-1,1-1 1,-1 0-1,1-2 1,0-1-1,0-1 44,0 6 1,1-2 0,-1-1 0,2-2-1,0-1 1,1 12 0,2-2 0,0-3-1,1-2 130,-2-14 0,1-2 0,0-2 0,2-3 0,2 8 0,2-4 0,-1-7 50,2 2 1,2-9 312,13 16 1,3-66-946,4-30 1,-1-14 375,1-30 0,-21 10 1,-3-7 30,4-17 1,-3-8-1,-5 10 1,-3-5-1,0-4 73,0-14 0,0-4 1,-1-3-1,-2 13 0,-1-3 1,0-2-1,0-1-27,0 14 0,1-2 0,0 0 1,-1-1-1,0-1 0,0-6 1,0-3-1,-1 0 0,1-1 1,-1 0-7,0 0 0,0-1 0,-1 0 1,1 0-1,1-2 0,0 13 1,0-1-1,0-1 0,0 0 0,1-1 1,-1 0-25,0-3 0,0-1 0,0 0 0,1 0 0,-1-2 1,0 0-1,1 7 0,0-1 0,1 0 0,-1-1 0,0-1 1,0 0-1,0-1-35,0-3 0,-1-2 1,-1 0-1,1 0 1,0-1-1,0 0 1,0 0-1,1 8 1,0 1-1,0-2 1,1 1-1,-1-1 1,0 1-1,0-1 0,1 1 4,-2 0 1,1 0-1,0 0 1,0 0-1,-1 1 1,1-1-1,0 0 1,0 0 0,1-1-1,-1 0 1,1 1-1,-1-1 1,1 0-1,0 0 1,0 0-1,0 0 0,1-1 1,-1 1-1,1-1 1,0 0-1,0 0 1,-1 0-1,1 1 1,-1-1 0,1 1-1,-1 0 1,0 0-1,0 0 1,0 0-1,0 0 1,0 1-1,0-1-9,1-10 1,0 0 0,0 1 0,0-1-1,1 1 1,-1 0 0,0 1 0,0 2 0,0 1-1,0 0 1,-1 1 0,1 0 0,0 1-1,0 1-11,1-9 0,0 1 0,0 1 0,0 1 0,0 1 0,-1 0 0,0 5 0,0 1 0,0 1 0,-1 0 0,1 1 0,-1 0-8,1 1 1,0 1-1,-1-1 1,1 2 0,0 0-1,-1 2 1,1-8 0,1 2-1,-1 1 1,0 2-1,-1 1-33,-1-12 0,0 3 0,0 1 0,-1 3 0,1 10 0,0 2 0,-1 3 0,-1 3 189,-1-6 1,-1 5-1,-2 4 1,-4-10-1,-4 9 917,-17-25-492,-10 48 1,17 42-1,0 35 1,0 50-296,14-18 1,1 8-1,1-6 1,-1 4 0,1 3-57,-2 13 0,1 4 1,0 4-1,1-11 1,0 4-1,0 2 1,-1 2-32,0 7 0,0 1 0,-1 3 0,1 2 1,1-10-1,-1 1 0,1 2 0,0 2 1,-1 0-72,1-10 0,0 1 0,0 0 0,0 2 1,0 0-1,0 2 0,0-9 0,0 2 1,0 1-1,0 0 0,0 1 0,0-1 0,0 1-44,1 2 0,-1 1 0,1-1 0,-1 1 0,1 0 1,0 1-1,0 0 0,1 4 0,-1 1 0,0 1 1,1 0-1,-1-1 0,1 1 0,0-1-18,-1 0 0,1-2 1,-1 1-1,1 0 1,0 0-1,0 1 0,0 0 1,2-8-1,-1 0 1,1 1-1,0 1 1,0-1-1,0 1 0,0 1 1,0 0 11,0 3 1,0 2 0,0 1 0,0 0 0,0 0 0,1-1 0,-1 1 0,1-2-1,0-4 1,0 0 0,0-1 0,1 0 0,-1 0 0,1 0 0,-1 0 0,1 1-55,-1-1 0,0 2 1,0-1-1,1 0 1,-1 0-1,0 0 1,0-1-1,-1-1 1,1 7-1,-1-1 1,1 0-1,-1-1 1,0 0-1,0-1 0,0-1-10,0-3 0,1-1 1,-1-1-1,0 0 0,0-1 1,0 0-1,-1-1 1,-1 9-1,-1-1 0,1-1 1,-2-1-1,1-1 0,-1 0 66,0 10 0,-1 0 1,0-1-1,-1-2 0,0-3 1,-1-10-1,-1-2 0,0-1 1,-1-2-1,-1-2 118,-1 11 1,-2-3-1,0-2 1,0-2-1,-3 14 1,-1-4-1,0-3 88,0-12 1,-1-2-1,0-4 1,-4 16 0,-1-6 294,0-18 1,-1-7-1,-11 18 1,-2-56-1,10-39 1,0-49-247,17 13 1,2-8 0,-5-21 0,0-9-280,5 15 0,0-5 0,1-4 0,1 12 0,1-4 0,-1-2 0,2-1 35,0 7 0,2-1 0,-1-2 0,1-1 0,1-1 0,-1-9 0,2-1 0,-1-1 0,1-2 0,1-1-30,-1 10 0,0-1 0,1-1 0,0-1 0,0 0 0,0 0 0,1-2 0,0 1 0,0 0 0,1-1 0,-1-1 1,2 0-23,-1-5 0,1 0 0,1 0 0,-1-1 0,1-1 0,0-1 0,0 12 0,0-1 0,1-1 0,-1 0 0,2-1 0,-1 0 0,1 0-15,1-4 0,1 0 1,0 0-1,0-1 1,1-1-1,0-1 1,0 0-1,0 6 1,1-1-1,-1 0 1,1-1-1,0-1 1,0 0-1,0-1 0,1 0 11,0 4 0,0 0 1,0-1-1,0-1 0,1 0 1,0 0-1,0-1 1,0 2-1,1-1 0,-1 1 1,1 1-1,0-1 1,1 1-1,-1 0 0,1-1 1,1 1-1,-1-1 0,1 0 0,1-3 0,1-1 1,0 0-1,0 1 0,0-1 1,1 0-1,0 0 1,0 0-1,0 0 0,0 2 1,-1 0-1,1 0 1,0-1-1,1 1 0,-1 0 1,1 1-1,0-1 0,0 0 0,1 1 0,0-1 1,1 1-1,0-1 0,0 1 1,0 0-1,0 0 1,-1 0-1,0 0 0,-1 1 1,0 0-1,0 0 1,-1 1-1,0-1 0,0 0 1,0 1-1,0 0 0,0-1-3,0 3 0,-1-1 0,1 0 0,-1 0 0,1 0 1,-1 1-1,0 0 0,0 1 0,0 1 0,0-5 0,1 0 1,-1 2-1,0-1 0,0 2 0,0-1 0,0 1 0,0 0-8,0 3 0,0 0 1,-1 0-1,1 1 1,0 0-1,-1 1 1,1 0-1,-1 1 1,1-7-1,0 1 1,-1 1-1,1 0 1,0 1-1,-1 1 0,1 0-16,1-10 0,1 0 0,0 1 0,-1 1 0,0 0 0,-2 2 0,-1 7 0,-1 0 0,0 1 0,-1 0 0,-1 2 0,-1 1-28,0-8 1,-1 1 0,-2 2 0,-1 1-1,-1 4 1,-1-3 0,0 2 0,-3 4-1,-3 3 239,-4-9 0,-4 6 1,-3 4-1,-6-12 1,-8 10 197,-7 22 1,-6 9 0,-38-9-1,-10 49 1,42 27 0,2 11-83,-5 12 1,3 9 0,1 25 0,4 10-106,9-16 0,0 4 1,1 6-1,5-5 1,2 4-1,-1 3 1,0 3-52,0-6 0,0 4 1,-1 1-1,1 2 0,1 2 1,4-9-1,1 1 0,0 1 1,0 2-1,0 1 1,1 1-20,0-4 0,-1 1 0,1 1 0,-1 1 1,2 1-1,-1 0 0,2 1 0,0 5 0,1 0 1,0 2-1,1 0 0,0 0 0,1 1 1,0 1-10,2-8 0,0 1 1,0 0-1,1 1 1,0 0-1,0 0 1,1 1-1,0 0 0,0 3 1,1 0-1,-1 1 1,1 0-1,1 1 1,0-1-1,0 1 1,1 1-5,1-8 1,1 0 0,0 0 0,0 1 0,1 0-1,0 0 1,0 0 0,1 0 0,1-1 0,0 8 0,0 0-1,1 0 1,1-1 0,0 0 0,1 1 0,0 0 0,1 0-116,1-8 0,0 0 0,0 1 0,2 0 0,-1 0 1,2 0-1,-1 0 0,2-1 0,0 0 0,1 7 0,1 0 1,1 0-1,0-1 0,1 0 0,0 0 0,2-1 0,-1 1-4,2-2 1,0 0-1,1 0 1,1-1-1,0 0 1,0 1-1,1-1 1,-1 0 0,1-2-1,-1 1 1,1-1-1,1 0 1,-1 0-1,0 0 1,0-1-1,0 1-4,0-2 0,0 1 1,-1 0-1,1-1 1,0 1-1,-1-2 1,0 0-1,0-1 1,0 6-1,1-1 1,-1-1-1,0 0 1,-1-1-1,0 0 0,0 0-10,-2-1 0,0 0 1,0-1-1,-1 1 0,0-2 1,1 0-1,-1-1 1,2 8-1,0-2 0,0 0 1,0-2-1,-1 1 0,0-2-14,-1-3 1,-1-1-1,1-1 1,-1 0 0,0-1-1,-1 0 1,2 9 0,0 0-1,-1-1 1,0-1-1,-1-1-33,1 13 0,0 0 0,-2-3 0,0-3 0,-1-10 0,0-3 0,-2-2 0,0-2 120,-1 15 1,-2-2 0,1-4 0,-2-12 0,1-4 0,-2-2 493,0 19 1,-4-7-1,-2-20 1,-1-8-1,2 11 1,-7-84-165,10-38 1,0-1 0,0-9-132,1-20 1,-2-7-1,-1 18 1,-2-2 0,1-5-75,-1 9 1,1-3 0,-1-2 0,0-2 0,0-8 0,-1-2 0,1-3 0,0-1-121,1 8 1,-1-1 0,1-3 0,1 0 0,-1-2 0,1 11 0,0-2 0,0-1 0,1-1 0,-1 0 0,1-2-60,1 5 0,0 0 0,0-2 0,0-1 0,0 0 0,0 1 0,0-1 0,0 0 0,0 1 0,0-1 0,0 1 0,0-2 0,0 0 0,0 0-9,0-7 0,0 0 1,-1-1-1,1 0 1,0-1-1,0 0 1,1-1-1,1 8 1,0 0-1,0-1 1,1 0-1,0 0 1,0-1-1,1-1 0,-1 0 8,1-4 0,0-2 0,0 0 0,0-1 0,1 0 1,0-1-1,0 0 0,1 0 0,0 7 0,0 0 0,0-1 1,1-1-1,0 1 0,1-1 0,-1 0 0,1-1 0,0 0 6,0 7 0,0-1 0,1-1 1,0 0-1,-1-1 0,1 1 0,1 0 1,-1 0-1,0 1 0,0 1 0,2-7 1,-1 1-1,0 0 0,1 0 0,-1 1 1,1 0-1,0 0 0,0 0 0,0 0-6,0 2 0,0-1 0,0 1 0,1-1 0,-1 1 1,1 1-1,0-1 0,-1 1 0,0 1 0,1-8 0,1 1 1,-1 1-1,0-1 0,0 1 0,0 1 0,-1 0 0,0 0-8,0 4 0,0 1 1,-1 0-1,0 0 1,0 1-1,0-1 1,0 2-1,-1-1 1,1-9-1,0 0 1,-1 1-1,0 0 1,0 0-1,-1 2 0,1 0-10,-2 7 0,0 1 1,-1 1-1,1 0 0,-1 1 1,-1 1-1,0-1 1,1-9-1,-1 1 0,-1 0 1,0 0-1,-1 3 0,0 0-23,-1-7 1,0 1 0,0 2-1,-1 2 1,-1 0 0,0 8-1,0 0 1,-1 2 0,0 1-1,-2 2-42,0-13 1,-2 2-1,-1 2 1,-2 3-1,-2-15 1,-3 3-1,-5 6 63,-5 17 1,-4 4-1,-4 5 1,-15-20-1,-10 13 323,-7 27 1,-6 12 0,0 7 0,-1 10-1,-4 8 1,1 10 0,3 15 0,3 10-1,7 9 1,3 10 0,-8 25 0,3 12-106,21-16 0,3 5 1,0 4-1,4-9 1,0 3-1,-1 1 1,1 4-32,-3 10 0,0 3 0,0 2 0,2 2 1,6-12-1,0 1 0,1 2 0,1 1 1,1 1-21,-2 8 0,0 2 1,1 1-1,2 2 0,1 1 1,4-11-1,1 1 0,2 1 1,0 1-1,1 0 1,0 1-80,0 4 1,0 0 0,1 1 0,1 0 0,0 2 0,1 1 0,1-9-1,2 2 1,-1 1 0,2 0 0,-1 1 0,0 1 0,1 0-22,0-8 1,1 0-1,-1 1 1,1 1 0,0-1-1,0 2 1,0 0-1,0 1 1,0 7 0,0 0-1,0 1 1,0 0 0,0 1-1,1 1 1,0 0-1,0-1-24,1-8 1,1 0-1,-1 1 1,1-1 0,0 1-1,1 0 1,-1 0 0,1 1-1,0 0 1,0 2 0,0 1-1,0 0 1,1 0-1,-1 1 1,1-1 0,0 1-1,1-1 1,0 0-1,0-2 0,0 1 1,1-1-1,0 0 1,1 0-1,-1 1 0,1-1 1,0 0-1,-1 0 1,1 0-1,0 0 1,0 0-1,0 0 0,0 0 1,1 0-1,-1 0 1,1 0-1,0 0-13,0-1 0,0-1 1,1 1-1,-1 0 0,1 0 1,0 0-1,0-1 0,0 0 1,-1 0-1,1-2 0,-1 0 1,1 0-1,-1 0 0,0 0 1,1-1-1,0 0 0,0-1 1,0 0 63,1 6 1,0 0-1,1-1 1,0-1-1,0 0 1,0 0 0,0-1-1,-1 0 1,1 10-1,0-1 1,-1 0-1,1-1 1,-1 0 0,0-2-1,1-1 25,-1-8 1,0-1 0,1 0 0,-1-2 0,0 0 0,0 0-1,0-1 1,-1 11 0,1-1 0,-1 0 0,0-1 0,-1 0-1,1-2 24,0-3 0,-1-2 1,0 0-1,0-1 0,0 0 1,0 0-1,0 13 0,0 0 1,-1-1-1,1-1 0,-1-2 44,0-8 0,0-1 0,0-1 0,0-1 1,0-1-1,0 15 0,0-2 0,0-1 1,0-3 30,0-14 0,0-2 1,0-2-1,0-2 1,0 14-1,0-3 1,0-3 350,0 23 1,0-8-1,0-21 1,0-9-1,0 11 1,19-83-351,11-45 0,-11-1 0,-2-8-171,2-16 1,-1-8 0,-4 13 0,-1-5 0,-1-3 26,-4 8 0,0-2 1,-1-2-1,-1-3 0,2-11 1,0-4-1,-1-2 0,0-2-33,-2 13 1,-1-1-1,0-2 1,0-2 0,1-1-1,-2 6 1,1-2-1,0-1 1,-1-1 0,1-1-1,0 0-30,-1-6 1,1-1 0,0 0-1,0-1 1,-1-1 0,0-1-1,0 10 1,0-1 0,-1-1-1,0 0 1,1-1 0,-1 0 0,1 0-1,-1-2 0,1-1 1,0 1-1,1-1 1,-1-1-1,0 0 1,1-1-1,-1 7 1,0 0-1,0-1 1,0-1-1,0 0 1,1-1-1,-1 0 0,1-1 14,1 7 0,-1-1 0,0 0 1,1-1-1,0-1 0,0 1 0,0-2 1,1 1-1,-1-2 0,1 5 0,0 0 1,0-1-1,0-1 0,1 1 0,-1-2 1,1 1-1,-1-1 0,1 0 0,0 0 2,0-4 1,0 0 0,0-1 0,0 0 0,0-1 0,1 1-1,-1-1 1,1 1 0,-1 0 0,1 0 0,0 1 0,0-1 0,0 1-1,1-1 1,-1 1 0,1-1 0,0 1 0,-1 1 0,1 0-1,1 0-5,0-6 0,0 1 1,1 0-1,-1 0 0,1 1 1,0 0-1,0 0 1,-1 0-1,1 1 0,-1 1 1,0 1-1,-1 0 1,1 0-1,0 1 0,-1 0 1,1 0-1,0 0 0,0 1-3,-1 2 0,1 1 0,0-1 0,1 1 0,-1 1 1,0-1-1,-1 1 0,1 1 0,-1 0 0,0-7 0,0 1 1,0 0-1,0 1 0,-1 1 0,0-1 0,0 2 0,0 1-13,0-7 1,0 2 0,0 0 0,-1 1-1,0 0 1,0 2 0,-1-1 0,0 5 0,-1 0-1,1 1 1,-2 1 0,1 0 0,-1 1-1,0 2-19,1-4 1,-1 2-1,0 0 1,-1 2 0,1 0-1,-2 1 1,1-12 0,0 0-1,-1 1 1,0 2-1,-2 1-20,0 7 1,-1 1 0,-1 1 0,0 2-1,0 1 1,-1-8 0,0 1 0,0 3-1,-3 3-87,-2-8 0,-2 4 1,-1 4-1,-5-22 0,-5 9 442,-2 30 1,-5 7 0,-1 9 0,-5 9 245,-40 0 1,-9 40-165,3 41 1,35 0 0,2 9-132,-6 16 1,3 9-1,14-11 1,2 7 0,1 2-57,-4 13 0,1 3 1,2 6-1,6-10 1,1 3-1,1 4 1,1 2-52,2-12 0,2 1 1,0 2-1,0 2 0,-1 0 1,1-6-1,-1 0 0,1 2 1,-1 0-1,0 2 1,1 0-15,-2 4 0,1 0 0,0 2 0,0 0 0,-1 1 0,1 2 0,1-8 0,-1 1 1,0 0-1,1 2 0,-1 0 0,1 1 0,0 0-79,1-7 0,1 1 1,1 0-1,-1 1 1,0 0-1,1 1 1,0 0-1,-1 1 1,1 4-1,-1 2 0,1 0 1,0 1-1,-1 0 1,2 0-1,-1 0 1,1 0-22,0 2 1,1-1 0,-1 0 0,1 1 0,1 0 0,-1 0 0,1 1 0,0 0 0,1-9 0,0 1 0,1 1 0,-1 0 0,1 0 0,0-1 0,1 1 0,0 0 0,0-1 21,1-1 0,1-1 0,0 1 0,0-1 0,1 0 0,-1 0 0,1 0 0,0 1 1,0-1-1,0 3 0,0-1 0,0 0 0,0 1 0,0 0 0,1 0 0,-1 0 1,1 0-1,1 1-55,-1 1 0,1 1 0,0 1 0,1 0 0,0-1 1,-1 1-1,1-1 0,0-1 0,1 0 0,-1 6 0,0 0 1,0-1-1,1-1 0,-1 1 0,1-1 0,0 0 0,-1 1 5,1-1 0,0 0 0,0 1 0,0-1 0,0 0 0,0 0 0,1-1 0,-1 0 0,0-5 0,1 0 0,0-1 0,-1 0 0,1-1 0,0 0 0,0 1 0,0-1 18,0-2 0,0 1 0,0-1 0,0 0 0,0 0 0,0-1 0,0 1 0,0-2 0,-1 10 0,0 0 0,0-1 0,0 0 0,0 0 0,-1-1 0,1 0 36,0-3 1,1 1 0,-1-1 0,0-1 0,0 0 0,0-1 0,-1-2 0,0 6 0,-1-1 0,0-2 0,0 0 0,0-2 0,0 0 32,0 10 0,0 0 0,1-3 1,-1 0-1,-1-2 0,0-9 0,0 0 1,0-2-1,-1-2 0,0 0 106,-1 11 0,-1-1 1,-1-1-1,0-4 1,-2 14-1,-1-4 1,-2-4 186,-1-15 1,-1-4 0,0-3 163,-1 17 1,-2-8-165,-4-17 1,2-14 0,8-31-1,5-69 1,8-7 0,5-11-165,0 6 1,2-4 0,0-5 0,1-19 0,1-5 0,0-5-55,-2 12 0,-1-4 0,0-3 0,0-3 1,0 9-1,-1-2 0,0-2 0,0-3 1,-1-1-100,-1 6 1,-1-2-1,1-1 1,-1-2 0,1 0-1,0-1 1,0 12 0,0-1-1,1 0 1,0-1-1,0 0 1,1-1 0,-1-1-6,1-6 0,0-2 0,0 0 0,0-1 0,0 0 0,1-1 0,0 1 0,-1 10 0,1-1 0,-1 1 0,1-1 0,0-1 0,1 1 0,-1-2 0,1 1-63,0-5 0,0-1 0,1 0 0,-1 0 0,1-1 1,1-1-1,0 0 0,1-1 0,1 5 0,0 0 0,1-1 1,0-1-1,2 0 0,-1 0 0,1-1 0,0-1 0,1 0 8,-1 4 1,1-1 0,0-1 0,0 0 0,1-1 0,0 0-1,0 0 1,1 0 0,0 0 0,0 1 0,1 1 0,0-1 0,1 1-1,-1 0 1,2 0 0,-1 0 0,1 0 0,0-1 0,0 0-1,1 0 5,-1 5 0,0 0 0,0 0 1,0-1-1,1 1 0,0-1 1,0 0-1,1 0 0,0 1 1,0 0-1,0 1 0,0 3 1,0 0-1,0 0 0,1 0 1,0 1-1,0-1 0,0 1 1,1 1-1,-1-1 0,1 0 0,-1 0-5,4-7 1,-1 0 0,1 0 0,0 0 0,0 0 0,0 0-1,0 1 1,0 0 0,0 1 0,0-1 0,-2 5 0,1-1 0,-1 1-1,0 0 1,0 1 0,0 0 0,0 0 0,0 0 0,0 1-1,0-1-8,3-6 0,-1 0 0,1 0 0,0 0 0,-1 0 1,1 2-1,-1 0 0,1 1 0,-1 1 0,0-1 0,1 0 1,-1 2-1,1 0 0,-1 1 0,-1 1 0,1 0 0,-1 1-18,3-6 0,-1 0 1,0 0-1,0 2 0,-1 1 1,-1 1-1,-1 1 1,0-2-1,0 1 0,-2 2 1,0 1-1,-2 1 0,0 1-34,1-7 1,0 1 0,-1 2 0,-3 3-1,-3 2 1,-2-3 0,-3 4 0,-3 2-1,-5 4-87,-4-9 0,-6 5 1,-7 7-1,-11-3 0,-13 14 1,-13 21 0,-8 14 0,-8 9 0,-3 12 441,-7 13 1,0 13 0,-1 11 0,2 12-83,24-4 1,0 8 0,3 3 0,-4 8 0,3 5 0,-1 3-42,7-8 1,-1 2 0,1 3 0,1 1 0,-1 7 0,2 1 0,1 3 0,-1 1-14,-3 8 0,0 2 0,1 2 0,3 2 1,8-14-1,2 2 0,2 1 0,0 2 1,2 0-67,-2 7 1,2 1 0,1 1 0,1 1-1,0 1 1,0 0 0,1 1 0,0 0-1,1 2 1,-1 0-41,3-10 1,0 1-1,0 1 1,0 0-1,1 1 1,0 1-1,-1 2 1,2 1-1,-1 1 1,1 0-1,0 1 1,-1 1-31,3-9 1,-2 0 0,1 2 0,0-1-1,0 2 1,1 0 0,0 2 0,2-7-1,0 1 1,1 0 0,0 2 0,0 0-1,1 0 1,-1 2 0,1-1 1,-2 7 0,1 1 0,-1 0 0,1 2 0,0-1 0,1 1 0,0 0 1,1 0-1,1-9 0,1-1 0,0 0 0,1 1 0,0 0 0,0 0 1,0 0-1,1 1 0,0 1-30,-1 4 0,1 1 1,1 0-1,-1 1 0,1 0 1,0 1-1,0-1 1,0 0-1,1 0 0,-1 0 1,1-1-1,1 1 1,-1-1-1,0 1 0,1-1 1,0 1-1,-1 0 0,0 0 3,1-8 0,0 0 0,0 0 1,0 0-1,0 0 0,-1 1 0,1-1 1,0 0-1,0 0 0,0 0 0,0 10 1,-1-1-1,1 0 0,-1 0 0,1 0 1,0 0-1,-1 0 0,1 0 0,-1 0 4,1-1 1,-1 2 0,0-1-1,1 0 1,-1 0 0,0 0-1,0-1 1,1 0 0,-1-2 0,1-5-1,0-1 1,0 0 0,0-1-1,0 0 1,0-1 0,-1 0 0,1 0-1,0 0 74,-1 8 1,-1-1 0,1 0 0,0-1 0,-1 1 0,1-2-1,-1 1 1,0-1 0,1-4 0,-1 0 0,0-1 0,0 0 0,0 0-1,0-1 1,-1 0 0,1 0-2,-1 8 0,0 1 0,-1-2 0,1 1 0,-1-1 0,1-1 0,0-1 0,0-4 0,0-1 0,0 0 0,0-1 0,0 0 0,0-1 0,-1-1 58,0 10 1,-1-1 0,0 0 0,0-2 0,1-1 0,-1-1 0,0 5 0,0-1-1,0-2 1,-1-1 0,1-2-18,-2-5 0,1 0 0,-1-2 1,0-2-1,0-2 0,0 7 1,0-2-1,0-3 0,-1-1 67,-4 15 1,-1-2-1,2-4 1,3-17 0,1-3-1,0-4 358,-2 7 1,-1-8-1,-10 11 1,13-68-165,5-49 1,5-5 0,1-9-236,1-19 1,0-8-1,2 9 1,1-6-1,0-4-68,-1 13 1,-1-3-1,1-2 1,0-2-1,2-15 1,0-2-1,1-3 1,-1-2-28,-1 14 1,0-1-1,-1-2 1,1-1-1,1-2 1,0 7 0,0-2-1,1-1 1,1-1-1,-1-1 1,0-1-49,0 8 1,0-1-1,0 0 1,0-2-1,1 1 1,-1-1-1,1 0 1,0-2 0,0 0-1,1 0 1,-1-1-1,1 1 1,0-2-1,0 0 15,1-4 0,0 0 1,0-1-1,1-1 1,0 1-1,-1-2 1,1 1-1,-2 9 1,1-1-1,-1 0 1,1 0-1,0-1 1,0 0-1,0 0 1,1 0-23,1-3 0,0 0 0,1-1 0,0 1 0,0-1 1,1-1-1,0-1 0,-1 0 0,0 5 0,0 0 0,1-1 1,-1 0-1,0-1 0,1-1 0,0 0 0,1 0 0,-1-1 6,1 5 0,-1 0 0,2-1 1,-1-1-1,1 0 0,-1 0 0,1 0 1,-1 0-1,0 1 0,0 0 0,0-7 1,0 1-1,0-1 0,0 1 0,-1 0 1,1 1-1,0-1 0,-1-1 0,1 1 0,-1 9 0,0-1 0,0 0 1,0 1-1,0-1 0,0 0 0,0 1 1,-1-1-1,0 2 0,0-1 0,0-5 1,0 1-1,-1-1 0,0 1 0,-1 0 1,1 1-1,0 0 0,0 0 0,-1 0-10,2-8 1,1 0-1,-1 1 1,0 0-1,0 0 1,0 1-1,0 0 1,-1 0 0,0 4-1,0 0 1,0 0-1,0 1 1,0 0-1,-1 1 1,1 0-1,-1 2-9,2-8 1,0 2 0,0 0 0,0 1-1,0 0 1,-1 1 0,-1 1 0,-1 5 0,-1 1-1,0 0 1,-1 1 0,0 1 0,-1 1-1,0 0-19,-1-5 1,0 1-1,-1 1 1,-1 1 0,-1 1-1,-1 0 1,-1-9 0,-1 1-1,-2 2 1,0 0-1,-2 1-20,1 5 1,-2 0 0,0 1 0,-1 2-1,-1 1 1,-4-13 0,-2 3 0,-1 2-1,-1 1-31,-2 9 1,0 1-1,-2 2 1,-1 1-1,-6-15 1,-1 2-1,-2 5 251,2 13 1,-3 4-1,-2 4 1,-19-18-1,-6 9 135,-5 11 1,-4 10 0,-4 11 0,-3 10-1,-1 13 1,-2 10 0,5 8 0,2 10-1,11 9 1,3 10 0,-5 14 0,4 12-50,2 19 1,2 9-1,12-15 1,-2 3 0,1 4-75,6-11 1,0 2 0,0 3 0,2 3 0,-4 12 0,1 4 0,1 2 0,2 3-34,4-10 0,1 1 1,0 2-1,2 2 0,0 1 1,4-8-1,1 1 0,1 2 1,1 1-1,0 1 1,0 2-20,3-7 0,0 3 0,1 0 0,0 1 1,1 1-1,0 1 0,1 0 0,-1 5 0,1 0 1,1 2-1,0 0 0,0 1 0,0 0 1,1 0-10,1-9 0,0 0 1,1 1-1,-1 0 1,1 0-1,1 0 1,0 0-1,0 1 0,1 0 1,0 1-1,0 1 1,1-1-1,0 0 1,1 0-1,0 0 1,0 0-102,1 9 1,-1-1-1,2 1 1,-1-1-1,2 0 1,-1 0-1,2 0 1,0 1-1,0-1 1,1 1-1,1-1 1,0 1-1,1-1 1,0 0-9,1 1 1,1 0 0,1 0 0,0 0 0,1-1 0,0 0-1,1-1 1,1-2 0,0-2 0,1 1 0,0-1 0,1-1-1,0 0 1,1-1-29,0-4 0,1-1 1,0 0-1,1-1 0,0-1 1,0-1-1,1 0 1,0 8-1,2-2 0,-1 0 1,1-1-1,1-1 0,0-2 5,1 8 1,1-2 0,1-2 0,0 0 0,0-2 0,1-6 0,0-1 0,1-2 0,0 0 0,0-2 20,5 13 1,0-1 0,1-2 0,1-1 0,-1-6 0,0-1 0,1-3 0,1-1 25,8 11 0,2-3 0,-2-3 0,-4-7 0,0-2 0,-1-5 515,10 10 1,-1-6-320,-6-10 0,-2-7 811,12 13-492,-10-35 1,7-43-1,-4-24 1,-5-28-165,-3-24 1,-12 24 0,-2-6-132,0-15 1,-1-6-1,-1 18 1,-1-4 0,0-3-57,-2-11 0,-1-5 1,1-2-1,1 13 1,1-1-1,0-3 1,0 0-212,-2-7 1,1 0-1,-1-2 1,2-1 0,1 14-1,0-2 1,1 0 0,1-1-1,-1 1-10,0-2 0,0 0 1,0 0-1,1 0 1,1-2-1,2-6 0,0 0 1,2-1-1,-1-1 1,1-1-2,-2 13 0,0 0 0,0 0 0,0-1 0,1-1 0,0-1 0,2-4 0,-1-2 0,1 0 0,1-1 0,-1-1 0,1 1 11,-2 11 1,0-1 0,0 0 0,1 0-1,-1 0 1,-1 0 0,0 0 0,0 0 0,-2 0-1,1 1 1,-1-1 0,0 1 0,-1-1-1,0 1-11,2-12 0,0 0 0,-1 0 0,0 1 0,0-1 0,-1 1 0,-1 1 0,-1 1 0,0 0 0,-1 0 0,1 0 0,-1 0 0,-1 0 0,1 1 0,-1 0 0,0 0 0,0 0 0,0 1 0,-1 1 0,0 1 0,0 0 0,-1 1 0,0 0 0,0 1-17,2-11 1,-2 2 0,1 0-1,-1 0 1,-1 2 0,-1 2-1,-1 1 1,-1 1 0,0 1-1,-2 1-24,1-9 0,-2 1 0,-2 2 0,-2 1 0,-3 6 0,-2 1 0,-2 2 0,-1 0-18,0 5 1,-1 1-1,-1 2 1,-3 2-1,-5-11 1,-4 4-1,-1 4-105,-11-17 0,-3 9 0,3 21 0,-4 12 713,-26 10 0,-14 25-275,-8 33 1,33 6 0,0 7 52,-9 9 1,2 8 0,-2 17 0,3 8-83,18-17 1,0 4 0,2 4 0,0 12 0,2 4 0,1 3-81,7-12 1,0 1-1,1 3 1,1 2-1,0 9 1,1 4-1,2 1 1,0 2-60,4-12 0,-1 1 0,2 1 1,0 1-1,0 2 0,1 6 0,0 3 1,1 0-1,0 2 0,0 0 9,1-10 1,1 0 0,1 1-1,-1 1 1,0 0 0,0 1-1,0 4 1,0 0 0,0 1-1,0 1 1,0 1 0,1 0-70,2-9 0,0 1 1,0 0-1,1 1 1,-1 0-1,1 1 1,0 1-1,-1 6 1,0 0-1,1 2 0,-1 0 1,1 1-1,0 0 1,2 0 27,1-10 1,1 1 0,0-1 0,1 1 0,0 0 0,0 1 0,1-1 0,-1 1 0,0 1-1,1 0 1,-1 1 0,1-1 0,0 1 0,1-1 0,0 1 0,1-1-64,0 10 1,1-1 0,1 1 0,1-1-1,0 0 1,-1 0 0,0 0 0,0 0 0,-1-1-1,0 0 1,1 0 0,-1 0 0,1 0-1,0 0 42,0-2 1,1 1 0,0 0 0,0 0 0,1-1-1,-1 0 1,0-1 0,-1-4 0,1 1 0,0-1 0,-1-1-1,1 0 1,-1 0 0,1-2 23,-1 9 0,1 0 1,0-2-1,0 0 1,0-1-1,0 0 0,0-6 1,0 0-1,1 0 1,-1-2-1,0 0 0,0-2 46,-2 6 0,0-1 0,0-1 0,0-2 0,0 0 0,1 15 0,0-1 0,1-1 0,-1-1 87,-2-4 0,0-1 0,0-2 1,1-2-1,1 9 0,1-3 0,-1-3 35,0-10 1,-1-4-1,1-3 1,0 11 0,1-6 327,1-18 1,0-7-72,0 8 0,0-45-266,0-40 0,10-47-152,-3 17 1,1-6-1,6-21 1,1-8 48,-3 15 0,1-4 0,-1-3 1,0-13-1,-1-5 0,0-2 5,-2 14 0,0-2 0,0-2 0,1-2 0,-2 11 0,1-1 1,0-2-1,1-1 0,0 0-67,1-8 0,0-1 0,1-1 0,0 0 0,1-2 0,-2 11 0,1-1 0,0 0 0,1-1 0,-1-1 0,1 0-47,0-6 1,0-1-1,0-1 1,1 0-1,-1 1 1,1-1 0,1 2-1,-1 0 1,1 0-1,-1 0 1,1-1-1,0 0-13,-1 8 1,-1 0 0,1 0 0,-1-1-1,1-1 1,0 0 0,0 0 0,0-2 0,0-1-1,0-1 1,0 1 0,1-2 0,-1 1-1,1-1 9,-2 8 1,0 0-1,1-1 1,0 1-1,-1-2 1,1 1-1,0-1 1,1 0 0,-1-4-1,2 1 1,-1-1-1,0-1 1,1 0-1,0 0 1,0 0-1,0 0 0,1-3 1,0 0-1,0 0 1,0-1-1,1 1 1,0-1-1,-1 1 1,1 1 0,0 1-1,-1 2 1,1-1-1,0 1 1,0-1-1,0 1 1,0 0-1,1 0 0,1-1 1,0 0-1,0 1 1,0-1-1,1 0 1,-1 1-1,1 0 1,-2 0 0,1 2-1,-1 1 1,0 0-1,0 0 1,0 0-1,0 1 1,-1-1-1,1 1-4,-1 2 0,-1-1 1,1 1-1,-1-1 1,1 1-1,-1 0 1,0 1-1,0 0 1,2-10-1,0 1 1,0 0-1,0 0 1,0 1-1,0 1 0,-1-1-10,-1 4 0,0 0 1,0 0-1,-1 0 0,1 1 1,-1 2-1,1 1 1,1-6-1,0 2 0,0 1 1,1 1-1,-1 1 0,1 2-34,3-9 1,0 2 0,1 1 0,-1 2-1,-1 3 1,2-7 0,-2 2 0,1 3-1,-3 4-218,3-5 0,-3 5 0,-1 5 655,3-13 1,-8 11 0,-20 2 163,-15 63 1,-24 50-247,19 4 1,2 10 0,-6 13 0,-1 7-50,-6 16 1,2 6-1,13-18 1,0 2 0,1 4-119,-3 13 1,0 4 0,2 2-1,5-16 1,0 2 0,2 1-1,-1 4-88,4-9 0,-1 2 0,1 2 0,0 1 0,1 1 0,-2 5 0,0 0 0,0 2 0,1 1 0,-1 1 23,2-8 0,0 1 0,-1 2 0,1 0 0,0 0 0,0 0 0,0 0 0,0 0 0,1 1 0,-1-1 0,0 1 0,0 1-28,-1 5 0,0 0 1,0 0-1,-1 1 0,0 1 1,1-1-1,0-10 1,1 1-1,-1-1 0,1 1 1,-1 1-1,0-1 0,1 1-21,-2 2 0,1 1 1,0-1-1,-1 1 1,0 1-1,0 0 1,0 0-1,1-8 1,0 1-1,0 0 1,-1 0-1,0 1 0,1 0 1,-1 1-1,1 0-30,-1 4 0,0 1 1,0 1-1,1 1 1,-1-1-1,0 0 1,1-1-1,-1-1 1,0 7-1,-1-1 1,1-1-1,0 1 1,0-2-1,-1 1 0,1-1-10,-1-1 0,1 1 1,-1-1-1,0-1 0,0 0 1,1 0-1,-1-2 1,0 8-1,1-1 0,-1-1 1,1-1-1,-1 0 0,0-1-6,1-4 0,0 0 0,0-1 0,-1-1 0,0 0 0,0-1 0,-1-5 0,0-1 0,-1-1 0,0 0 0,-1 0 0,-1-1 91,-4 16 1,-2 1 0,0-2-1,0-1 1,-2-2 0,3-11-1,-1-1 1,-1-2 0,0-1-1,0 0 92,-4 16 1,-1-1 0,-1 0-1,1-4 1,1-8 0,0-2 0,0-1-1,0-2 62,-7 16 1,0-3 0,1-2 0,5-10 0,1-2 0,-1-3 81,-13 19 1,0-8 0,8-19 0,-2-8 81,2-17 1,-1-7 0,-24 6 163,2-32 1,11-41-165,-4-32 1,24 13 0,3-8-132,-2-23 1,2-8-1,7 12 1,1-5 0,1-4-147,4 10 1,0-2-1,2-3 1,0-2-1,2 7 1,1-2-1,0-2 1,1-1-1,0-2-134,-1-7 0,1-3 0,0-2 0,0 0 0,2 0 0,0 13 0,2 0 0,0-1 0,0-1 0,1 0 0,-1-1 8,1-5 0,1-2 1,-1 0-1,1 0 0,1-2 1,0 1-1,1 10 1,0 1-1,1-1 0,0-1 1,1 0-1,0 0 0,0-1 10,1-3 0,1-2 1,0 1-1,0-1 1,1-1-1,0 0 1,0-1-1,0 8 1,1 0-1,-1-1 1,1 0-1,0-1 1,1 0-1,-1-1 0,1 0 4,0-5 1,1-2-1,0 0 1,0-1-1,0 0 1,0 0-1,1 1 1,-1 1 0,1 3-1,-1 0 1,1 1-1,0 1 1,-1-1-1,1 1 1,0-1-1,0 1 0,0-2 1,0 0-1,0 1 1,0-1-1,0 0 1,0 1-1,0-1 1,0 2 0,-1 1-1,0 1 1,0 1-1,0-1 1,-1 1-1,1 0 1,-1 0-1,1-1-9,1-10 1,0-1 0,0 0 0,-1 0-1,1 1 1,-1 0 0,-1 0 0,0 5 0,-2 0-1,1 1 1,-1 0 0,0 0 0,0 1-1,-1-1-5,1 3 0,0 0 1,0-1-1,0 2 0,-1 0 1,-1 1-1,0 3 1,0-4-1,-1 3 0,-1 0 1,-1 2-1,1 1 0,0 0-34,0-9 1,1 1 0,-1 1 0,0 2-1,-1 3 1,-1-7 0,0 2 0,-2 4-1,0 2-54,-3-10 0,0 4 0,-3 3 0,0 11 0,-1 4 0,-4 5 135,-11-6 1,-5 7 0,-2 9 0,-6 9 404,-45-11 0,-7 25 115,-7 27 1,7 34-165,0 16 1,45-5 0,3 7-83,5 8 1,4 4 0,-1 15 0,3 5-83,12-14 1,3 3 0,1 3 0,0 14 0,2 5 0,1 2-42,2-12 1,0 2 0,1 2 0,1 1 0,1 8 0,1 3 0,1 1 0,0 1-46,1-16 0,0 2 0,1 0 1,0 1-1,0 0 0,0 5 0,1 0 1,0 1-1,0 0 0,1 1-49,0 4 0,0 1 1,0 0-1,1 1 0,0 1 1,0-13-1,0 1 0,0 1 1,1 0-1,0 0 1,0-1-111,1 2 0,0 0 0,1-1 0,0 1 0,0 0 0,1 0 0,1 0 0,-1 1 0,1 0 0,1-1 0,0 1 0,0-1-8,1-2 1,0-1-1,1 1 1,0-1 0,0-1-1,1 1 1,2 15 0,1-1-1,0 1 1,1-2-1,0 1-9,-1-2 1,0 0 0,1-1-1,0 0 1,0-1 0,0-2-1,1-1 1,0 0 0,0-1-1,-1-2-11,-1-7 1,0-1 0,-1-1 0,0-1-1,-1-1 1,2 15 0,-1 0 0,-1-3-1,-2-3-5,-1 10 0,-2-3 0,-1-3 0,-1-6 0,-1-2 0,-1-2 224,-2-7 0,-1-2 0,-1-2 0,-4 24 0,-2-5 315,-3-20 0,-2-5 67,-2-10 1,-4-8-1,-26 9 1,3-47-1,4-29 1,-5-41-368,23 14 0,2-5 1,-1-15-1,2-6-14,-4-14 1,3-5 0,7 20-1,1-2 1,1-4-133,-2-10 0,0-3 1,1-2-1,2 20 1,2-2-1,0 0 0,0-2-64,0-3 1,2-2 0,-1-1 0,1-1-1,0-3 1,0-2 0,0 0 0,0-1 4,1-6 1,0 0 0,0-1-1,1-2 1,0 14 0,0 0 0,1-2-1,0 0 1,-1-1-19,0-3 1,-1 0 0,1-1-1,-1 0 1,1-1 0,0-3-1,0-2 1,1 0 0,0 0-1,-1 0 17,1 15 0,0-1 0,0 1 0,0-1 0,0 0 0,0 1 0,0 1 0,0-1 0,0 1 0,0 0 0,0 0 0,0 0-8,0-2 1,0 0-1,0 0 1,0 0 0,0 1-1,0 1 1,0-11 0,0 0-1,0 2 1,0 1-1,0 0-20,0 7 1,0 0 0,0 1 0,0 1-1,0 3 1,0-10 0,0 1 0,0 4-1,0 2-87,1-9 0,-1 4 1,-1 4-1,-2-19 0,-1 9-295,1 24 0,-1 8 1475,-13-31-563,4 59 0,-16 26 71,0 30 1,-3 25-1,3 26 1,4 22-247,10-31 1,1 4 0,1 11 0,2 6-83,3-17 1,1 3 0,0 2 0,0 7 0,0 3 0,1 1-50,1 7 1,0 2 0,0 1 0,2-18 0,0 1-1,0 1 1,0-1-238,1-1 0,0 1 0,0-1 0,1 3 0,0 5 0,1 1 0,-1 1 0,1 0 101,-2 3 0,0 0 0,0 1 0,0 1 0,1 7 0,0 1 1,1 0-1,0 1-77,0-18 1,-1 0 0,1 0-1,1 0 1,-1 0 0,0-1-1,0-1 1,1 0 0,-1 0-1,1 0-24,1 18 0,0-1 0,0 0 0,0-1 0,-2-4 0,1-1 0,-1 0 0,1-1 0,1-3 0,0-1 0,0 0 0,-1-1 0,0-4 0,-1-1 0,0-1 0,-1-1 0,0 14 1,-2-1 0,0-3 0,0-8 0,-1-1 0,-1-4 252,-5 16 1,-2-6 0,-2-15-1,-2-3 47,3-11 1,-3-2 805,-23 31-492,15-29 1,-13-36-1,15-35 1,-5-19-1,13-25 1,-6-24-340,9 27 0,0-5 0,0-8 0,0-4-33,-1-17 0,2-3 0,3 1 0,2-4-181,2 22 0,0-2 0,2-1 0,-1-2 0,2 0 0,-1-2-102,1-6 0,0-1 0,0-1 0,0-4 0,-1-1 0,0-2 41,-1 18 0,0-1 0,0 0 0,0 0 0,1 0 0,1 0 0,0 0 0,-1-2 0,0-5 0,-1-2 0,0-1 0,0 1 0,-1-1 0,0 0 0,0 0 0,-1-1 0,1-1 0,0-1 0,-1 1 0,0-1 0,-2 0 0,-1 1 0,0-1 0,0 1 0,0-3 0,0-1 0,-1 1 0,1 3 0,-1 12 0,0 2 0,0 1 0,0 0-41,-2-22 0,0 2 0,1 5 0,1 19 0,0 5 0,-1 3-328,-4-13 0,-3 7 196,-18-18 0,-1 42 655,-9 39 0,0 21-264,1 30 0,-11 15 28,-5 22 1,27-32 0,1 4 94,-3 11 1,2 4 0,-1 13 0,2 4-165,11-21 1,0 2 0,2 2 0,-2 6 0,1 3 0,2 1 36,-2 9 1,2 1 0,1 1 0,3 2 0,1 0 0,1 1-59,-2 2 1,0 1 0,2 1 0,5-20-1,2 1 1,0 0 0,1 1-90,0 2 0,1 0 0,1 1 0,0 0 1,0 4-1,0 0 0,0 1 0,1 0 79,0 5 0,0 2 1,0-1-1,0-1 0,0-7 1,1 0-1,0-1 0,0 0 4,0 0 0,1 0 0,0 0 0,0-2 0,1 18 0,1-1 0,1-2 3,2-7 1,0-1 0,1-2 0,-1-4 0,1-1-1,-1-2-111,1-4 0,-1-2 0,0-1 1,1 23-1,-1-4 98,0-13 0,0-3 0,-3-3 1,0-2 234,3-10 0,0-3 0,-2 39-119,3-23 850,4-24-291,-10-27-201,8-22 1,-10-32-1,0-19 1,7-32-422,-3 33 1,0-3 0,0-8-1,-1-3-51,-3-11 0,0-3 0,0 0 0,0-1-89,0-15 1,0-2 0,0-1-1,0-2-94,0 27 0,0-1 0,0-1 0,0-4 0,1 0 0,0-1 0,2-3 0,-1-1 0,1-1 0,-2-1 0,-1 0 0,1-1 23,1-6 1,1-1-1,-1-1 1,0 20-1,-1 0 1,0-2-1,0 0 18,1-4 0,0 0 0,0-1 0,0 0 0,-1-1 0,0 0 0,0-1 0,1 0-18,0-3 1,2-2-1,0 2 1,0 2-1,1-15 1,-1 3-1,2 3-56,0 5 0,2 1 1,0 5-1,2-16 0,2 8-295,-1 28 0,0 7 1341,1-13-706,8 58 1,-16 42-7,11 19 1,0 20-4,7 9 1,-14-28-1,-2 4 52,2 4 0,-1 4 0,1 13 1,1 2-95,5 8 1,1 2 0,-2 8-1,-1 2 71,-3-31 1,2 0 0,-2 1 0,0-2 0,-1 0 0,0 1-173,-1 5 1,1 0 0,-1 1 0,-2 1 0,0 1-1,-1 0-87,1 4 1,0 0 0,0 2 0,-1 8 0,0 1 0,0 2 97,0-19 0,-1 1 0,1 0 1,0 1-1,-1 0 0,0 0 1,0 0-1,0 1-143,-1 2 1,0 0-1,0 0 1,-1-1-1,0 20 1,0-3-1,0 0 149,1-3 1,1-2-1,-1-1 1,-1-5-1,-1-3 1,-1-1 73,-1-10 1,-1-1 0,1-3 0,0 21-1,-1-6 284,-5-23 1,1-6-100,2 29 716,-5-28-546,10-40 54,0-55 1,0-21-383,0 13 0,0-3 0,0-4 1,0-3-181,0-8 1,0-3-1,0-10 1,0-2 215,0-10 0,0-4 0,3 22 0,0-2 1,1-1-222,1-2 0,0 0 0,0-2 0,1-8 0,1-1 0,-1-1-65,2 0 1,-1 0-1,0-3 1,-1 14-1,0-3 1,-1-1-1,0-2 31,1-5 1,0-3 0,-1-1 0,0-2-1,0 12 1,-1-2 0,1-1 0,-1-1-1,0-1 11,1-4 1,-1-2 0,1 0-1,-1 0 1,0 0 0,0-2-1,1 1 1,-2 0 0,1-1-1,0 2 0,-1 1 1,0 0 0,0 1-1,0 0 1,0 1 0,-1 1-1,0 2 1,0-1 0,0 1-1,-1 1 0,0 2 1,-1 1 0,0 1-1,0 0 1,-1 1 0,1 3-1,0 0 1,-1 1 0,1 1-1,-1 2-42,-1-13 1,0 3-1,0 0 1,0 3-1,1-18 1,0 3-1,-1 5-56,-2 18 0,-1 4 1,-1 3-1,-4-17 0,-2 6-295,-2 16 0,-1 5 1475,-5-25 0,1 41-492,6 34 1,-13 44-1,4 25 1,4 31-247,17-30 1,2 5 0,-1 12 0,0 5-83,0-17 1,0 4 0,0 2 0,1 9 0,0 4 0,0 1-24,1 8 0,0 3 1,1 1-1,1-22 1,1 1-1,0 1 1,1 0-254,0 3 1,2 0-1,-1 1 1,1 0 0,0 0-1,0-1 1,0 0 0,0 1 90,-1 3 0,1 0 1,-1 0-1,0 1 1,0 4-1,-1 1 0,1 1 1,0-2-17,2 0 1,0-2 0,1 1 0,-1 0 0,-2 1-1,-1 0 1,1 0 0,-1-2 13,1-7 1,1 0 0,-1-2 0,1-1 0,2 21 0,1-1 0,0-1 19,-2-7 1,1-1-1,0-2 1,-1-8-1,1-2 1,-2-2-126,-1 20 0,0-5 0,2-17 0,-1-5 98,0 21-1,-1-39 8,-7-30 0,0-31 515,0-10 1,-2-15-1,-6-21 1,-11-25-381,5 26 1,-2-4 0,-2-5-1,0-4 134,3-13 1,1-3 0,-6-5 0,0-3-156,8 22 0,0-1 0,0-2 0,0-4 0,1-2 0,0-1-231,-2-6 1,0-3-1,2-1 1,3 17-1,2-1 1,0-1-1,-1 0 18,0-2 0,-1-1 0,1-1 0,0-2 0,0-10 0,1-4 0,0-1 0,0-2 24,2 14 1,-1-1 0,1-1-1,0-1 1,-1 0 0,1-6-1,0-1 1,0-1 0,0 0-1,1 1 0,0-2 1,-1-1 0,2 1-1,-1 0 1,0 0 0,1 2-1,0-1 1,-1 2 0,2 0-1,0 2-11,0 6 1,1 0 0,0 2 0,0 1-1,1 2 1,-1-13 0,0 2 0,0 2-1,0 1-136,-1 9 0,1 1 0,0 2 0,1 2 49,1-13 0,2 3 1,-1 9-1,-2 6 0,3 13-295,11 7 0,-8 51 983,8 51 1,2 17-165,12 20 1,-11-24 0,1 4-176,6 14 1,1 5 0,-6-17 0,0 5-1,1 2-12,5 13 0,1 4 1,1 0-1,-8-20 1,1 0-1,-1 2 1,2 1-41,2 7 0,2 2 0,0 1 0,0 0 0,0-1 0,-1 0 0,1 0 0,0 0-75,1 2 1,1-1 0,-1 1 0,1 1 0,-1 3 0,1 0-1,-1 2 1,1-1-17,0 2 1,0 1 0,0-1 0,-2 0 0,-3-3 0,0 0 0,-2-1 0,-1 0-40,0-2 1,-1-1-1,-1 0 1,-1-1-1,-1-4 1,-1 0-1,-1-1 1,-1 0 5,-1-6 1,-1-1 0,0 0 0,-1-1 0,4 21 0,0 0 0,0-2-108,-2-3 1,1-2 0,-2-2 0,0-10 0,-1-2 0,-1-2 131,-1 25 1,-2-3-1,-1-9 1,-2-2-44,-5-8 0,-4-3 0,-2-14 1,-3-4 276,-18 34 256,-1-44 1,1-20-1,0-38 1,-1-25-165,8-35 1,10 21 0,0-6-348,-3-16 1,1-4-1,1-7 1,1-4 170,3 24 1,-2-3 0,2-1 0,0-6 0,0-2 0,0-2-180,-1-7 1,0-1-1,1-1 1,0-2-1,2-1 1,-2-1-96,2 19 0,-1-1 0,1 0 0,0-1 0,1-3 0,0 0 0,1 0 0,0-2 14,1-3 0,0-1 0,1-2 0,-1-1 0,1 10 0,-1-1 0,0-1 0,1-1 0,0-2 10,1-7 1,1-2 0,-1-1-1,1 0 1,0 0 0,-1 0-1,1 1 1,-1-1 0,1 0-1,0 0 0,0-2 1,1-1 0,0 0-1,0 1 1,1 1 0,0 4-1,1 0 1,0 2 0,0 0-1,0 2-24,2-14 0,-1 2 0,1 2 0,0 2 0,0 9 0,1 3 0,0 2 0,1 2-205,1-12 0,1 4 0,-1 5 16,-2-8 1,2 10 319,12-16 1,-14 95 213,10 44 1,0 29-50,6 22 1,-5-31-1,0 4 17,2 14 1,1 4-1,-3-17 1,1 2-1,1 2-46,1 10 0,0 3 1,2 1-1,3 3 1,1 1-1,1 2-22,-4-14 1,-1 1 0,2 2 0,-1-1 0,2-1 0,0 0 0,1-1 0,0 2-82,2 4 1,0 1 0,1 1-1,0-1 1,1 3 0,0 0-1,1 0 1,-1 1 2,1 3 0,-1 1 1,1 0-1,-2-2 0,-1-4 1,0-2-1,-1-1 0,-1 1-30,-1-1 0,-2 0 0,-1-1 1,0-1-1,-1-8 0,-1-1 0,0 0 1,-1-2 2,2 20 0,-1-2 1,1-1-1,0-5 1,1-2-1,-1-1-162,-3-4 0,0-1 0,0-2 1,8 22-1,-1-4 115,-5-9 1,-2-5 0,-4-14 0,-4-6 999,-1 23-105,-6-25-374,-2-24 1,-10-49-1,-4-20 1,-16-43-247,12 27 1,0-4 0,0-13 0,2-4-50,-4-16 1,3-4-1,7 28 1,2-1 0,-1-2-115,-1-8 0,0-1 0,1-2 1,0-7-1,1-1 0,0-3-205,3 17 0,-1-1 0,1 0 0,-1-1 0,1-1 0,0 0 0,0-1 0,1 0 16,0-4 0,0 1 0,0-2 0,1-1 0,0-6 0,0-1 1,1-1-1,0-1 8,2 13 1,0 0 0,0-1-1,0 0 1,0 0 0,0-2-1,0 1 1,0-1 0,0-1-1,0 1-11,0-4 1,0 0 0,0 0 0,0 0-1,0 2 1,0-11 0,0 1 0,0 1-1,0 1-31,0 3 1,1 1-1,-1 2 1,-1 1-1,1-14 1,-1 3-1,0 4-56,-1 12 0,-1 3 1,1 2-1,0-21 0,-1 6-295,-5 25 0,1 8 0,2-18 0,-14 69 420,4 29 0,3 24 308,-3 27 1,12-19 0,1 5-50,-2 15 1,1 5-1,2 17 1,2 4-25,1-24 1,0 2 0,1 2 0,1 9 0,0 2 0,1 0-1,1 4 1,1 0 0,1 1 0,2 3 0,1 0 0,0-2-1,1-3 1,0-2 0,1 1 0,1 1 0,0 1 0,2-1-55,0 1 0,1 0 0,1 1 0,-3-19 0,1 2 0,1-1 0,1 0-118,1 0 0,2-2 0,-1 1 1,1 0-1,-2 1 0,0 0 0,-1 0 1,1-2-156,6 16 0,0-2 0,-1-1 0,-4-2 0,-2 0 0,0-2 45,-2-3 1,-2-2 0,0 0-1,-2-4 1,-2-1 0,-1-1-83,0 26 0,-3-3 1,-1-6-1,-5-3 144,-6-17 0,-3-3 0,0-9 1,-4-3 362,-23 24 0,-6-26-395,6-32 0,-8-17 223,-8-27 0,-4-20-87,23 5 0,0-6 0,-1-10 0,0-4 198,-4-11 1,3-3 0,0-13 0,1-3-224,10 24 0,-1 0 0,1-2 1,-2-6-1,0-3 0,0-1-89,-1-6 0,1-2 1,-2-2-1,-3-7 1,-1-3-1,0-1-34,6 19 1,0-2 0,1 0 0,-1-1 0,1-4-1,1 0 1,0-1 0,0-1-23,-1-3 0,1-1 0,1 0 0,0 0 0,-1-4 0,2 0 0,-1-1 0,1-1 13,4 17 1,0 0 0,0-1 0,1 1-1,0 1 1,-1-16 0,1 1 0,0 1-1,1 2-31,1 7 1,0 1-1,0 2 1,1 2-1,0-9 1,1 4-1,-1 4-351,-5-9 0,1 8 786,6 21 1,-3 8 688,-26-3-492,7 35 1,2 50-252,10 21 0,12 45-126,12-30 1,3 6 0,4 13 0,2 6-24,-2-19 1,0 4 0,2 0-1,2 4 1,2 1 0,-1 2 15,0 7 0,1 2 0,0 1 0,-1 3 1,1 1-1,0 0-51,-3-21 1,0 0 0,1 0 0,1 0-1,0-1 1,0 1 0,1-1 0,1 0-26,-1-2 0,2-1 0,0 0 1,0 0-1,5 23 0,0 0 0,2 0-26,-5-23 0,2 1 0,-1-1 1,0 0-1,6 24 0,0-1 1,1-1-26,-1-3 0,1-1 0,0-3 0,-2-7 0,0-2 0,-2-4 265,7 19 1,-1-5 0,-2-10 0,-3-4-221,-4-11 1,-3-4 21,-5-7 1,-2-6 69,0 10 146,-10-26 0,-17-50-166,-5-25 1,-15-32-66,19 27 0,-1-4 1,-6-9-1,-1-3 164,-3-17 1,-1-5-1,7 25 1,-1-1 0,1-2-127,-2-7 1,0-1-1,1-2 1,0-5 0,0-1-1,2-2-211,1-6 1,2-1-1,0-2 1,3 18-1,0-1 1,0-2-1,1 0 18,-1-7 0,1-1 0,1-2 0,0-1 0,0-9 0,1-1 0,1-2 0,0-1 24,2 16 1,1-1 0,0-1-1,1 0 1,0 0 0,0 0-1,1 0 1,0 0 0,0 1-1,1 1-11,1 3 1,1 0 0,0 1 0,0 1-1,0 2 1,-2-14 0,1 1 0,1 2-1,-1 2-31,1 5 1,1 1-1,-1 3 1,0 4-1,-1-4 1,-2 5-1,2 4-351,1-13 0,1 10-492,-4-13 1475,-3 53 1,7 37-267,-4 24 1,5 17-148,2 20 1,0-18 0,0 4-38,-1 12 1,2 4 0,3 18 0,1 7 84,0-20 1,0 3-1,0 2 1,2 8-1,0 3 1,1 2-69,-1-15 1,0 3-1,1 1 1,-1 0 0,0 2-1,-1 2 1,1-1 0,0 2 9,2 6 1,0 1 0,0 0 0,1 0 0,-1-2 0,0-1 0,0 0 0,0 2-26,2 2 0,0 0 0,0 1 1,0-1-1,0-2 0,0-2 1,0 1-1,0-1-147,0 1 0,0 1 0,0-2 0,0 0 0,0-4 1,0-1-1,0-1 0,0 0 114,0-1 0,1-1 0,-1 0 0,-1-3 0,2 12 0,-1-3 0,0-3-88,-1-5 0,0-3 0,0-4 0,1 15 0,0-7 38,-4-16 0,0-4 1023,3 26-681,-20-33 0,-9-43 189,-11-25 1,-11-21-1,-3-30 1,-2-20-465,16 27 1,1-6 0,-1-10 0,-1-4 106,-6-11 1,1-3 0,11 24 0,1-1 0,-1-1-166,-3-6 0,-2-1 0,1-2 0,0-1 0,1-2 0,-1-2-92,4 16 0,-1-2 0,0-2 0,0 1 0,1-5 0,-1-1 0,1 0 0,-1-2 0,-1-4 0,-1-2 0,0 0 0,1-2 0,-1-6 0,0-2 0,1 0 0,0-2 24,5 16 1,-1-2 0,1 0-1,0 0 1,1 1 0,2 3-1,1 1 1,1 0 0,0 0-1,0 0-11,2 0 1,0-1 0,0 0 0,1 1-1,0 2 1,-1-11 0,0 1 0,0 3-1,1 1-54,-1-18 0,1 2 0,0 6 0,0 16 0,0 4 0,0 5-328,-5-6 0,1 9 0,-4-11 0,5 67 983,10 38 1,2 15-1,12 15 1,15 24-250,-4-27 0,1 5 1,3 6-1,0 3 3,3 12 1,1 4 0,2 7 0,0 2-109,-6-25 0,0 2 1,0-2-1,2-1 1,1 0-1,0-1 26,-1-2 1,0 0 0,1-1 0,2 1 0,1-1 0,0 0-120,-1-4 0,-1 0 0,2 0 0,0 3 0,1 1 0,1-1-83,2 0 0,0-1 0,0 0 1,-1-1-1,1 0 0,0 0 29,0-1 1,-1 1-1,1-2 1,15 24-1,-4-2-3,-9-4 1,-2-2-1,3-3 1,-1-2-52,-7-4 1,-3-2 0,-2-13 0,-2-2 145,9 38 1,-7-24 75,-7-13 195,-6-24 138,-9-8 1,0-23-1,0-11 1,-9-12-1,-6-24 1,-5-20-173,-2-24 0,11 30 0,0-5-298,1-15 1,-2-5-1,2 22 1,0-2-1,-1-2-185,-2-9 0,1-3 0,0 0 0,1-5 0,0 0 0,1-2 41,3 18 0,-1-2 0,1-1 0,0 0 0,0-8 0,0-1 0,1-1 0,-1-1 13,0-7 1,-1 0 0,1-2 0,0-1-1,2 14 1,0 0 0,0-2 0,0 0-1,0 1 0,0-3 1,-1 0 0,0 0 0,0 1-1,0 1 1,0-17 0,0 1 0,1 2-1,0 2-31,1 10 1,0 1-1,1 2 1,-1 4-1,1-4 1,-1 3-1,2 7-351,1-4 0,2 10 0,-1-10 0,0 97 0,0 40 0,5 26 246,1-32 0,2 4 0,1 15 0,2 5 300,2-14 1,3 3 0,-1 3 0,-1 8 0,-1 3 0,1 2 34,4 9 1,2 2 0,1 1 0,-5-17 0,1 0 0,0 1 0,1 1-7,1 2 0,1 1 0,0 1 0,2 0 0,2 6 0,1 1 0,2 0 1,-1 0-18,1 0 1,-1 0 0,2 0-1,1-1 1,3 1 0,1-1 0,2 0-1,0 0 5,-1-3 1,1 1 0,0-1-1,0-1 1,-1-1 0,0-1-1,1 1 1,-2 0-48,1 0 0,-1 0 0,0 0 0,-1 1 0,1 0 0,-1 1 0,0-1 1,-2 0-42,-1-1 0,-2-1 0,0-1 1,0-1-1,1-5 0,0 0 1,1-2-1,-1-2-110,4 13 0,-1-2 1,1-2-1,-1-4 0,0-1 1,0-2 66,-3-6 0,-1-2 0,-2-2 1,5 22-1,-4-6 497,-6-19 1,-3-5-360,0 22 413,-7-46 1,-20-42-1,-5-19 1,-16-34-375,-13-25 0,13 25 1,-2-6 78,-7-16 1,0-6-1,11 20 1,0-4 0,1-1-124,-2-7 1,1-3 0,0-2 0,7 16 0,1-2 0,-1-2 0,2 0-197,-1-1 0,1-1 0,0-1 0,0-2 0,-1-6 0,0-2 0,0-2 0,1-1 24,5 15 1,0-1 0,1 0-1,-1-2 1,1-2 0,-2-9-1,-1-2 1,1-1 0,0-1-1,0-1 17,3 12 0,1-1 0,-1 0 0,1-1 0,1 0 0,-1-1 0,1-2 0,0 0 0,0-1 0,0 0 0,1 0 0,1 1-8,-1 1 1,1-1-1,1 1 1,0 0 0,-1 0-1,1 2 1,-1-15 0,0 2-1,0 0 1,1 1-1,-1 1-20,2 6 1,-1-1 0,1 2 0,0 2-1,0 2 1,-1-5 0,0 1 0,1 4-1,0 4-218,2-4 0,0 4 0,1 8 0,-3-8 0,4 25 0,5 47-164,6 54 0,6 49 319,0-33 1,2 5-1,6 26 1,2 8 187,-3-17 0,1 4 1,1 3-1,-4-15 0,-1 3 1,1 1-1,1 3 92,1 11 1,1 3 0,0 2 0,1 0 0,-4-18 0,0 1 0,1 0-1,-1 0 1,1 1-10,0 2 0,0 1 0,0 0 1,1 0-1,1-1 0,1-1 1,1-1-1,1 0 0,1 0 1,0-1-14,2-2 0,1 0 0,0-1 0,1 1 0,1-1 1,0 4-1,1 0 0,1 0 0,0 0 0,2 1-48,1 1 0,2 0 0,1 0 0,0 1 0,-1 0 0,1 3 0,-1 1 0,0 0 0,0-1 0,0 0-33,-3-2 1,1-2 0,-1 1 0,-1-1 0,1 0-1,0-1 1,-1-1 0,0 0 0,1-1 0,-2-1-128,6 11 0,0-2 0,-1-1 0,0 0 0,-2-4 0,0-1 0,-1 1 0,0-2 4,-1-1 1,-1-1 0,0-1 0,-1 0 0,-4-4 0,-1-1 0,-1-1 0,-2 0 124,2 15 0,-1-1 0,-3-3 0,-3-7 1,-1-2-1,-4-4-132,-4 14 1,-5-7 0,-4-18 0,-5-8 546,-18 8 1,-19-23 69,-18-21 1,-29-25-247,34-2 1,-2-5 0,-8-11 0,-3-5-1,-13-6 1,-2-3 0,0-6 0,1-4-83,24 13 1,1-3 0,0-1 0,-3-5 0,0-2 0,1-4-1,-1-6 1,1-4 0,0-2 0,-5-8 0,0-3 0,1-4-130,10 11 0,0-3 0,0-1 0,3-2 0,-1-4 0,2-1 0,1-2 1,1-3-134,7 10 1,0-2 0,1-1-1,1-2 1,0-1 0,-2-4-1,0-3 1,1 0 0,0-2-1,1 0 17,4 9 0,1-1 0,-1-1 0,2-1 0,0 0 0,1-2 0,0-4 0,1-1 0,1 0 0,1-2 0,1-1 0,0 0 6,2 9 0,1-2 1,0-1-1,0 1 0,1-1 1,2 1-1,1 1 1,-1-9-1,2 0 0,2 1 1,1 1-1,0 0 0,1 0-14,1 1 1,1-1-1,1 1 1,0 1 0,1 2-1,1 2 1,0-3 0,0 3-1,1 1 1,1 3-1,1 2-51,1-5 1,1 2-1,1 4 1,0 4-1,0-1 1,-1 4-1,2 9-351,1 5 0,2 10-492,-1-6 604,9 46 0,21 37 464,14 24 1,-14-8 0,1 7 104,2 16 1,0 7 0,-5-9 0,1 4 0,2 3-88,4 15 1,1 5-1,2 3 1,-4-16-1,0 2 1,2 3 0,0 1-5,-5-8 0,1 3 0,0 1 1,1 1-1,0-2 0,0 0 1,1 0-1,0-1 0,0 2 1,-1 0-1,1 5 0,-1 1 0,0 1 1,1 0-1,1 0 0,2 3 1,2 0-1,1 1 0,0 0 1,-1 1-18,-5-11 1,0 0 0,-1 1 0,1 0 0,1 1 0,0-1 0,3 2 0,0 0 0,0 1 0,1-1 0,1 1 0,-1 1-83,2 4 0,1 1 1,0 1-1,-1-1 1,1-1-1,-1-2 1,-2-8-1,-1-1 1,0-1-1,0-1 1,-1 0-1,0-1-4,5 10 1,0 0 0,-1 0 0,-1-2-1,1-1 1,-4-7 0,1-1 0,-1-1 0,0-2-1,-1-1-118,6 9 0,-1-3 0,-1-1 0,-2-1 0,-3-5 0,-1 0 0,-2-2 0,-1 0-18,6 14 0,-2-1 0,-4-2 0,-8-11 0,-3-2 0,-2 0 150,2 24 0,-4-4 24,-3-14 1,-8-8 0,-25 10 457,-9-30 1,-15-30-1,-15-28 1,-21-28-247,26 15 1,-2-4 0,-10-15 0,0-6-83,15 11 1,-1-3 0,1-3 0,-1-5 0,2-2 0,1-4-11,-4-5 0,2-3 1,1-2-1,-1-8 1,1-2-1,2-3-199,10 16 1,2-2 0,0-2-1,-1-1 1,-3-9 0,0-1 0,0-3-1,-1-2 12,4 9 1,-2-3-1,0 0 1,0-2 0,3 0-1,0-2 1,1 0 0,1-2-1,1-1 1,0-2-49,3 8 0,-1-1 0,1-2 0,1-1 0,0-1 0,2 0 0,0-3 0,1-1 0,1-1 0,1 0 0,0-2 0,1-1 11,3 7 1,0-1 0,1-1 0,0 0-1,1-1 1,0 0 0,0 1 0,0 0 0,1 1-1,0 0 1,0 0 0,0 0 0,1 0-1,1-1-5,0 0 0,0-1 1,1 0-1,1 0 0,0 1 1,0 1-1,1 2 1,-2-4-1,2 2 0,-1 1 1,1 1-1,2 1 0,0 2-34,0-6 1,2 0 0,1 2 0,1 3-1,0 3 1,0-2 0,0 2 0,2 5-1,3 4-382,7-26 0,3 11 164,-6 22 0,8 14 0,31 20-164,-6 30 0,8 22 333,8 22 0,-20-7 1,2 4 403,6 11 1,0 6 0,5 22 0,-2 9-106,-11-18 0,0 5 1,-1 4-1,-5-11 1,0 2-1,-1 3 1,1 2-32,2 13 0,1 2 0,0 2 0,2 1 1,-3-15-1,2 0 0,1 2 0,0 0 1,1 2-12,2 7 0,0 2 0,1 1 1,1 1-1,0-2 0,2 0 1,-1 0-1,2 0 0,-1 0 1,1 2-18,-6-13 1,-1 0 0,1 1 0,0 0 0,0 1 0,1-1 0,0-1 0,1 1 0,0 0 0,1-1 0,0 1 0,0 0-134,1 2 1,1 1-1,0-1 1,0 1-1,0-1 1,0 0-1,-1-3 1,-1 0-1,1 0 1,-1-1-1,1 0 1,0 0 38,1-1 0,0 1 0,1-1 0,-1-1 0,0-1 0,-2-1 0,2 6 1,-1-2-1,-1-1 0,-1-1 0,0-1-110,3 9 0,0-1 0,-2-1 0,-2-2 0,-3-8 0,-2-2 0,-1-1 0,-1-3-74,4 9 0,-1-5 1,-3-1-1,4 22 0,-6-5 333,-8-19 1,-5-6-1,-4 25-419,-30-44 0,-17-20 307,-35-24 1,-13-24 220,35 4 1,1-4 0,-4-11 0,0-6-1,-3-11 1,-1-6 0,-7-10 0,-2-5-83,17 18 1,0-1 0,-1-2 0,-4-7 0,-1-3 0,1-2-56,-3-3 0,0-3 0,1-2 1,14 15-1,0-3 0,1-1 1,1-1-105,0-3 0,2-1 1,0-2-1,1-2 0,-3-8 1,0-2-1,1-3 0,0-1-31,5 12 1,1-1-1,-1-1 1,1-2 0,1-2-1,3 7 1,1-3 0,0-1-1,1-1 1,-1-1-1,2 0-55,-2-3 0,1-1 0,1 0 0,0-1 0,0-1 0,2-1 0,0-3 0,0-2 0,2 0 0,0 0 0,1-1 0,2 1 0,1 0 0,2 0 0,1-1 0,1 1 0,0-1 0,1 2 0,0 1 0,1 1 0,1 0 0,0 1 0,1 0 0,0 0-8,2 3 1,1 1-1,1-1 1,0 2 0,0 0-1,0 1 1,-1-10 0,1 0-1,-1 2 1,1 1-1,1 3-51,-1-10 1,0 2-1,1 3 1,0 3-1,0-12 1,0 3-1,4 10-351,6 0 0,2 12 0,-3-18 0,25 69 640,-5 49 1,14 25-158,1 26 0,-12-16 0,-1 6 77,1 14 0,1 7 0,-3-18 0,0 4 0,0 1 72,-1 10 0,-1 2 1,2 3-1,-3-15 1,2 1-1,1 2 1,-1 2-32,3 9 0,0 2 0,1 2 0,1 1 1,-2-10-1,0 1 0,1 1 0,2 1 1,0 1-35,-2-7 1,1 1-1,1 0 1,1 2 0,0 1-1,0 2 1,0-3-1,-1 2 1,1 2 0,1 0-1,0 2 1,0 0 0,-1 0-11,3 6 1,0 1-1,-1 1 1,1 0-1,1 1 1,0 1-1,2-1 1,-2-6-1,0 0 1,2 1-1,0 0 1,1 1-1,0-1 1,0 1 0,0 0-45,-2-8 1,-1 0 0,1 1 0,0-1-1,0 1 1,1 0 0,-1-2 0,1 1-1,0-2 1,3 6 0,0 0 0,1-1-1,-1-1 1,1 0 0,0-1 0,-1 0-1,1-1-16,3 8 1,0 0 0,0 0 0,0-2 0,0-1 0,0 0 0,-1-3 0,3 5 0,-1-1 0,0-2-1,0-1 1,0-2 0,0-2-116,3 4 1,1-2 0,-1-3 0,-1-1-1,-2-1 1,3 8 0,-2-2 0,-3-2-1,-1-3-10,1 8 0,-2-3 1,-2-2-1,-5-10 0,-1-2 1,-1-3 287,11 23 0,-2-6-261,-7-17 1,-8-9-1,-14 2 525,-24-53 0,-38-62-392,13 3 0,-2-8 0,-12-18 1,-2-7-68,13 16 0,-2-3 1,-2-3-1,7 12 0,-1-3 1,-2 0-1,0-1 73,-4-6 0,-2-1 0,0-1 0,-1-1 0,-3-5 1,-1-1-1,0-1 0,-1-2-47,9 14 1,-1-1 0,1 0 0,-1-2 0,1-1 0,-3-5-1,0-2 1,1-1 0,0 0 0,0-2-43,-1-2 1,1 0 0,0-2 0,1-1 0,-1-1 0,8 10 0,-1 0-1,1-1 1,0-1 0,0-1 0,1 1 14,-1-2 0,1-1 0,0 1 0,0-1 0,1-2 1,0-1-1,4 6 0,0-1 0,1-1 0,0-1 1,0-1-1,2 0 0,0-2-38,0-4 0,0-1 1,2-1-1,0 0 1,0-1-1,1-1 1,0 1-1,3 11 1,0-1-1,1 0 1,-1 0-1,1 0 1,1-1-1,0 2 0,1-1-10,-2-9 0,1 0 1,0 0-1,1 1 0,1 0 1,0 0-1,1 2 1,-1-8-1,1-1 0,1 2 1,0 1-1,2 1 0,2 3-23,1-6 1,2 2 0,1 2-1,1 1 1,1 2 0,1 9-1,1 1 1,1 1 0,1 2-1,2 1-42,0-5 1,2 2-1,1 1 1,0 2-1,-2-18 1,1 3-1,1 4-56,1 15 0,1 3 1,-1 3-1,0-15 0,-2 8-787,0-21 1475,0 45 1,0 36-1,0 30 1,13 19-165,9 39 1,-2-9 0,3 9-165,-2-8 1,1 4 0,1 2 0,7 13 0,2 2 0,2 3-42,-6-14 1,1 1 0,1 2 0,0 1 0,3 9 0,2 2 0,-1 2 0,1 2-25,-6-13 0,0 2 0,0 0 1,0 2-1,1 0 0,2 6 1,1 1-1,1 1 0,-1 0 1,1 2-24,-4-10 1,0 0-1,0 2 1,0 0 0,1 1-1,1 0 1,-1-5-1,0 0 1,0 1 0,2 1-1,-1 0 1,2 1 0,-1-1-11,2 5 1,1 1-1,0 0 1,1 0-1,0 1 1,1-1-1,-1 1 1,-3-11-1,0 1 1,1 0-1,0 1 1,0-1-1,0 0 1,0-1 0,1 0-111,4 10 0,1 0 0,-1 0 0,1 0 0,0-1 0,0-2 0,0 0 0,-2-6 0,0 0 0,1-1 0,-1-1 0,0-1 0,0-1 0,0-1-23,4 7 0,0-2 1,0 0-1,0-2 1,0-1-1,-2-2 0,5 6 1,-1-1-1,0-2 1,-2-2-1,-2-3-73,0 2 1,-3-3-1,0-2 1,-1-2-1,8 12 1,0-4-1,-3-6-105,4 1 0,-4-7 0,-9-10 0,-5-4-48,-6 14 0,-22-30 435,-22-21 1,-34-32-231,-32-20 0,35 8 1,-2-5 333,-10-9 1,-2-2 0,0-5 0,0-3-50,-2-7 1,-1-4-1,18 16 1,-1-2 0,-1-1-34,-6-8 1,-2-2 0,1-3 0,-2-4 0,1-3 0,-1-2-42,12 13 1,-1-2 0,0-1 0,2-1 0,0-4 0,1-1 0,1-2 0,0-2-67,-3-5 1,1-2-1,1-1 1,1-2 0,8 11-1,2 0 1,-1-2 0,1-1-1,0-1-98,-4-6 0,0-2 1,0 0-1,2-3 1,1-1-1,6 9 1,2-2-1,1 0 1,0-2-1,2-1 1,-1-1-41,-1-6 0,1-1 0,0-1 0,1 0 0,1-1 0,2 0 0,1 1 0,1 0 0,1 0 0,1 0 0,1-1 0,0 1 0,0-1 0,1-1 0,1 1 0,0-1 0,0 2 0,1 0 0,2 5 0,0 0 0,1 1 0,0 0 0,0 1 0,1 2-17,-3-11 1,1 2 0,0 0-1,1 2 1,0 1 0,2 6-1,1 1 1,0 1 0,0 2-1,0 1-147,-1-8 0,1 0 0,0 4 0,1 3-82,1-5 0,2 5 0,-1 6 0,-3-3 0,2 15 0,9 23 795,0 53 1,22 30-365,22 30 0,-12-15 0,2 9-2,-5-11 0,0 4 1,1 4-1,5 12 1,1 3-1,1 5 21,-7-12 1,1 4 0,1 1 0,-1 1 0,2 4 0,1 2 0,-1 0 0,1 2-25,-5-14 0,0 1 0,0 0 1,1 2-1,0 0 0,3 6 1,0 2-1,1 0 0,1 1 1,1 0-18,-4-9 1,2-1 0,0 2 0,0 0 0,2 1 0,-1 1 0,4 8 0,0 2 0,1 1 0,0 1 0,2 1 0,0 1-12,-2-6 0,1 1 0,0 2 0,2 0 1,-1-1-1,1 1 0,0-1 0,-1-3 0,0 1 1,0-1-1,1 0 0,0 0 0,1-1 1,0 2-55,-3-9 1,1 0-1,0 1 1,1 0 0,0-1-1,-1 0 1,1-1-1,-2-2 1,3 4 0,-1 0-1,0-2 1,0-1 0,0 0-1,-1-2 1,1 0-70,2 6 1,1-1 0,-1-2 0,0 0-1,0-2 1,0-1 0,3 5 0,1-1 0,-1-2-1,-1-1 1,0-2-89,6 7 1,-1-2-1,-1-2 1,-2-3-1,8 11 1,-2-4-1,-3-2-56,-11-10 0,-2-1 1,-2-4-1,9 14 0,-4-5 106,-11-14 0,-4-6-173,8 9 0,-48-44 363,-23-39 0,-35-34 146,25 15 1,-3-6 0,-15-16 0,-4-6-83,16 13 1,-2-4 0,-1 0 0,-8-5 0,-1 0 0,-2-3-63,10 13 0,-1-1 0,0-1 0,0-2 0,-3-5 0,0-2 0,1-1 0,1-2-29,-1-4 0,1-1 1,0-2-1,-2-1 1,8 8-1,-2 0 1,0-2-1,0-1 1,0-1-66,-4-7 1,1 0 0,-1-2 0,1-2 0,1-1-1,8 11 1,0-1 0,1 0 0,0-2 0,0-1 0,1-2-84,-3-5 0,0-1 1,1-1-1,0-2 0,2 0 1,0-2-1,7 10 1,0-1-1,1-1 0,1-1 1,0-1-1,1 0 0,1-1 5,-2-5 1,2-1 0,0-2 0,0 1-1,1-1 1,1-1 0,0 2 0,1 1 0,0-1-1,0 1 1,2 0 0,0 0 0,1-1-1,2 0-5,1-1 0,1-2 1,1 1-1,2-1 0,0 2 1,0 0-1,1 3 1,0-2-1,-1 1 0,2 1 1,0 2-1,1 0 0,2 1-34,-2-10 1,2 0 0,1 2 0,1 2-1,1 4 1,0-2 0,1 3 0,1 3-1,2 4-218,1-8 0,2 4 0,1 5-164,0-8 0,0 10 185,-4-6 798,8 53 1,24 54-268,29 29 0,-12-10 0,3 6-84,8 12 0,2 6 1,-13-13-1,1 2 1,-1 4 22,2 12 1,0 4 0,1 2 0,5 8 0,2 2 0,-1 3-42,-8-13 1,0 3 0,0 1 0,1 0 0,3 2 0,0 1 0,1 0 0,1 1-25,-7-13 0,3 0 0,-1 1 1,1 0-1,-1 1 0,0 3 1,0 0-1,-1 2 0,1-1 1,1 2-10,1 2 0,1 0 1,-1 1-1,2 0 0,0 2 1,-6-10-1,1 2 0,1 0 1,0 0-1,0 1 1,1 1-96,2 3 0,1 0 0,1 2 0,0-1 1,-1 0-1,0-1 0,-2-2 0,-1-1 1,1 0-1,-1-1 0,0 1 0,0-1 33,0-1 1,-1 1 0,1-1-1,0 0 1,-1-1 0,0-1-1,5 8 1,-1 0 0,0-2-1,0-1 1,1-2-138,-2-4 1,1-1 0,-1-2 0,0-1-1,-1-1 1,4 7 0,0-1 0,-2-3-1,-1 0-42,7 12 1,-2-2-1,-3-4 1,-8-13-1,-4-3 1,-3-2-41,2 12 0,-7-3 60,-8-13 1,-7-5 0,-11 4 622,-29-25 1,-23-32-298,-14-33 1,21 4 0,-2-7-79,-14-17 0,-3-5 0,13 14 1,-3-1-1,-2-1 13,-9-8 1,-1-1-1,-1-3 1,-3-6-1,-1-2 1,2-3-83,17 16 1,1-2 0,1-2 0,-2 0 0,-5-7 0,-2-1 0,1-2 0,0-1-104,-1-5 1,0-2 0,1-2-1,0-1 1,7 10 0,1-1-1,0-1 1,0-2 0,1 0 36,0-5 0,0-1 1,0-1-1,2-1 0,0-2 1,6 10-1,1-1 1,1-1-1,0-1 0,1-1 1,0 0-64,1-1 0,0-1 0,1-1 0,1 0 0,1 0 0,1-1 0,0-2 0,1-1 0,1 0 0,1-1 0,1 0 0,1 0 0,0-3 0,0 0 0,2-1 0,0 0 0,2 0 0,2 2 0,2 4 0,1 0 0,2 1 0,1 0 0,1 1 0,2 1-28,-1-11 1,3 1 0,1 1 0,2 1-1,-1 1 1,1-10 0,0 0 0,2 4-1,2 3-54,2-10 0,2 4 0,2 5 0,0 15 0,1 3 0,1 5-328,3-10 0,1 7 291,0 14 0,4 8 0,19-3 204,6 39 0,19 42 151,17 32 1,-25-9 0,2 7-67,12 14 0,1 5 1,-19-19-1,0 2 1,-1 3 72,4 9 0,0 3 0,-1 1 1,0 2-1,-1 1 0,0 1-97,-8-14 0,-1 0 0,1 1 0,0 2 0,2 4 0,-1 2 0,1 1 0,1-1 26,1 1 1,1 0 0,1 0 0,0 1-1,2 5 1,0 2 0,1 0 0,1-1-6,0 1 1,1-2 0,0 1 0,-1 2 0,-9-14-1,0 1 1,0 1 0,-1 1 0,0 0-25,1 4 0,0 0 0,0 1 0,0 0 0,1 0 0,1 1 0,0-1 0,0 1 1,1-1-1,0-1-93,0-1 0,1-1 0,-1 0 0,0-1 0,0 0 0,5 11 0,-1-1 0,-1-2 0,-1-1 1,-7-11 0,0-1 0,-2-2 0,-1-2 0,6 11 0,-1-2 0,-3-2-166,-4-9 0,-2-1 1,-1-4-1,10 16 0,-2-6-106,-10-18 0,-1-5 794,7 11 1,-32-41-413,-15-30 0,-32-14 105,-11-30 0,15 21 0,-2-4-127,-2-11 0,-1-4 1,-11-17-1,-2-6 106,16 19 1,-1-3 0,-2-1 0,-7-11 0,-2-1 0,-2-2-157,10 14 1,-1 0 0,0-1-1,1-2 1,0-5 0,0-2-1,1-1 1,1-1-44,0 0 1,1 0 0,1-2-1,0-3 1,7 9 0,0-2-1,0-2 1,1-2 0,0 0-55,-2-6 1,1-2-1,-1 0 1,2-3 0,0-1-1,4 10 1,1-3 0,1 0-1,-1-2 1,2 0-1,0 0 8,-1-6 0,0 0 0,1-1 0,1-1 0,0 1 0,3 0 0,1 2 0,1 1 0,2-1 0,0 1 0,2 1 0,1 0-17,-1-11 1,1 1 0,2 0-1,0 2 1,2 1 0,1 8-1,2 1 1,0 0 0,1 3-1,1 1-42,0-11 1,1 3-1,0 2 1,1 4-1,-3-10 1,0 4-1,3 8-351,5-7 0,-1 11 1475,-13-16-492,15 66 1,-6 61-364,16 19 1,1-1 0,4 7-116,4 17 1,2 6-1,-2-9 1,0 4 0,0 4 52,3 13 0,-1 3 1,1 4-1,-4-16 1,1 2-1,-1 1 1,1 1-43,1 4 0,-1 1 0,2 0 0,0 0 0,2 1 0,0 1 0,2 0 0,0-2-51,1-1 1,2-2 0,0 1 0,1-1 0,1 3 0,1-1 0,1 1 0,0 0 36,-6-17 1,1 1-1,0 1 1,0-1-1,0 1 1,2-1 0,0 1-1,0 0 1,0 0-1,0-1-83,6 18 0,0 0 1,0-1-1,0 0 1,-2-6-1,0 0 0,0-1 1,-2-2 55,-4-9 1,-2-2 0,0 0 0,1-1 0,8 21 0,1-1-1,0-1-108,-3-2 0,-1 0 0,0-3 0,-3-10 0,-1-2 0,2-2 163,-1-6 1,1-2-1,0-4 1,8 15-1,-1-6 453,-4-15 1,-2-5-810,6 19 809,-14-56 1,-25-16-108,-10-26 0,-11-19-379,-26-24 0,20 27 0,-2-3 38,-6-15 0,0-4 0,-3-5 0,0-3 105,13 17 0,1-2 0,0-2 1,-1-6-1,1-3 0,1-2-148,-2-7 1,0-2-1,2-2 1,-2-4-1,2-1 1,0-2-124,7 15 0,1-1 0,0-2 0,1 0 0,-3-4 0,1-2 0,0 0 0,2-2 62,3 11 1,1-1-1,0-2 1,1 0-1,0-1 1,-1-6 0,1 0-1,-1-2 1,2-1-1,-1-1-29,3 8 1,1-1-1,0-1 1,0-1 0,1 2-1,1 0 1,-1-10 0,2 0-1,0 1 1,1 0-1,1 1-20,0 1 1,1 0 0,1 1 0,1 1-1,1 3 1,2-8 0,2 1 0,2 4-1,1 3 93,2-9 1,2 4-1,1 6 1,3-10 0,4 12 118,18-5 367,-9 44 14,15 44 1,2 25-478,14 19 0,-29-4 0,-4 8 153,2 11 1,-3 6 0,4 13 0,-2 5 3,-9-19 1,0 2 0,0 2 0,3 5 0,1 2 0,-1 2-112,0 7 1,0 2 0,-1 0-1,0-1 1,-1 0 0,1 2-10,1 4 1,-1 3 0,1-1-1,-1 0 1,1 0 0,2-1-111,1 1 0,2 0 0,0 0 0,0 2 0,1 0 0,1 0 9,-5-21 1,0-1 0,0 1-1,0-2 1,5 21 0,-1-1-1,-1-1-72,0 0 1,0 0 0,-2-2-1,-2-7 1,-2-3 0,0 0-35,-1-5 0,0-1 0,-3-1 0,-2-3 0,-1-2 0,-2 0-82,2 34 0,-2-4 0,-3-17 0,-2-4 66,-3-11 0,-4-5 0,-15 33-39,-5-27 1,-15-23 709,0-21 1,-11-17-1,-4-27 1,-9-31-258,31 6 1,2-9-1,-9-19 1,0-9-244,10 15 1,0-5-1,1-2 1,-1-13-1,2-3 1,1-3 6,5 14 0,0-3 0,1-1 1,1-2-1,3 10 0,0-2 1,1 0-1,0-2 0,1-1-88,-1-8 1,1-1-1,0-1 1,1-2 0,0-1-1,3 8 1,0-1 0,1-2-1,0 0 1,1-2-1,1-1 34,0 8 0,1-2 1,0-1-1,1-1 0,0 0 1,1 0-1,1 1 1,0 0-1,0 0 0,1 0 1,1 0-1,0-1 1,1 1-1,1-1-20,0-2 0,1 0 1,1-1-1,0 0 0,1 0 1,1 2-1,-1 1 1,2-7-1,0 0 0,1 2 1,0 0-1,2 3 0,0 0-34,4-8 1,2 1 0,1 2 0,1 3-1,0 3 1,3-3 0,1 3 0,2 5-1,1 6 59,3 1 0,3 6 1,2 10-1,7-2 0,3 20 2,30 37 0,-13 34 340,-3 39 0,-32-22 0,-3 5-247,4 7 1,-3 5 0,-2 20 0,-5 9 48,-3-16 0,-2 5 0,-1 2 0,-1 11 0,-2 2 0,1 4-51,-2-17 1,0 3 0,1 2 0,-1-1 0,1 5 0,1 0 0,0 1 0,-1 0 15,1 3 1,0 2-1,0 0 1,1-1-1,0-1 1,0 0-1,1 0 1,0 0-49,-1 2 0,1 1 0,0 0 0,1 1 1,-2-17-1,1 0 0,0 1 0,1 0 0,0 0-7,0 1 0,1 0 0,0 0 1,1 1-1,0 1 0,0 4 1,1 1-1,1 1 0,0 1 0,1 0-102,1 3 1,1 0 0,1 1-1,-1-1 1,0 0 0,-2-4-1,-1-1 1,0-1 0,0 1-1,0-1 71,0 0 1,0 0 0,1-1 0,-1-1 0,-1 0 0,-1-7-1,0 0 1,-1-1 0,0 0 0,-1-2-96,2 16 0,-1-1 0,0-1 0,-2 0 0,0-3 0,0-1 0,-1 0 0,-3 0 47,-1-4 1,-2 0-1,-1-1 1,-1 0-1,0-3 1,0-1-1,-1 0 1,-1-1 10,-3 18 1,-2-3-1,-2 0 1,1-5-1,-2-1 1,-2-1 25,-2-4 1,-3-3 0,-2-2-1,-2-10 1,-2-2 0,-3-4 283,-10 14 1,-5-9 0,3-19 0,-3-11 245,-42-13 1,8-49-226,-8-31 1,44 4 0,3-10-211,-4-16 0,3-8 1,10 18-1,2-4 1,0-2-53,-2-11 1,1-4 0,0-2 0,4 15 0,0-2 0,0-1 0,-1-2 15,-2-10 0,-1-1 1,0-3-1,0 0 1,4 13-1,1-1 0,-1-1 1,1-1-1,-1-1-21,0-4 0,-1-2 1,0 1-1,0-2 0,2 0 1,0-2-1,1-1 0,0 0 1,1-1-1,1 0-41,3 17 0,0-1 0,0 0 1,1 0-1,1 0 0,0-1 0,0-3 1,2 0-1,-1 0 0,2-2 0,0 1 1,0-1-16,1-4 1,0-1 0,0-1 0,2 1 0,-1-1 0,1 2 0,1 1 0,0 0 0,0 0-1,1 1 1,0 0 0,2 2-26,0 2 0,2 1 0,0 1 0,1 0 0,0 3 0,0 1 0,1-3 0,0 0 0,1 3 0,0 4 0,2 3 96,2-21 0,2 7 0,1 7 60,3-9 1,1 14 416,7 3 1,-2 85-493,-6 39 1,4 42-18,-14-33 0,-1 4 0,1 23 0,-1 5 100,-2-23 0,-2 2 0,1 1 0,2 7 0,1 2 1,0 1-84,-1 2 0,0 2 0,1 0 0,1 4 0,2 0 0,-2 1-7,-1 1 1,-1 1 0,1 1 0,2 4 0,1 2 0,0 0-69,-2-26 1,0 1-1,-1 1 1,1-1-1,-2 2 1,1 0-1,-1 0 1,0 0-66,1 21 1,0-1-1,-1 1 1,-1-23-1,-1 0 1,1 0-1,-1 0-23,1 23 0,0 0 0,-3-1 0,-3 1 0,-1 0 0,-2-1 0,-1-6 0,-1-1 0,-1 0 0,-1 0 0,-2-1 0,-1-2 0,-1-7 0,-2-3 0,0 1 0,0 1 0,0 1 0,-2 0 38,-1 0 1,-1 1-1,-1 0 1,-1 3-1,0 1 1,-1 0 86,1-2 1,-1 0 0,1 0 0,-1-2-1,1 0 1,0-1 86,2-8 1,0-2 0,0 0 0,-3-1 0,0 0 0,-1-2 105,0-2 0,0-1 1,-3-2-1,-16 20 1,-5-6 66,0-9 1,-2-9-1,5-15 1,-2-10 269,-39-11 1,20-44-165,17-44 1,26 5 0,6-10-181,-1-20 1,3-9 0,6 20-1,1-5 1,2-4-157,3 12 1,1-3-1,2-2 1,-2-1-1,0-7 1,-1-1-1,1-2 1,0-2-9,2 11 1,0-1-1,1-2 1,0-1-1,0 0 1,-1-5-1,1 0 1,0-2-1,0 0 1,1 0-44,0-4 0,1 0 0,1-1 0,0 0 0,0 0 1,1 15-1,0-1 0,1 1 0,0 0 0,1 0 1,1 0-25,1-12 0,1 0 0,1 0 0,0 1 0,2 0 0,0-1 0,1 1 0,0-1 0,2 1 0,0 1-15,1 1 1,1 1 0,0 1-1,1 0 1,0 1 0,-1 4-1,0-1 1,1 2 0,0 1-1,0 1-24,3-10 0,1 2 0,-1 1 0,-1 2 0,-2 7 0,0 0 0,-2 3 0,0 2-69,1-7 1,-1 4 0,-2 2 0,1-23-1,-4 5 187,-5 12 0,-2 6 0,-3 17 0,-3 5 496,-12-10 1,-19 25-1,-24 41 1,-16 24-210,-6 20 0,33-4 0,1 8-112,-3 14 1,3 8 0,12-11 0,3 4 0,1 3-147,-1 11 0,3 3 0,-1 5 0,2-11 0,0 4 0,0 1 0,0 2 3,-2 10 1,1 1-1,-1 3 1,-2 1 0,2-10-1,-1 1 1,0 2 0,-2 1-1,2 0-33,3-12 1,0 1 0,0 0-1,0 0 1,0 1 0,0 1-1,1 4 1,-1 0 0,0 1-1,1 0 1,1 1 0,0-1-77,1 2 0,0-1 0,1 0 0,0 1 0,0 1 0,1 0 0,-1 3 0,0 1 0,1 0 0,0 1 0,0 0 0,0 1 67,2-10 0,2 1 1,-1 1-1,0-1 1,1 0-1,-1 0 0,0-1 1,-3 10-1,0-1 1,0-1-1,0 0 0,0 0 1,0 1-68,0 0 0,0 1 0,0-1 0,0 0 0,0 0 0,0-1 0,1-5 0,-1 0 0,1-1 0,0-1 0,0 1 0,0 0 56,1-2 0,0 1 0,0 0 1,0-1-1,1 1 0,1-2 0,-3 14 1,1 0-1,1-1 0,1 0 0,1-1-2,1-2 0,3-1 0,0 0 0,0-1 0,2-2 0,-2 10 0,1-1 0,0-3 0,2 0 40,2-8 0,1-1 0,0-1 0,0-3 0,-1 11 0,0-2 0,0-5 274,0-10 1,0-4 0,2-3-216,0 16 1,-1-11 0,-10 6 911,10-59-958,9-98 0,-1 23 0,1-6-86,2-26 1,-1-6-1,-2-1 1,-2-2 131,-1 27 1,-1-1-1,1-2 1,0-9-1,1-2 1,-1-3-65,-3-9 0,0-3 1,0-1-1,3 20 0,1-1 1,0-1-1,0-2-2,0-7 1,-2-2-1,1 0 1,1-1-1,0 3 1,1-1-1,0 0 1,1-1-23,0-7 1,1-2 0,0-1-1,0 0 1,1 20 0,-1-1-1,1 1 1,0-2 0,1 0-83,1-6 1,0 0 0,0-2-1,2 0 1,0-1 0,3-6-1,0-1 1,1-1 0,2-1-1,-1-2 29,0 10 0,1-2 0,-1 0 0,2-1 0,0 0 1,2 1-1,1 2 0,0 1 0,1 1 0,2-1 0,0 0 1,0-1-13,3-3 0,0 0 0,1-1 0,1 0 0,0 1 0,2 1 0,0 2 0,0 0 0,2 2 0,0-1 0,1 1 0,1 0 0,2 1 0,0 1 0,2 0 0,0 0 0,0 1 0,-1 0 0,0 1 0,-1 0 0,0 1 0,1 0 0,-1 0 0,1 1-8,-2 4 1,1-1-1,0 1 1,0 0 0,0 2-1,0 1 1,5-8 0,0 2-1,0 1 1,1 2-1,1 0-20,0 4 1,2 1 0,-1 2 0,1 1-1,-2 2 1,5-7 0,-1 2 0,0 2-1,-1 2 2,10-13 0,-2 3 1,-1 4-1,-8 13 1,-1 2-1,-2 5 380,7-6 0,-4 9 0,14-7-264,-26 68 1,-21 62 121,-13-8 0,-6 10 0,-2-5 0,-3 6 0,-2 5-71,0-7 0,-1 5 0,-1 2 0,0 1 0,-4 10 1,-1 3-1,0 3 0,-1 2 13,4-8 0,-1 3 0,1 3 0,-2 0 0,0 0 0,3-11 0,-2 0 0,0 1 0,0 1 0,0 0 0,-1 1-4,-2 5 1,-1 1 0,0 0 0,0 2 0,0-1 0,1 1 0,3-11 0,0 1 0,0 0 0,0 0 0,0 0 0,0 1 0,0 0-33,-1 3 1,-1 1 0,0 0 0,1 0 0,0 0 0,0 1 0,2-1 0,0-3-1,2 1 1,0-1 0,0 1 0,1 0 0,1 0 0,0 1-18,1 3 0,0 0 1,1 2-1,0-1 1,1 1-1,1-1 0,0 0 1,0-1-1,1-1 1,0-1-1,1 1 1,1 0-1,1 0 0,0 0 1,2 1 1,0 0-1,2 0 1,0 0-1,1 0 1,0 1 0,-1-1-1,1 0 1,1 0-1,-1 1 1,1-1-1,0 0 1,1 1 0,-1-1-2,1 2 0,1-1 0,-1 1 1,1-1-1,0 0 0,1 0 1,0-1-1,1-3 0,1-1 1,0-1-1,1 0 0,0 0 0,0 1 1,0-1-83,1 0 1,-1 0-1,1 0 1,0 0-1,1 0 1,-1 0-1,1-2 1,2 12-1,-1-1 1,1 0-1,0-1 1,0 1-1,1-1 37,0 2 1,0 0-1,0-1 1,0 1-1,1-1 1,1-1-1,0-4 1,1 0-1,0 0 1,1-1-1,0 0 1,1 0 15,0 0 0,1 0 0,0 0 0,1-1 0,1-1 0,0-1 1,2 7-1,1-1 0,0-2 0,1 0 0,1-1-23,0-4 1,1 0 0,0-2 0,0 0-1,1-2 1,4 13 0,0-3 0,1-1 0,0-1 29,-1-5 1,1-1 0,0-1 0,-1-1 0,-2-6-1,-1-1 1,0-1 0,1-2-21,5 15 0,-1-3 0,-1-3 0,7 17 0,-4-8 395,-8-24 1,-2-6-495,14 17 0,-6-62-148,0-43 0,0-29 264,-16 9 0,-4-5 0,2-17 0,-2-7 78,-1-18 1,-1-6 0,-3 21 0,-1-4 0,-1-3-49,-1 12 0,-1-2 0,0-2 0,-1-1 0,1-6 1,0-2-1,0-2 0,0-1 23,0 11 0,0-2 0,0 0 1,0-2-1,0 0 0,2-5 1,-1-1-1,2-1 0,-1 0 0,0-2-39,0 9 1,0-1 0,0-1 0,0 0 0,1-1 0,1 0 0,0-2-1,1-1 1,1 0 0,0-1 0,0 0 0,1-1-28,-1 9 1,0-2-1,1 0 1,0 0-1,0-1 1,2 1-1,0 0 1,2 1-1,0-1 1,1 1-1,1 0 1,1 0-1,0-1 1,2 0-53,0-3 1,2 1 0,0-2 0,1 1-1,1 0 1,0 0 0,1 0 0,-1 1 0,1 0-1,0 0 1,1 1 0,0-1 0,2 1-1,-1 0 26,2 2 0,0-1 0,1 1 1,0 0-1,1 0 0,0 1 1,0 1-1,4-11 0,1 1 1,-1 0-1,2 1 0,0 0 1,0 2-46,1 2 1,1 1-1,1 1 1,0 0 0,0 2-1,0 2 1,3-8 0,1 1-1,0 2 1,0 2-1,1 1-20,0 7 1,0 1 0,1 2 0,-1 0-1,-1 2 1,4-12 0,-1 2 0,-2 2-1,0 1 1,-5 7 1,-1 2-1,-1 1 1,0 1 0,7-13-1,-1 2 1,-1 3 5,-6 9 0,-2 3 0,0 4 0,6-11 0,-3 8 594,2-18 1,-21 40-163,-37 26 1,-27 42-232,7-4 1,-4 5 0,-8 20 0,-2 9-19,-9 12 0,-2 9 0,13-8 0,-2 5 0,-2 4-9,8-11 1,-1 3-1,-1 1 1,0 3 0,7-7-1,0 3 1,0 1-1,-1 2 1,0 0 17,-5 6 0,0 0 1,-1 2-1,0 2 0,1 0 1,7-8-1,0 2 0,0 0 1,0 2-1,0-1 1,1 2-33,-2 1 1,1 1 0,-1 1-1,2 0 1,-1 1 0,1 2 0,4-8-1,1 1 1,1 1 0,-1 0-1,1 1 1,0 1 0,-1 0-8,-1 4 1,0 1-1,1 0 1,-1 1-1,0 1 1,1 0 0,-1 1-1,4-8 1,-1 2-1,0 0 1,0 0 0,1 1-1,-1 0 1,1 1-1,1-1-69,-1 4 1,0 0-1,0 0 1,1 1-1,0 0 1,1 0-1,0 0 1,1 1-1,0 0 1,0 0 0,1 1-1,0 0 1,1 1-1,0-1 1,2 0-1,0-1 17,2-2 0,1 0 1,0-1-1,2 1 1,-1 0-1,2-1 0,-1 1 1,0 0-1,1 1 1,0-1-1,0 1 0,1 0 1,0 0-1,0 0 1,0 1-1,1-1-60,-1 0 1,0 0-1,0 1 1,1-1-1,0 1 1,0 0-1,0-1 1,1 1 0,1 1-1,0-1 1,0 1-1,0 0 1,1-1-1,0 1 1,1-1-1,-1 0 0,1-2 1,1-1-1,-1-1 1,1 1-1,0 0 1,1-1-1,1 1 1,0 0 0,1 0-1,1 0 1,1 1-1,0-1 1,0 1-1,2-1 1,0 0-1,1-1 18,1 8 1,0 0-1,1 0 1,1-1 0,1-1-1,0 1 1,1 0-1,0-2 1,1 0 0,0 0-1,1-1 1,1 1-1,0-2 1,1 1 6,0-4 0,1 0 1,0 0-1,1-1 0,1 0 1,1-2-1,0 0 1,3 5-1,0 0 0,1-1 1,1-2-1,2-1 1,1-1-46,4 8 1,1-1 0,2-3 0,1-1-1,1-3 1,4 9 0,1-3 0,3-3 0,2-7-12,11 4 0,3-6 0,2-8 0,11 8 0,4-17 144,-3-30 1,3-20 0,0-24-1,-1-17-213,4-23 1,-2-14 0,-15 11 0,1-7 0,-1-4 38,-7 6 0,-1-3 0,0-3 0,-1-1 0,3-7 0,-2-1 0,0-3 0,-1 0-23,0-6 0,0-2 0,-1-1 0,-1-1 146,-6 14 0,0-1 0,0-1 0,-2 0 0,0-1 0,-1-2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50:09.429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122 1 8125,'-44'0'983,"10"0"0,12 0 0,3 0 0,16 0 0,23 10 0,7 2 0,16 10 0,-1 10-492,-8 2 1,10 7-1,0-4 1,-7-5-275,-1-10 1,-6 0-30,6 0 1,1-8-98,7 1 1,0-3 92,0 3 1,0 2-26,0-10 0,0 8-70,0-8 0,0 8 79,0-8 0,-8 10 91,1-2-147,-10 4 1,14 11 114,-4-1 0,-15 0-158,17 3 146,-15 2-48,10 10-12,8-10 34,-8 8 165,10-8-6,-10 0 1,8 18-78,-8-16 54,10 18-243,0 0 1,-7-8-118,-1 5 0,-9-12 5,2-2 124,-4 0 1,4 14-217,0 0 0,1-7 6,-8-7 88,0-1 0,0 8 154,0 0 10,-10-10-51,7 18 1,-9-16 125,5 16-74,-6-16-3,1 16-250,-7-16 116,16 18-44,-16 0 80,6-8-23,1 8 31,-7-10 3,6 0 104,-9 0-126,0 9 1,0-6 45,0 4 1,0-12-46,0-2 0,0-8 22,0 8-48,0-10-9,0 14-9,-9 3-18,6 2-23,-7 8 58,10-10-7,0 0 62,-9 0 5,6 10 24,-7-8 23,1 8-82,6 0 0,-16-8 21,4 5-47,5-14 24,-9 14-6,7-4-8,-10 9-11,0 7 0,0-16 31,0 4-10,9-15 0,-13 6-7,4-5-5,4-6 0,-8 11-75,4-5 1,-5-3-33,5 2-70,10-9 1,-15 22 34,5-5-27,-5-5-100,5 12-29,0-4 40,-10 19-11,8-10 245,-8-2-160,10-10 217,10-1-81,-17 1 220,14 0-132,-17-9 0,13 6 73,4-4-54,-5-6-36,8 11 0,-7-15 0,4 9-21,-4-9-14,6 15 6,-9-8-5,-9 10 4,6 0 1,-14 0-2,10 0 1,-1-8 0,8 1 1,1-8-1,-1 8 0,0-8 0,0 8 0,0 0 1,-8 7 0,1 0 0,0-8-16,7 1 1,-5-1-2,5 8 0,-5-7-23,12 0 0,-4-8-51,-3 8 38,0-1 19,0 18 1,0 0-48,0 4 1,7-11 13,1-11 0,9-6-7,-3 6 0,-1 1 14,1 7 0,-1 0 1,1 0 0,6-8 6,-6 1 0,-1 0-3,1 7 1,1-8-94,7 1-4,-10-1-182,8 18 207,-8 2-266,0 0 246,8 8-3,-8-18-2,10 8 34,0 0 37,0 2 21,0 10 232,10 0-160,-8 0 19,18-10-48,-8 7 15,10-16-62,0 7 1,10-11 22,-8 1-17,8-9-79,0 6 65,-8-7-16,18 1 80,-18-4 9,18 1 1,-18-8 23,17 18-99,-16-8 46,16 20-65,-16-8 48,7 8-16,-10-10 16,9 0-6,-6 0 47,6 0 13,-9 0 4,0-10 14,0 7 53,10-6-65,-7 9 4,6 0-12,-9-1 4,0 1-26,0 0-8,0 0 21,0 0-4,0 0 6,0 0 0,0 0 1,0 0 0,-10-10 1,8 18 0,-8-16 2,10 16 0,0-16 0,0 15-3,0-14 0,0 17 0,0-10 6,-10-10-3,8 7 1,-8-6 4,10 9-6,0-10-1,0 7 1,0-7 52,0 10 5,0-9-68,0 6 18,0 3 1,0 2-20,0 6 1,-8-13 8,1-3 0,-8-6-5,8 6 6,-10 1-2,14 17 1,-9-1-6,5 6 0,-3-13 1,-5-9 1,-4-8 0,4 8 1,3-8-1,-3 8 0,0-8-46,-7 8 42,10-10 1,-7 22-1,4-5 0,3-3 5,-3-4 1,3-1-2,-3 8 1,-4 3 5,4 4 1,-2-5 1,2 6 1,-4-6 41,4-2 1,3 2-45,-3 6 1,3-13 60,-3 5-60,-4-5 1,14 12 2,-10 0-5,0-9 1,1 7-1,-1-5 0,3-3-31,-3-4 0,-4-1-9,4 8 1,-2 0 24,2 0 0,-5 8-2,6-1 0,2 0 23,-3-7 0,0 0-7,-7 0 0,0-7 5,0-1 0,0 1 5,0 17-7,0-8 0,0 8 1,0-10 1,0-15-1,0 0-2,0-9-1,-10 21 0,8-7 0,-15 10 0,10 0-16,-1-9-1,8 16 15,-9-5 1,6 10-2,-4-4-25,4-16-1,-6 16 33,6-16-6,-16 8 3,16-2 0,-16-18 3,16 8-3,-16 0 3,6-8-1,-9 18 0,0-8 60,0 0-5,0 7 9,1-6-53,-1-1 11,0 7-25,-10-16-1,7 16-3,-16-7 19,16 10-47,-16-9 50,7 6 0,0-7-19,-8 0 2,8 8 0,-10-8-2,10 0 1,-8 8-3,8-8-1,0 0 31,2 8 2,10-18-17,0 18 5,0-18-1,0 8 5,0-10 153,10 10-145,-8-8 6,8 8-29,-10 0-7,0-8-3,0 17 1,-9-6 1,9 9 7,0 0-9,0-10 34,9 7 0,-9-7 31,0 10 41,10-9-84,-7 6 6,-3-7-20,-3 10-2,3 0-8,3 0-10,7 0-14,-1 0 0,-4-7 31,10-1 0,-3-14-69,3 8 56,4-11-2,-6 23 10,9-8 1,-8 10-6,1 0 4,0-10 1,7 7 0,-3-6 19,-4 9-21,4 0-31,-6 9 1,9 1 27,0 5 1,0-13-15,0-9 9,0-1-1,0 18-11,9 2 1,-4 0-33,10-4-6,-10-16 1,5 15 14,-1-14 1,-4 17-53,10-10-11,-10-10 64,14 7 1,-6-6-5,9 9 1,-8-8-1,1 1 1,0-8-9,7 8 0,-3-8 216,-4 8-229,4-1 193,-7 18 0,15 0 68,-5 4-131,5-14 1,-17-2-33,5-5 0,2-3 44,-10 2-36,10-9-32,-14 24 0,16-7-40,-4 15 0,-3-13 61,3-9-111,-11 0 0,16 14 40,-5 0-7,-6 1 39,11 1 1,-10 1 1,4 5 1,3-13 6,-9-9 0,2-8-10,-3 8 54,-5-1-45,18 18 1,-8 0 26,10 4 0,-7-11-17,-1-11 1,-6-6 2,6 6 1,-6-6-1,6 6-1,1 1-2,-3 16 0,13 1-1,-11 5 0,11-5 0,-11-11 0,6 1 0,2 0 0,-8 0 0,1 0 0,0 0 0,7 0 0,-3-7 0,-4-1-7,4 1-1,-6 17-69,9 2 32,0 10 1,5-3 13,-6-4 1,6-5 15,-12-10 1,-3 0-11,3 0 0,-3 0-10,3 0 16,4-1 0,-9 9 16,5-1 1,-3-7 6,-5-7 1,-4-8-1,4 8 1,3-8 4,-3 7 1,0-6 2,-7 6-9,10-9 1,-7 22 1,4-5 0,3-2-35,-3-6 13,0 1 1,1 14-12,-1 0 1,0 1-35,-7-8 56,10 0 0,-7 7-14,4 0-1,-5 0 0,-2-7 6,0 0 0,0-7 15,0 0 5,0-1 1,0 18 0,0 0-24,0 4 12,0-4 1,0-3-30,0 1 1,0-1-45,0-7-33,0 0 1,0 7 87,0 0 1,-2-7-17,-5-7 0,4-8-10,-4 8 1,4-8-9,3 8 0,-2-8-114,-5 8-3,4-10 83,-7 24 1,3-7-106,0 14-269,-10-14 326,14 8 0,-16-16-334,4 16-42,5-26-451,0 14-17,1-36 492,6 16 0,-7-57 369,10-14 0,-6-6 0,-5-15 0,-1-2 0,0-5 0,0 0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50:12.338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1891 0 9648,'-13'34'983,"4"8"0,9-8-492,0 20 1,17 0-1,5 4 1,5-4-1,-5-10 1,-8 0-131,1 0 1,-3 2 59,3 6 1,2-4-115,-10 11 0,0 0 19,-7 6 1,0 4-64,0 4 1,0-2 0,0 10 0,-7-11-257,0 4 1,-3-4 32,3 4 0,2-6 149,-10 5 1,8-4-155,-8-3 0,8 7-4,-8 0 1,10 3 42,-2-3 0,-3-5 9,3 6 0,-8-6-12,8-2 0,-10 2-7,2 6 0,3-6 27,-3 5 0,8-4 4,-8-3 0,1 2-42,-8 5 1,2-7-12,6 0 1,-6-2-93,5-13 0,-4 3 76,-3-3 1,7-5-84,1 6 1,-1-6 37,-7-2 0,7-7 14,1-1 0,6 1-18,-6 7 1,1-8 157,-1 1 1,-3-8-125,9 8 1,-6-8 28,6 8 32,1-10-45,-3 14 153,-12-7-97,-2 10 12,-8-9-73,10 6-4,-10-7-22,8 10-19,-18 0-47,8 0 91,0 0-48,-17 0 21,14 10 0,-14-8-1,14 5-41,6-14 22,-1 14 0,0-7-5,-5 15 0,6-13-49,9-9-18,0-10 60,-10 24-55,-2-14 31,-10 16 10,10-9 31,2-9 13,10 6 1,0-7-27,0 10 7,10-10 1,-8 8 17,6-5-15,4-6 3,-10 21 66,8-16 21,-20 28-41,8-18 9,-8 8-22,10-10 0,0 10 1,0-8-34,0 5 1,3-12-14,4-2 0,3-8-45,4 8 84,6-1 1,-17 16 3,4-1-14,5-9 1,-9 9 0,6-5 0,-1 10 2,-1-4 1,10-13-42,-2-3 42,-5 1 1,9 14 41,-4 1 0,-3-8-38,3-8 0,-8 1-4,8 7 0,-1 0-5,8 0 1,-7 0-3,0 0 15,-10 9 1,14 1 1,-4 5 1,-3-6-24,3-9 0,0 8 9,7-1 0,0 0-1,0-7 0,0 2-4,0 6 0,0-6-2,0 5 0,0 3 12,0-3 0,0 1-2,0-8 1,2 7 0,5 0 0,-4 1 2,4-9 1,5 1 0,3 0 1,-3 0-32,3 0 0,-3 8-1,3-1 0,4 3 29,-4-3 0,-3-5-5,3 6 0,-1 1 0,8-1 1,-7 1 0,0-1 0,-3-6 15,2 5 0,6-4-19,-5-3 1,-3 0 14,3-1-8,-1 1 1,6 8 4,-6-1 0,6 0 24,-5-7 1,-3-7-2,2-1 0,-1-6-33,1 6 0,6 1 3,-6 7 1,4 0-53,-4 0 1,6 0 54,-6 0 1,6 0-4,2 0 2,0 0 0,2 7-2,6 0 1,-11-7 1,10-7-10,-9-1 10,22 18 1,-8 0 7,10 5 1,-10-13 9,-5-9-15,-4-1 0,11 15-1,1 1 1,2-1-1,-10-7 0,-4 0 0,4 0 0,-5 0 0,-2 0 0,0 0 0,10 9 0,0 1 0,4 5 0,-14-15 0,-2 7 0,-8-14-29,0 26 13,8-16 0,-18 14-1,6-10 0,1-7-22,-1-8 23,-1 1 1,0 17-4,1 4 1,1-11 28,-1-3 0,-6-5 7,6 5 0,1 0 4,-1 0 1,1-8 22,-1 1-16,-6 0 1,15 14-23,-9 0 0,1-7 5,-1-7 1,-6-8 8,5 8-16,6-1 0,-4 16-18,6-1 0,-5-7 41,-10-8 1,7 1-2,1 7 1,-1-7-10,-7-1 1,0-6 27,0 6-6,10 1 3,-8 17-20,8 2-12,-10 19 1,-7-9-54,-1 0 42,1-10 1,0 3-7,-1 0 1,1-1 2,7-14 1,-7 0-2,-1 0 1,1 7 1,7 1 1,-7-1-1,-1-7 1,1 0-14,7 0 1,-3 7-1,-4 0 0,5 8-67,-6-8 1,6 3 78,2-3 0,-2 3-1,-6 5 0,6 2-2,-6-10 1,4 8 0,-4-8 0,6 7-27,-6-6 1,-1-1 0,1-7 0,-6 0-7,6 0 25,1 10 0,0-1-23,-1 6 1,-6-5 6,6-10 0,-6 0-5,6 0 0,-6-1 23,6 1 0,-6 0 0,6 0 0,-9 0-6,3 0 8,-6 0-32,-12 10 7,-2 2-1,0 0-1,-7-2 14,6 0 7,-9-8 0,10 8-2,5-10 0,5-8 22,2 1 4,9-10-7,-16 24 1,9-7 6,-9 15 0,0-13-8,14-9 0,3-1 2,-3 8 1,3 0-22,-2 0 1,1-7-20,6 0 0,5-1-47,-6 8 66,-4 0 1,10 7-8,-6 1 0,3-8-9,-2-8-1,5 1 33,-8 17 0,2-1 4,1 6 5,-10-5 1,12-3-2,-9 0 0,1 0 6,-1-7 0,-3 0-6,9 0 0,-6 0-1,6 0 1,-1 3-33,1 4 0,3-12-2,-9 5 1,9-5-1,-3 5 0,-1 0-6,1 0 0,-1 0-5,1 0 1,6 0-12,-6 0 1,-1 0-8,1 0 1,1 7 17,7 0 1,-7 3-7,-1-3 0,-1-2 37,1 10 0,6-11 5,-5 4 0,4-13 8,3-3 0,-7 1 16,-1 7-61,1 0 0,7 7 26,0 1 0,0-6 3,0-2 0,-7-12 17,-1 12 0,1 2-2,7 5 0,0 3-17,0-3 1,-2 3 1,-6 5 0,6-6 13,-5-9 1,-3 3 3,3 4 1,-8-5 12,8 6 1,-8 1-41,8-1 1,-1 1 0,8-1 1,-7 4 3,0 10 0,-1 0-4,8 0 1,0 0-6,0-1 1,8-1-4,-1-5 1,8 2 17,-8-10 1,10 10-10,-2-2 0,-3-6 42,3-1 1,-1-4-29,8 4 1,0-6 4,0 5 1,0 3 6,0-3 0,-5 8 5,5-8 1,-5 10-5,13-2 1,-4-5-2,4-3 0,-3 3-3,9-3 1,-7 8-2,8-8 0,-8 7-1,8-6 0,0 1 0,7-1 0,-8 4 0,1 10 0,-8-8-29,8 1 0,-8-10-4,8 2 1,-10 3-21,2-3 0,-2 0-104,2-7 1,-5 3 49,6 4 0,2-5-122,-3 6 0,0-6-78,-7-2 0,-7-7-434,-1-1-155,1-9-24,-3 15-64,-2-28 492,-10 6 0,-15-62 328,1-9 0,-11-14 0,-4-9 0,5 3 0,-1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01.757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836 23 7950,'0'14'435,"0"1"2117,0 2-1606,10-7-63,-8 0 137,18-10-248,-18 0 904,8 0-602,-10 0-377,0-10 0,-10 0-103,-5-5 0,-6-2 74,-9 10 0,6-3-153,-6 3 0,-4 4 55,-2-4 1,1 5-113,-1 2 1,-1 0-126,-7 0 1,3 9 134,4 6 0,-4 5-93,4 2 0,-2 0 45,2 0 0,-2 7-66,10 0 0,-8 10-126,8-2 0,0-3-228,7 3 0,0-1 0,0 8 0,7 0 0,0 0 0,3 0 0,-2 0 0,4 0 0,10 0 0,0 0 0,0 0 0,0 0 0,0 0 0,7-8 0,0 1 0,11 0 0,-4 7 0,-2-10 0,3-5 0,0 5 0,7 3 0,0-3 0,0 3 0,0-3 0,0 3 0,0 2 0,0-10 0,7 10 0,0-2 0,-7-6 0,-7-1 0,-1 1 0,8-1 0,0-1 0,0-7 0,0 10 0,0-8 0,0 6 0,0-9 0,0-6 0,-7 2 0,0-9 0,-1 6 0,8-6 0,0 1 0,0-1 0,0-6 0,0 5 0,3-2 0,4 3 0,-5-6 0,6 5 0,1-4 0,-1-3 0,6 0 0,-6 0 0,6 7 0,-7 0 0,3 1 0,-2-8 0,-6 0 0,5 0 0,3 0 0,-3 0 0,1-3 0,-8-4 0,0 5 0,0-6 0,-3 3 0,-4-2 0,4 2 0,-4-9 0,-3 6 0,3-6 0,-8 1 0,8-1 0,-10-6 0,2 5 0,3-4 0,-3-3 0,0-7 0,-7-1 0,0-1 0,0 1 0,0-1 0,0-6 0,0-5 0,0 6 0,0 2 0,0-3 0,0 3 0,0-3 0,0-2 0,0 10 0,0-8 0,0 8 0,0-3 0,0 3 0,0 4 0,0-4 0,0 5 0,0 2 0,0 0 0,-9 0 0,6 0 0,-7 10 0,1-8 0,6 18 0,-9-8 0,5 10 0,4-3 0,-4-4 0,2 5 0,-2-6 0,4 6 0,-16 2 0,6 0 0,-9 0 0,1 0 0,-1 0 0,0 0 0,0 0 0,0 0 0,0 0 0,-3 7 0,-4 0 0,2 1 0,-10-8 0,1 0 0,-8 0 0,0 0 0,0 0 0,0 2 0,0 6 0,2-6 0,6 5 0,-3-4 0,9-3 0,1 0 0,7 0 0,0 0 0,0 0 0,10 0 0,2 0 0,10 0-1041,0 10 1,10-8-976,5 5 1,4 3-876,3-3 1,10 3 1542,5-3 0,4-4-1067,3 4 0,0-4 2415,0-3 0,4 4 0,7 1 0,3 2 0,1-1 0</inkml:trace>
  <inkml:trace contextRef="#ctx0" brushRef="#br0" timeOffset="909">1913 946 8069,'-22'0'756,"10"-10"1,-1 7-350,6-4 1,5 2 141,-6-2 664,6 4-772,2-6 1,-7 6 930,-1-4-213,1 5 184,7-8-840,0 10 0,0 10 34,0 4 1,7-2 76,1 3 0,1 2-195,-1 12 1,-3-2 61,9 10 0,-6-8-76,6 8 0,-6-3-25,6 3 0,-7 4-31,8-4 1,-8 4 88,8 3 0,-8-2-122,8-6 0,-10 3-95,2-9 1,-2 6-66,3-6 1,-6-1 65,5-7 0,-4 0-133,-3 0 1,2-10 250,5-4-137,-4 4 92,7-10-5,-10 8 35,0-10-482,0-10 144,-10 8 0,7-18-64,-4 6 0,2 1 84,-2-1 0,5-1-85,-6-7 0,6 0 56,2 0 0,0 0 2,0 0 0,0 0 67,0 0 0,0-7-38,0 0 0,0-1 127,0 8 0,0-7-65,0 0 1,0-3-36,0 3 0,0 2-36,0-10 0,7 10 0,0-2 0,3 5 0,-3 2 0,3 0 0,5 0 0,4 2 0,-4 5 0,-3-2 0,3 10 0,0-10 0,7 14 0,0-4 0,-8 5 0,1 2 0,0 0 0,7 0 0,-1 0-645,1 0-1300,0 0 810,-9 0-458,6 0 1107,-16 0 1,9 0-2426,-5 0 1389,-4 0-554,6 0 0,-6 0-1336,4 0 3412,-4 0 0,26-10 0,-5-2 0</inkml:trace>
  <inkml:trace contextRef="#ctx0" brushRef="#br0" timeOffset="1742">2968 968 7550,'-10'12'1668,"8"-2"-1090,-8-10 0,7 0-182,-4 0 0,5 2 242,-6 5 0,3-4-134,-2 4 0,5-2-61,-6 2 1,3-4 224,-2 4 0,2 3 230,-9-3 273,9 10-756,-15-4 0,15 9-9,-9 0 1,9-1-134,-3 1 1,6 0-77,2 0 0,0 3-5,0 4 0,0-4-28,0 4 0,0-5-73,0-2 1,10 8 155,4-1 1,-1 0-269,1-7 1,1-7 21,7-1 1,0-1-18,0 1 1,0 3-3,0-9 1,0 1-7,0-1 0,2-6 47,5 6 1,-4-6-107,4-2 0,-4 0-107,-3 0 1,0 0 74,-1 0 0,1-7 19,0-1 1,-7-6 41,0 6 0,-8-9-83,8 3 0,-10-6 25,2-2 1,-2-2 98,2-6 0,-4 4-24,4-11 1,-5 8 13,-2-8 0,-2 8 97,-5-8 0,4 8-105,-4-8 1,-3 10 111,3-2 0,-8 5-80,8 2 1,-10 0 150,2 0 0,3 0-86,-3 0 0,3 7 56,-3 0 0,-4 3-21,4-3 0,3-2 11,-3 10 1,1 0 130,-8 7 1,7 0-103,0 0 1,1 0-30,-8 0 1,0 7-11,0 0 1,7 13-19,0 2 0,1 0 30,-8 7 1,0-4 5,0-3 0,7 2-23,1 5 0,1-12-14,-1 5 1,1-5-562,6 5 212,5 0-2296,-8 0 1885,10 0 1,10-2-1262,4-5 1,13-6 970,3-9 0,6 0-93,-7 0 0,11 0 73,-4 0 0,-4 0-1169,-3 0 2156,-4 0 0,26-19 0,7-6 0</inkml:trace>
  <inkml:trace contextRef="#ctx0" brushRef="#br0" timeOffset="2176">3451 1012 7934,'-12'0'-447,"2"0"1629,10 0-385,0-10 382,-9 7-228,6-6-557,-7 9 0,10-3 288,0-4 111,0 4 447,0-6 4745,0 9-5316,0 9 0,0-1 142,0 14 1,8-5-335,-1 12 0,3 8-10,-3 7 1,-4 2-103,4 13 0,3-3 76,-3 2 0,8 4-179,-8-11 0,3 7-241,-3-6 0,-5-3 40,6-13 0,-6-4-191,-2-10-872,0 0 595,0-10-899,0-2 484,0-10-855,0-10 1,0-2 60,0-10 0,0 7-500,0 1 1,0-3 955,0-13 1160,0 6 0,10-47 0,2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2.64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202 1 7888,'-33'0'205,"-11"7"0,18 8 85,-10 11 1,15 11-116,6 4 1,4 11 0,1 4-22,5-1 1,5-5-81,5-3 0,16 1-75,10 10 1,12-12-9,4-9 0,0-8 56,5-8 0,-4-7 126,-1-14 1,-7-14-29,-4-7 0,-5-8-57,-5-8 1,-2 3-162,-3-8 135,-3 7 0,2-10-4,-9 4 1,-11 11-20,-11-1 1,-4 17-12,-6-12 1,0 11-47,-10-6 0,2 4 22,-13 1 1,0 8 37,-4 2 1,-1 6-6,0 6 1,7 9-17,4 11 0,5 10-12,5 6 1,10 3-30,11 2 1,7-6-35,8 1 0,4-14-12,17-2 0,4-7 30,12-4 1,5-1 29,-1-4 0,1-4 4,-5-12 1,-7-4 18,-4-11-7,-10 4 1,2-19-16,-7-1 1,-7-3-10,-9-6 0,-3 13 20,-2-9 0,-9 9 37,-7-8 1,-8 6 22,-12-1 1,-4 5 79,-7 5 1,0 10-13,1 11 1,-1 20-89,0 17 1,9 6-240,7 14 1,14 1-203,11-1 0,10 0-72,11-5 1,13 3-26,24-3 0,3-4-492,8-12 751,-1-6 0,14-17 1,4-9-1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08.96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528 747 8005,'0'22'0,"3"-9"1082,4-6-656,-5-5 1,11-2-300,-6 0 0,-2 0 8,9 0 0,-6 0-19,6 0 1,-6-2 569,6-5-205,-9-6 0,5-9 426,-10 0 0,0 8 147,0-1 238,0 1-857,0-8 0,-10 2 312,-4 5 0,1-2-231,-1 10 0,-1-3-22,-7 3 1,0 4-106,0-4 0,0-3-162,0 3 0,0 0 71,0 7 0,-7 0-71,0 0 0,-3 0 58,3 0 0,4 0-29,-4 0 0,4 0-4,3 0 0,0 9-27,1 6 0,-1-3 28,0 3 1,0 0-73,0 7 0,9 0-93,6 0 0,-3 0-77,3-1 1,-8 9 32,8-1 0,0 8-106,7-8 1,0 3 26,0-3 1,2 5 76,5 10 1,-2-7 43,10-1 1,-8-6 0,8 6 1,0-6 78,7 6 0,-8-9-90,1 3 0,0-6-20,7-2 0,-1-3 34,1-4 1,-7-3-33,0-4 0,-1-6-8,8 5 0,8 3-139,-1-3 0,0 1 97,-7-8 0,0 0-152,0 0 1,8-3-215,-1-4 0,0 5 138,-7-6 0,0 3-856,0-2 726,0 5 1,0-15-540,0 9 1,-7-6 304,-1 6 0,-1-2-944,1 3 1,3 2 389,-9-9 1,9 6-57,-3-6 1,3-1 1193,-2-7 0,5-39 0,-8-10 0</inkml:trace>
  <inkml:trace contextRef="#ctx0" brushRef="#br0" timeOffset="564">1209 594 7956,'-12'0'2551,"-7"0"-2173,16 0 1,-7 2 94,10 5 589,0-4-445,0 7 0,0-8 735,0 5 384,0-4-1202,0 16 1,0-6 241,0 9 0,0 0-314,0-1 1,8 4 161,-1 4 1,3 1-143,-3 13 1,-4-1-136,4 17 1,3-3-53,-3 2 1,3 6 118,-3-6 1,-4-4-166,4-3 0,3-7 305,-3-7-506,0 5 0,1-18 187,-1 5-556,0-14 232,-7-5-2181,0-10 1140,0-10 391,0-2 1,0-10-1662,0 0 591,0 0 0,0 0 920,0 0 0,0 0-2564,0 0 3453,0-10 0,20-51 0,-8 31 0,0-1 0</inkml:trace>
  <inkml:trace contextRef="#ctx0" brushRef="#br0" timeOffset="1291">1187 0 7924,'-12'10'922,"-7"-8"0,16 11-719,-4-6 61,4-5-180,3 18 0,0-15 624,0 9-162,0 1-212,0 7 1,3-2-64,4-6 0,-4 6-114,4-6 10,5-4 1,-7 2-289,10-4 95,-10-6-28,14 8-67,-16-10 0,6-2 55,-9-6 0,0 3-112,0-9 173,0-1 1,0-7 199,0 0 1,0 7-108,0 1 0,-2 6 130,-5-6 0,2 9-54,-10-2 0,10 2 82,-2-3-203,-5 6 0,7-8 201,-10 10-440,10 0 163,-5 10 0,3 2-315,0 10 1,0-7-71,7-1-247,0 1 0,0 7-594,0 0 452,9-10 0,-4 5-593,10-9 724,-10-1 676,14 3 0,13-37 0,14 0 0</inkml:trace>
  <inkml:trace contextRef="#ctx0" brushRef="#br0" timeOffset="2067">2001 660 7907,'-22'-10'386,"7"7"626,0-4-533,10 5 0,-7-6 65,5 1 723,4 0-360,-16 7-254,16 0 0,-9 2-105,5 5 0,5 8 85,-6 14 1,6-4-198,2 4 0,0 5-100,0 3 1,2 7 29,6 7 0,-4-2-104,11 10 1,-8-11-178,8 4 1,0 1 96,7-1 1,-3-3-231,-4-13 1,4-2 1,-4-4 0,5-13-75,2 5 0,0-8 59,0 1 0,7-5 104,0-10 0,0 0 298,-7 0 0,3-8-129,4 1 0,-4-8 71,4 8 0,-5-10-76,-2 2 1,8 3-251,-1-2 0,-7-1 4,-8-7 1,-1-3-87,1-4 1,3-5-28,-9-10 0,-1-2 0,-7-6 0,-10 4 23,-4-11 1,-6 3 69,-2-3 0,0 8 226,0 14 0,0-2-150,0 10 1,-2-5 248,-5 12 1,4-5-14,-4 12 1,-3 3-47,3-3 1,-3 8-194,3-8 1,4 10 110,-4-2 1,2 5-166,-2 2 0,4 0 74,-4 0 0,12 7-71,2 0 0,8 10 66,-8-2 0,10 5-237,-2 2 1,5 7-65,2 0 0,0 8-69,0-8 1,0 8-474,0-8 1,9 8 340,6-8 0,-3 10-918,3-2 0,0-6 665,7-1 0,0-6-266,0-2 1,2-7 444,5-1 1,-4-9-964,4 3 0,-5-8 1511,-2-8 0,20-82 0,-19 30 0,0 0 0</inkml:trace>
  <inkml:trace contextRef="#ctx0" brushRef="#br0" timeOffset="2391">2440 572 8068,'0'-13'2684,"0"4"-1859,0 9 0,7-3 548,1-4 66,-1 4 1130,-7-6-1169,0 9-300,0 9 1,7 6-509,1 14 0,2-2 286,-3 10 1,-2 2-271,9 12 1,-6 5-46,6 10 1,-6 3-200,6 4 0,-6-5-143,6 6 0,-6-8-182,6-8 0,-6-4 146,6-10 0,-9-10-831,3-5 540,-6-14-920,-2-5 0,0-13 471,0-4 0,0-13-979,0-9 1,-7-10 111,-1 2 0,1-4-277,7-3 1,0 0 188,0 0 0,0 0 227,0 0 1283,0 0 0,20 0 0,4 0 0</inkml:trace>
  <inkml:trace contextRef="#ctx0" brushRef="#br0" timeOffset="3083">3165 572 7874,'15'-13'-937,"0"6"1,-8-3 1935,8 3-536,-10-10 1,12 12-144,-10-10 32,10 10-252,-14-14 168,16 17 66,-16-8 275,6 10 80,-9 0 0,-2 7-282,-5 0 0,2 3 210,-10-3 0,0-2-213,-7 10 1,0-10 81,0 2 0,-2 3 42,-5-3 0,4 8 65,-4-8 0,5 8-154,2-8 1,0 8-111,0-8 1,7 10-283,0-2 0,8-3 124,-8 3 1,8 0-161,-8 7 1,10-8 72,-2 1 0,5-1-88,2 8 0,0-7-26,0 0 1,9-1-61,6 8 0,-3-7-50,3 0 1,0-3 35,7 3 1,2 2-241,5-10 1,-4 8 146,4-8 1,-5 3-263,-2-3 0,8-5 165,-1 6 0,0-3 157,-7 2 1,0-5 4,0 6 1,0 2 135,0-3 0,0 10 301,0-2 1,-2-1-177,-6 8 0,6-5 286,-5 13 1,-3-6-156,2-2 1,-6 2 148,6 6 0,-9-6-109,3 5 1,-6 3 94,-2-2 0,0 6-95,0-7 1,0 1-111,0-8 1,-2 2-81,-6 5 0,-1-4 91,-6 4 1,-5-14-342,6-8 1,-6 3 152,-2-3 0,-7 1-451,0-8 0,-10-3 85,2-4 0,-5-8-89,-2-14 0,0 2 85,0-10 1,1 3-164,-1-2 0,9 4-832,6 10 1,7 0-54,7 0-1062,6 10 2467,9-8 0,68 67 0,18 4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15.172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89 154 7938,'-15'0'0,"0"0"1052,-2 0-250,7-9-627,1 6 134,9-7 2326,0 10-1681,9 0-237,-6 10 1,16 2 50,-4 10 0,-3 3-300,3 4 1,-8-2 35,8 10 0,-1-1-160,8 8 0,-7 0 34,0 0 0,-1 7-27,8 1 1,0 6 21,0-6 1,-7 6-43,0-7 0,-3 8-47,3-8 1,2 1 166,-10-8 1,3 0-93,-3-1 0,-5-1 86,6-5 1,2 2-132,-3-10 1,0 0-66,-7-7 1,3 0-21,4 0 0,-5 0 212,6 0-189,-6 0 0,6 0 244,-1 0-270,0 0-226,-7 0 0,0-7 0,0-1 0,0-9 0,0 15 0,10-18 0,-8 18 0,8-18 0,-10 10 0,0-4 0,0-6 0,10 8 0,-8-10 0,8 0-333,-10 0 0,3-7 254,4-1 1,-5-9-38,6 3 0,-6-6 48,-2-2 0,0 0-154,0 0 1,0 0 27,0 0 0,0-7 32,0 0 1,0-3 66,0 2 0,0 4-11,0-11 1,0 8 96,0-8 1,0 8-70,0-8 1,0 8 88,0-8 1,0 8-41,0-8 1,-2 10-24,-6-2 0,6 2 25,-5-2 0,4 5-15,3-6 1,0 6-5,0 2 1,0 0-1,0 0 1,0 0 96,0 0 0,0 0-99,0 0 1,0 0 110,0 0 0,0 7-88,0 1 1,0-1-3,0-7 0,0 0-19,0 0 0,0 0-1,0 0 1,0 8-100,0-1 1,0 0 64,0-7 1,0 0-269,0 0 229,0 0 1,0 0 79,0 0 0,0 0-49,0 0 1,-2 8 113,-6-1 1,6 0-68,-5-7 0,4 8 16,3-1 1,0 8 21,0-8 1,0 8 18,0-8 122,0 10-155,0-14 1,-2 16 135,-6-4 0,6 2-27,-5-2 195,4 4-237,3-6 1,0 9-5,-10 0 40,8 0-176,-8 0 145,0 0-144,8 0 98,-18 0 15,8 0 0,-2 0-1,-1 0 0,8 0 3,-8 0 1,8 0 37,-8 0 1,8 7-44,-8 0 0,8 1 10,-8-8 1,8 0 31,-8 0-121,0 9 102,-7-6-108,0 7 54,0-1-12,0-6-1,1 7 22,-1-10 1,7 0-1,0 0 0,10 2 2,-2 5-126,-5-4 121,9 6 0,-9-9-249,5 0-24,4 0-211,-6 0-267,9 0 536,0 10 0,2-7-59,5 4 146,-4-5 1,9 6-12,-5-1 1,-4 3 16,4-3-81,5-4 21,1 16 65,9-7 1,-8 8 17,1-5 0,-3 4 148,3-4 0,2-3-92,-10 3 0,8-1 104,-8 8 0,8 0-126,-8 0 1,8 0 88,-8 0 1,8-7 70,-8-1 0,3 1-121,-3 7 1,-4-7 8,4-1-50,-5-9 52,8 15 0,-7-20-1,4 0 1,-5-3-142,-2-11 0,-2-11 77,-5-11 1,4 2-160,-4-3 0,-3 0 87,3-7 0,-1 3 49,8 4 0,-7-2 90,0 10 1,-1-1-82,8 8 0,0 1 189,0-1 1,-2 7-39,-5 0 470,4 10-166,-7-4-160,10 9 0,0 12-45,0 10 1,0 2-24,0 13 1,0-8 126,0 8 1,3-1-83,4 8 1,-4-7 66,4 0 0,-5-3-106,-2 2 1,8 3-170,-1-9 1,0-1-66,-7-7-345,10 0-84,-7 0 386,16-10 1,-16-4 21,4-16 1,-5-4 45,-2-10 0,0-7-160,0-1 1,0-9 26,0 3 0,0 2 70,0-3 1,0 8 80,0-8 1,0 8 19,0-8 1,-7 10 156,0-2 0,-1 4-127,8 3 1,-7 1 156,0-1 0,-3 9 77,3 6 374,4 5-346,-7 2 1,10 17-22,0 5 0,0 7-109,0 0 0,0-2 11,0 10 1,0-3-295,0 3 1,0-6 89,0-9 0,8 0-334,-1 0 0,0 0-77,-7 0-91,10-10 336,-7-2 1,9-10-218,-5 0 0,-4-2-231,4-6 0,-5-4-353,-2-10 1,3 3-991,4 4 1,-2-5 321,10 6 1703,-11 4 0,36-9 0,-4 6 0</inkml:trace>
  <inkml:trace contextRef="#ctx0" brushRef="#br0" timeOffset="1467">506 2001 7943,'-22'0'752,"7"7"-91,1 0-286,9 1 0,-12-6 189,10 5 335,-11-4 159,6 6-470,-10 1 0,8 0 24,-1 5 0,10-3-202,-2-5 1,4-2-65,3 10 0,0-8 95,0 8-329,0-1 1,3 8-25,4 0 1,-2-2-132,10-5 1,-1 2-132,8-10 0,0 3 170,0-3 1,0-5-454,0 6 292,0-6 0,0-9 78,0 0 0,-2-10 64,-6 2 1,-2-5 130,-4-2 0,-6 0 194,6 0 17,-6-9 0,-2 6-8,0-4 0,0 4 139,0 4-330,0-1 0,-2 2 36,-6 5 0,3 3 115,-9 5-125,-1 4 0,-7-6 137,0 9 0,7 0-59,1 0 0,-1 7 31,-7 0 0,7 10-50,1-2 1,2-3-8,-3 3 0,-2 0-204,10 6 1,-3 1 92,2 0 0,6 0-259,-5 0 137,4 0 1,6 0-151,4 0 0,-2 0 76,10 0 0,-3-7-123,2 0 0,6-11-163,-5 4 306,4-6 1,3-2 10,0 0 0,-7 0 5,-1 0 1,-6-2 100,6-6 1,-1 4-89,1-11 0,-4 0 72,-10-7 1,2 0-50,6 0 0,-6 0 126,6 0 0,-6 0-66,-2 0 1,-7 0 44,-1 0 142,-9 1 1,5 1 94,-10 5-32,0-4 0,0 16-46,0-4 0,0 5 77,0 2 0,0 0-35,0 0 1,0 9-43,0 6 1,8-3-111,-1 3 1,10 0-173,-2 6 0,4-6-49,3 0 1,0-1 158,0 8 1,0-7-439,0 0 273,10-1 0,2 6-103,10-5 1,0 2 28,0-10 0,0 8 49,0-8 71,0 0 0,0-7 26,0 0 1,-7 0 14,-1 0 0,-6 0-19,6 0 1,-9-2 96,3-5-83,-6-6 0,-2-9 72,0 0-6,0 0 1,-7 0 138,-1 0 0,-6 8-71,6-1 0,-9 8 478,3-8-269,-6 10 0,-2-5-140,0 10 0,0 0 288,0 0-140,0 0-268,0 0 1,3 3-2,4 4-249,5 5 1,10 10 64,0 0 1,0 0-212,0 0 1,10-7-131,5 0 1,-3-3 199,3 3 1,-1 2 50,8-10 0,0 3-104,0-3 261,0-4 1,0 6-111,0-9 0,-7 0 366,-1 0-74,-9 0 0,7-7 223,-4 0-108,-6-10 0,6 4-91,-16-9 0,3 0 157,-9 0 1,-1 8-74,-7-1 0,0 8 155,0-8 1,0 8-45,0-8 0,8 10-127,-1-2 1,0 4-55,-7 3 1,8 0-158,-1 0 0,8 0-758,-8 0 604,10 0 0,-5 3-1231,10 4 192,0-4-277,10 16 1026,2-16 1,3 6 4,0-9 1,-8 0-31,8 0 26,-11 0-166,16 0 374,-18-9 1,8 4-430,-10-10 0,0 8 208,0-8 0,3 8-1240,4-8 0,-5 8 1696,6-8 0,-6-29 0,-2-14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24.68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396 221 8557,'-8'-15'669,"1"0"0,0 8 1154,7-8-777,-10 10 164,8-14 106,-8 16 349,10-16 244,0 16-1368,0-6 1,0 11 436,0 5-620,10 6 0,-8 16 186,5 0 0,3 10-149,-3-2 1,8 4 86,-8 3 1,3 8-22,-2-1 1,-6 8-68,5-8 1,3 0-145,-3-7 0,1-10-12,-8-4 1,0 1-247,0-1 173,0-11-440,0-9-896,0-10-199,0-10 1,0 5 23,0-9 1,0 6-910,0-6 0,0-1-432,0-7 1,2 7 516,5 1 2170,-4-1 0,36-56 0,-2-12 0</inkml:trace>
  <inkml:trace contextRef="#ctx0" brushRef="#br0" timeOffset="345">813 67 8328,'15'-13'3216,"0"6"-2677,-10-5 0,7 10 351,-5-6 1,-4 3-345,4-2 0,-2 5 1134,2-6-346,-4 6 172,6 2-1010,1 0 1,-8 10-45,6 4 0,-6 8 154,-2 7 1,0 1-216,0 14 0,0-3-113,0 18 0,0-8-54,0 8 0,0-1-187,0 8 0,0-2-90,0-6 0,0-4-176,0-10 1,0-2-366,0-6 309,0-4-1538,0-20 729,0-2-1758,-10-10 1337,8-10-2230,-8-2 2157,10-10 1588,0 0 0,0-39 0,0-10 0</inkml:trace>
  <inkml:trace contextRef="#ctx0" brushRef="#br0" timeOffset="1001">154 902 7844,'-12'-10'72,"-8"8"1,15-8 312,-9 10 270,9-10 62,-15 8 0,15-8-249,-9 10 1,9-3 164,-2-4-183,4 5 0,1-8 311,-6 10 266,6 0-590,-8 0 0,8 2-66,-6 6 0,6-3-64,-5 9 1,4 1 145,3 7 1,0 0 120,0 0 1,3 2-191,4 6 1,-2-4 46,10 11 1,-8-8-62,7 8 0,1-3 82,7 3 1,3 4-16,4-4 0,-2 2 2,9-2 1,-6 2-144,6-10 0,-2 8 47,3-8 1,5-2 132,-6-13 0,-2 6-122,3-5 1,-8-6 110,8-1 0,-3-6-84,3-2 1,4 0-382,-4 0 0,4-2 0,3-6 0,-2-4 0,-5-10 0,9 0 0,-9 0 0,2-10 0,-10-4 0,-7-8 0,0-7 0,0 2 0,-7-10 0,-6 10 0,-1-2 0,-6 5 0,-2 2 0,0 0 0,0 0 0,0 2 0,0 6 0,-2 4-434,-6 10 0,6 0-316,-5 0 0,-3 7-534,2 1 1,-1 6-1070,1-6 1180,6 9-1169,-8-5 1,10 20 337,0 4 2004,10 6 0,-8 29 0,-2 12 0,5 5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23.467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122 506 7860,'-22'10'0,"0"-5"240,0 10 1,3-1-319,4 8 2955,-4-10-1289,16 8-1067,3-18 1,15 8-136,14-10 0,-4 0-131,4 0 1,-2 0 230,2 0 0,-2 0-125,10 0 0,-11 0-26,4 0 0,2 0-109,-3 0 0,0 0-221,-7 0 1,7-2-47,1-6 1,-1 6-54,-7-5 1,0-6-142,0-1 1,-3-6 158,-4-2 0,-3-2-11,-4-5 0,-6 2 14,5-10 1,-4 0 59,-3-7 1,-7 3-31,-1 4 0,-9-2 252,2 10 1,-4-8 51,-3 8 1,0 0 68,0 7 0,7 2 423,1 6-154,-1-6-169,-7 18-34,10-8-325,-8 10 1,18 10 136,-5 4 1,4 8 29,3 8 0,3 4 31,4 10 1,-2 2 128,9 5 1,-9 6-45,3 8 1,1 1 167,-1 0 1,6 10 62,-6 5 0,6-3-361,-6 2 0,1-9 112,-1 2 1,-6-4-74,6-3 0,1-10-125,-1-5 1,1-12-20,-1-2 0,-6-10-160,5 2 1,-4-12-167,-3-2-20,0-10-763,0 4-598,0-9 754,0-9 118,0 6 1,0-16-238,0 4 1,0 3-407,0-3 1,7 1-812,1-8 0,6 0 1120,-6 0 0,9-10-2037,-3-5 3087,6-4 0,4-3 0,3-5 0,2-4 0,1 1 0</inkml:trace>
  <inkml:trace contextRef="#ctx0" brushRef="#br0" timeOffset="332">782 330 7853,'0'-12'1328,"0"3"1,0 6-560,0-4 1056,0 4-761,0-6 562,0 9-612,0-10 372,0 7-517,0-6 1,2 26-425,5 5 1,-2 12-169,10-5 1,-8 8-142,8-8 1,0 10 75,7-2 0,-8-5-224,1-3 0,0 3 221,7-3-588,0 0 0,-1-14-188,1-1 1,-7-9-417,0 3 1,-8-13-92,8-3 0,-8-11 428,8-3 0,-8 0-999,8-7 1,-3-3 824,3 3 1,-3-1 819,-5 8 0,-4-39 0,6-10 0</inkml:trace>
  <inkml:trace contextRef="#ctx0" brushRef="#br0" timeOffset="597">1221 67 7853,'0'12'2697,"0"8"1,0-8-2145,0 10 1,0 0 248,0 0 0,0 2-320,0 5 1,0 8 978,0 14 1,0 8-705,0 14 0,8-2 458,-1 10 1,0 6-793,-7 9 0,0-45 0,0 0 439,0 44 1,0-2-538,0-12 0,0-8-100,0-14 0,0-8-1322,0-14 324,0-6-76,0-18 827,0-4-2527,0-28 1,0 2 705,0-20 1,10 0-333,5-6 1,-3-1 2174,2 0 0,-9-39 0,5-10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19.762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44 549 7942,'-9'-22'686,"6"1"-359,-4-1 1,-3 7 685,3 0-262,-1 1 69,8 1 224,0-6-463,0 16 0,3-4-29,4 14 1,-2 6-130,10 9 1,-8 2 237,8 5 0,-8 3-212,8 5 0,-3 4 279,3-4 0,2 12-280,-10 2 1,8 8 156,-8-8 1,8 10-83,-8-3 1,10 13-106,-2 3 1,-3-1-323,3-7 0,-8 0 194,8 0 1,-8-3-147,8-4 1,-8-6 123,8-9 0,-11-7-210,4 0 0,-3-10 184,2 2-641,-5-15-235,8-4-317,-10-10-1507,0 0 1776,-10 0 1,8-10-963,-5-4 0,2-6 806,-3-2 0,6-7-357,-5 0 0,4-10 154,3 2 1041,0-5 0,-4-22 0,-2-13 0,0-6 0,0 0 0</inkml:trace>
  <inkml:trace contextRef="#ctx0" brushRef="#br0" timeOffset="660">110 549 8023,'-19'-9'101,"4"-6"1,-4 3 117,4-3 0,5 1 902,3-8 0,4 0 171,3 0 160,0 0-983,0 0 1,3 2 341,4 5 0,-2-2 300,10 10-574,-10 0 1,14-1-95,-4 1 0,-3 0 720,3 7-734,-1 0 0,8 0-186,0 0 1,0 0-202,0 0 1,0 0 138,0 0 0,3 0-269,4 0 1,-2 7-43,9 0 0,-6 10-58,6-2 0,1-3 103,7 3 1,-7 2-48,-1 12 0,-6-4 145,6 4 0,-7 5-52,8 3 0,-10-3 320,2 3 1,-12-1-92,-2 8 1,-10 0 151,2 0 1,-4-2-17,-3-6 1,0 3 85,0-9 0,-3 6-78,-4-6 1,-5-1-46,-10-7 0,-3-2 173,-4-6 0,2 3-82,-10-9 0,8 6-104,-7-6 0,6-1-32,-6-7 1,-1 0-188,-7 0 0,3 0-22,4 0 1,5-3-11,10-4 1,0-3-11,0-4 1,3 1-391,4 6 145,5 5 1,10-10 25,0 4-290,0 6 0,10-8 179,5 10 1,4 0-43,3 0 0,3 2-18,4 6 1,-2-3-24,9 9 1,1-6 66,7 6 0,0-2-61,0 3 0,-3 5 368,-4-6 0,5 6-58,-6 2 0,-4 7 126,-3 0 1,-7 3-108,-7-3 0,2 3 628,-10 5 1,1 4-70,-8-4 1,0 5 204,0 1 1,-3 1-304,-4 0 0,-3-2 27,-5-5 1,-4-3-219,4-5 1,-4-7 28,-3 0 0,0-3-333,0-11 0,-3-1 122,-4-7 1,-5 0-190,-10 0 1,0-12-271,0-10 0,0-10-311,0-12 0,0-7-22,0 0 0,10-1-572,5 8 1,14 1-578,8-1 1,4 2 999,3 5 1,10 6-994,5 9 1,14 0 224,8 0 1684,14 0 0,7 18 0,8 5 0,10 1 0,0-1 0</inkml:trace>
  <inkml:trace contextRef="#ctx0" brushRef="#br0" timeOffset="1076">1165 1297 7974,'-9'22'574,"6"0"1,-14 0 1622,10 0-1543,-1 0 0,8 0 174,0 0 1,0 0-148,0 0 0,0 7 96,0 0 0,3 8-325,4-8 0,-2 0-56,10-7 1,-1 3-186,8 4 0,8-12 13,-1 5 0,3-7-305,-3-1 1,3-4 127,4-10 0,6 0-292,-6 0 1,-1-12 42,1-10 0,-9-10-105,2-12 1,-11 0 130,-4 0 0,-9 0 21,2 0 0,-7-7 246,-7 0 1,-5 0-114,-10 7 1,0 7 259,0 0 1,-10 8-59,-4-8 0,-6 11 214,-2-4 1,0 13-77,0 3 0,3 9-12,4-3 0,-2 6-158,10 2 1,-1 2-168,8 6 0,0 4-50,0 10 1,10 7 63,5 0 1,4 8-638,3-8 1,3 10 309,4-2 0,5-5-838,10-3 1,0 3 73,0-3 1,3 1-117,4-8 1,5-8 247,10 1 1,0-10-1465,0 2 2428,0-5 0,5-25 0,5-12 0,4-2 0,1 1 0</inkml:trace>
  <inkml:trace contextRef="#ctx0" brushRef="#br0" timeOffset="1551">2000 1143 7903,'8'22'356,"-1"0"1,0 0 93,-7 0 0,0 0 555,0 0 1,0 0 98,0 0 0,8 2-533,-1 5 0,0-4 468,-7 4 1,0-2-464,0 2 1,8-4-4,-1 4 0,0-5 425,-7-2-552,0 0 1,0-7-84,0 0-321,0-10 0,0 2-183,0-14 0,0-8 167,0-14 1,0 2-354,0-10 1,0 1 163,0-8 0,8 0-331,-1 0 0,3 2 205,-3 5 1,-4-2-37,4 10 1,3-8 72,-3 8 0,8 0 96,-8 7 1,8 0 74,-8 0 0,10 10 163,-2 4 1,4-1 222,3 1 1,0 1-164,0 7 0,0 10 196,0 4 1,0 8-103,0 8 0,0-3 74,0 9 1,0-2-1,0 3 0,0 2-72,0-10 1,0 10 10,0-2 1,-7-3-16,-1 3 0,-6-8-107,6 8 0,-9-10 54,2 2 1,-4-5-279,-3-2-313,0-9-462,0 6 128,0-16-693,0 6-582,0-28 0,2 4 1006,6-14 1,-4-3-2542,11 3 3554,0-10 0,26-44 0,-18 30 0,1 1 0</inkml:trace>
  <inkml:trace contextRef="#ctx0" brushRef="#br0" timeOffset="1768">2945 1077 7855,'0'22'1167,"0"0"0,0-7-131,0-1 1,0-6-459,0 6 0,0 1 505,0 7 0,8-8-483,-1 1 0,8 2 135,-8 12 0,8-4-289,-8 4 0,3-4 255,-3-3 0,-2 0-287,10 0 0,-10-8-185,2 1 0,-2-10-668,2 2-1114,-4 5-1403,6-9 1,-1-3 445,-1-15 2510,0-4 0,-1-34 0,-2-14 0,2-5 0,0 0 0</inkml:trace>
  <inkml:trace contextRef="#ctx0" brushRef="#br0" timeOffset="1901">3055 527 7855,'-22'0'0,"0"-7"4163,0 0-3086,10-10 0,-5 5-945,10-10 0,-1 7-216,8 0 0,3 10-144,4-2 0,-2 5-465,10 2 1,-8 0-228,8 0 0,-1 9-1697,8 6 2617,0 5 0,20 11 0,4 3 0</inkml:trace>
  <inkml:trace contextRef="#ctx0" brushRef="#br0" timeOffset="2271">3671 0 15853,'0'22'1694,"0"0"0,7 10-1150,0 4 0,10 6 48,-2 2 1,-3 17 252,3 5 0,-8 24-515,8 5 1,-11-43-1,-1 1-55,5 2 0,-1 0 0,-4-3 0,-1-1 56,2 0 0,-1 0 1,0 47-71,-3-3 0,7-9-513,0-20 1,1-20-429,-8-9-665,0-10 379,0-15 1,-3-12 416,-4-15 0,4-7-883,-4-7 1,-3 4 505,3-4 1,0-3-498,7 3 0,0-8 610,0 8 1,0-3-874,0 3 0,-8 5 189,1-6 1497,0-4 0,-32-49 0,14 31 0,1-1 0</inkml:trace>
  <inkml:trace contextRef="#ctx0" brushRef="#br0" timeOffset="2468">3539 659 7841,'-20'15'479,"6"0"0,-6-1 124,6 8 1,4 0 416,2 0 0,6-7-382,2 0 1,0-8 157,0 8 0,10-11-59,4 4 0,-1 2-295,1-3 1,1 0 531,7-7 0,0 0-453,0 0 1,0 0-32,0 0 1,7 0-377,0 0 0,3 0-512,-3 0 1,-4-7-340,4 0 1,3-1-964,-3 8 1,8 0-1100,-8 0 0,3 0 560,-3 0 2239,-4 0 0,26-29 0,-5-8 0</inkml:trace>
  <inkml:trace contextRef="#ctx0" brushRef="#br0" timeOffset="2787">4154 945 7841,'0'34'0,"0"-4"0,0-4 541,0 4 1,0-6 769,0 5 1,10-4-453,5-3 0,7 7-103,7 0 1,-2 1 161,9-8 1,1 7-371,7 0 0,2 1-362,6-8 0,-6-10-29,5-5 1,-4-4-95,-3-3 0,-8 0-23,1 0 1,-17-10-243,2-5 0,-15-14 73,0-8 0,-4-4-293,-3-3 1,-3 0-14,-4 0 0,2 0 123,-10 0 0,-2 7 164,-12 1 1,4 2 20,-4-3 0,-5-2 209,-3 10 0,-7-1-34,-7 8 0,5 3-40,-6 4 1,-1 5 118,1 10 0,1 5-74,7 10 1,12 2-358,10 20 0,3 6 113,12 9 0,2 1-901,12-1 1,5-6 469,10 5 0,10-4-1975,5-3 2597,4-10 0,11-8 0,8-1 0,5-2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4.48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94 29 7951,'-33'24'-317,"-4"5"507,27 2 0,-4 9 28,14 7 0,2-11-28,3 1 1,4-1 4,6 11-169,8-7 0,8-6-36,11-13 1,-8-11 8,3-20 1,-13-4 46,7-17 1,-7-9 54,-3-12 1,-2 6-12,-14 4 0,0 6-33,-5-6 0,-3 13 3,-7-3 0,-9 10-9,-18-4 0,8 12 69,-8-1-40,15 9 1,-20 8-20,11 14 1,3 13-14,8 13 1,2 8-36,3 2 1,6 1-20,4-1 0,12-5-4,8 0 1,10-2-3,11-9 0,-7-13 1,8-13 1,-6-6 26,11-4 0,-8-14 44,3-7 0,-10-7-26,-1-3 0,-8-7-30,-3-3 1,-6-11 8,-9-6 1,-2 15 66,-3 2 0,-14 9-22,-18-4 0,3 10 6,-13 5 1,4 6 5,-4 4 0,5 8-71,1 13 1,13 11-20,2 21 0,14-1-295,7 11 1,7 2-178,8-2 0,14-2-492,18-9 843,17-2 1,-3-37-1,7-8 1,11 0-1,-1 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5.7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156 61 7613,'-47'7'-202,"13"4"425,3 9 0,12 1-85,3 10 0,7-6-9,9 11 0,9-12 11,7 7 0,3-3-59,12 3 1,-2-5-27,13 0 1,-6-12-66,6 2 1,-6-11 3,6 0 0,-13-7 35,2-8-31,-10-1 1,5-25 20,-10 0 1,-4 3 18,-12-3 1,0 10 21,0-11 1,-2 16 2,-3-10 1,-6 16-6,-9-17 1,6 19 1,-7-13 0,-2 10 12,-13-5 1,7 11-6,-8 5 0,13 6 1,-7 10 1,5 13-34,0 18 1,3 3-11,8 1 1,6-4-44,4 0 0,12-8-30,9 3 1,8-12-52,12-4 0,0-10-236,11-6 1,-14-3-158,9-2 0,-16-4-492,5-6 955,-10-1 1,1-46-1,-6-2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8.58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101 0 8080,'-31'23'-984,"0"3"1132,7-11 0,10 28-99,14-6 1,9-6 31,11 0 0,6-5 36,11 0 0,-3-5-12,8-11 1,-11-3 12,5-7 0,-11-9 11,6-6 0,-16-4-73,1-12 1,-6 1-57,1-11-44,-4 13 65,-7-15-19,-7 17 0,-16-4 49,-13 15 1,3 6 18,-3 9 1,11 4-37,-6 6 0,10 4-2,1 17 0,4-5-23,6 15 0,6-11-20,15 17 1,-3-21-9,18 5 0,0-10 11,21-6 3,-18-6 0,20-14 20,-18-21 1,-10 3 164,-11-18-108,-6 9 1,-8-11 64,-6 7 1,-9 6-53,-18 10 0,-2 9-34,-8 6 1,0 7-396,0 8 1,14 16-149,7 21 0,16 5 359,10 5 1,55 24 0,-16-40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0.51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108 1 8120,'-19'42'30,"4"-1"1,4-10 171,1 6 0,-2-1-14,6 11 0,-4 1-54,5 4 0,1 4-72,10 6 0,9-7-82,11-3 1,7-17-18,9-9 0,-11-14 19,10-7 0,-3-7 62,9-8 0,0-12 10,0-15 0,-9-8-9,-7-2 0,-9 1-22,-11-6 1,-4 3-2,-7 2 0,-9 2 17,-6 4 1,-10 10-5,-11 10 1,-9 4-33,-7 1 1,-5 7 7,5 4 1,0 7 10,5 8 1,14 4 4,7 17 0,7 4-16,4 12 0,6 6 5,4 5 0,10-3 0,7-1-7,7-6 1,0-8-9,7-9 0,7-5-8,9 5 0,8-8 15,2-13 0,5-5 0,-7-12 55,-5-8 1,-8-2 9,-6-9 1,-5-14-37,5-12 0,-9-9-38,-11-6 0,-4 3-11,-7-4 0,-11 13-2,-9 8 0,-8 7 4,-19 9 1,-5 12 9,-15 3 1,3 13-1,-4 3 0,13 8 0,8 13-1,9 5 1,12 7-1,5 9 0,11 6 1,4 14 0,8 3 0,9 2 0,8-8 0,17 3 0,4-17 0,7-3 0,4-21 41,1-11 0,-5-10 37,-5-10 1,-15-4-28,-1-17 0,-8-4-35,-8-12 1,-3-1-30,-7-4 0,-7-2-8,-3-3 0,-18 9 4,-8 6 0,-8 14 8,-2 2 1,-1 18 13,0 13 0,14 7 20,7 19 0,14 9 1,7 14-20,3 1 1,9-10 1,4 2 0,11-4-6,9 4 1,2-16-23,9-10 1,-1-13 25,6-13 1,-12-9 53,-4-17 1,-17 5-19,-4-20 0,-7 16 8,-3-11 1,-13 8-39,-8-9 0,-10 13-22,-11-3 0,11 13 19,-11 4 1,15 8-2,-10 12 0,22 7-9,-1 14 0,11 4-28,5 16 1,9-13-92,6 9 1,4-16-79,12 5 0,-1-17-77,11-4 0,-9-8-709,4-7 975,7-18 1,7-25 0,4-13 0,8-10 0,-1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2.21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139 32 7744,'-31'31'-492,"0"0"0,6 2 646,5 3 0,9-4 38,6 9 0,7-13-72,8 13 1,2-8 62,14 9 0,0-6-72,5 6 0,2-8-65,4 3 1,-8-18 28,7-9 1,-8-10 27,14-10 0,-18-4-21,7-17 1,-5-11-56,-5-15 1,0 2 11,-6-3 1,-6 8-5,-4-2 1,-8 6-10,-13 4 1,2 14-11,-17 8 0,-4 7-7,-6-2 0,-4 1 9,-2 9 1,5 0-14,1 5 1,6 8-16,-1 8 1,10 8 18,5 12 0,4 11 29,1 10 1,8 6 63,2 4 1,6-3 8,6 4 1,14-9-63,12-2 0,9-19-44,1-2 1,3-20 23,1-6 0,3-10 107,3-10 0,-16-4-39,1-17 0,-13-6-46,2-14 1,-12 11-54,1-7 1,-10 2-47,1-12 1,-12-2 15,-4 7 0,-12 2-42,-10 8 0,-6 6 26,-8 10 0,-1 5-1,0 11 0,-1 6 39,-4 15 0,15 2 19,1 19 0,13 7-27,3 13 1,4 6 0,6-7 0,10 7 0,12-8-18,7-5 1,2-9-12,10-5 0,3-8 15,13 8 0,5-17 26,0-4 1,-2-10-5,-8-10 0,-6-4 120,-10-17 0,-10 0-13,-11-16 0,-5 14-101,-5-8 0,-4 2-17,-7-7 0,-11 4-29,-4 1 1,-16 8-16,0 1 1,-3 15 57,3 12 0,7 8 16,4 13 0,15 5-18,6 20 1,9 6 0,3 7 2,6 1 1,8-10 0,10 0-104,4-5 1,0-4-80,1-4 0,7-10-40,8-6 1,4-11 0,0-15-102,-3-11 0,-9-2 0,-6-8 284,6-12 1,-28-5 0,-6-8 0,2-13 0,1-1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3.88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172 28 7188,'-47'23'983,"7"8"-819,4 11 1,12-2-118,8 1 1,7 1 26,9 4 0,16 6-7,10 0 0,5-1-59,11-10 1,-1-5-24,6-10 0,0-10 80,-1-11 1,-1-13 9,-3-13 1,1-10 0,-6-16 1,-8-2-40,-8-3 0,-11 4 7,-5-4 1,-6 5-48,-10 6 0,-6 3 10,-14 6 1,-9 6-7,-7 0 1,6 13-5,-6-3 0,4 6 17,-4-1 1,5 8-11,1 13 0,11 4-1,-1 17 1,16 4-11,-1 12 1,11-1 13,0 1 1,5 5 40,5 0 0,10 5 1,11-5 1,11-2-44,4-8 0,-1-11 34,2-10 1,1-13 41,9-8 1,-14-8 10,4-13 1,-11-5-12,5-10 0,-12 6-49,-8-6 1,-2-1-49,-9-9 0,0-1-5,-5 0 0,-8 2 4,-8 4 0,-7 3 5,-8 6 1,-7 8 10,-3 3 0,-10 6-1,-1 4 1,1 13 27,4 14 0,3 13 8,8 13 0,1 10-4,15 5 0,6 3-1,9 3 1,6-1 11,10 0 0,6-6-43,14-4 0,6-11-5,-1-4 1,7-18-1,-1-9 0,3-10 71,2-10 0,-8-4 58,-2-17 0,-9 1-39,-3-11 0,-11-6-97,2-5 1,-11-2 4,0 2 1,-12 2-3,-8-7 1,-4 24-38,-12 2 1,1 8 7,-11-3 0,-1 6 4,-5 9 1,1 8-15,-1 13 0,17 4-15,4 17 0,18 4-31,-3 12 0,10-1 42,6 1 1,7 0 13,14 0 0,2-4 20,13-7 1,6-8 31,5-18 1,-7-6 98,-9-15 0,-10-8-56,-5-17 1,-12-9-38,-9-7 0,-7 5-19,-9 6 0,-10 6-21,-10-1 1,6 17-47,-11 8 0,8 10-55,-9 6 1,18 7-62,-2 14 1,17-4-273,-1 15 1,20-1-38,11 11 0,24-7 448,18-4 1,10-38-1,13-11 1,13-2-1,-1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9:56.33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3952 11006 8339,'-42'-19'72,"-4"8"1,-6 9 0,-4 11-1,1 14 124,5 16 1,-2 22-1,6 20 1,21-30 0,2 4-75,-1 7 1,1 3 0,2 4 0,2 4 0,3 6 0,3 3 0,2 2 0,1 1-1,3 3 1,1 1 0,1 2 0,2 1 0,3 2 0,2 0 0,1-2 0,2 0-1,2-2 1,3-1 0,4-2 0,5-1 0,3-1 0,4-1 0,1-1 0,1-1-1,4 1 1,0-2 0,-2-8 0,-1-2 0,-1-7 0,0-3 0,-3-8 0,0-3 204,21 33 1,-13-18 0,3-26-83,3-16 1,-7-29 0,5-25 0,-6-19-83,-1-17 1,-5-21 0,-13 34 0,-2-4 0,-3-7 0,-1-2-55,-2-8 0,-2-2 0,-2-9 0,0-3 1,-2-6-1,-2-2 0,1 30 0,-1 0 1,-1-1-29,1 0 1,-2 1 0,1-2 0,-1 1 0,1-1 0,-1-1 0,0-2 0,0 0 0,0-1 0,0-2 0,0-1 0,-1 0 7,0-2 0,-1 0 1,0 2-1,1 4 0,1 1 1,-2 0-1,-1 3 0,-1-1 1,0 3-1,-5-26 1,0 3 34,-1 10 1,-1 2-1,-3 9 1,-2 4 0,0 11-1,-3 4 1,-26-34 40,-7 26 0,-11 18 1,-12 16-1,-2 14 80,3 11 1,7 24 0,15 24 0,12 23-124,25-26 1,4 3 0,1 9 0,3 4 0,-1 11 0,3 2 0,0 9 0,3 3-25,2 7 0,2 1 0,1 1 1,2 1-1,1-29 0,0 0 1,0 1-1,1 2 0,0 0 1,1 1-18,1 2 1,1 1 0,0 0 0,2-1 0,0 0 0,2 0 0,3 0 0,2 1 0,1-1 0,0-1 0,2-1 0,0-1 7,2 1 0,1-1 1,2-1-1,2-1 0,2-1 1,2-1-1,-1-3 0,2 0 1,0-3-1,15 26 1,1-5-6,-2-12 1,0-5-1,-5-13 1,-1-6 0,34 14-277,-11-19 1,-7-30 0,-8-24 0,-7-14-55,-7-13 0,-3-20 0,2-18 0,-6-16 123,-12 40 0,-3-3 0,-2-11 0,-2-4 0,-1-13 0,-2-3 0,-1-7 0,-2-1 46,0-4 1,-2-2 0,0 31-1,-1 0 1,1-1 0,0 2 0,0 0-1,0 0 1,-1-4 0,0-1-1,0 0 37,-1-4 0,1 0 0,-1-1 1,-1 0-1,1 0 0,-1-1 0,1-1 1,-1 0-1,-1 1 0,0 5 0,0 0 1,-1 2-42,1 3 1,-1 1 0,-1 0-1,-4-29 1,-2 2 0,-3 6-1,-3 2 1,-1 6 0,-2 2-45,-1 7 1,-3 4-1,-1 9 1,-4 5 0,-1 13-1,-3 5 1,-37-19 217,2 24 1,12 18 0,9 28-1,10 18 70,5 22 1,4 33 0,19-31 0,1 5 0,3 5 0,3 2-42,2 5 1,2 2 0,2 9 0,1 1 0,-1 5 0,2 1 0,-1 4 0,1 2-42,1-30 1,-1 0 0,2 1 0,2 4 0,2 0 0,2 1 0,3 1 0,1-1 0,3 1 0,2 0 0,2-1 0,1 1-1,3 0 1,2 1 0,1-1 0,2 0 0,1 0 0,1-1 0,4 0 0,1-1 0,1 0 0,-1-4 0,0-1 0,0-2 81,-2-5 1,0-1 0,-1-3 0,8 11 0,-1-8 0,24 14-114,-9-27 1,9-24 0,-3-20 0,-5-14-230,-6-17 1,-12-13 0,3-20 0,-7-13 102,-5-15 1,-19 36 0,-3-3 0,-3-6 0,-2-3 0,-1-8 0,0-2 46,0-7 0,-2-3 0,-2-4 0,-2-1 0,0-4 1,-1-2-1,-2-1 0,0-2-26,3 32 1,0-2 0,-2 1 0,0-1 0,-2-1 0,0 0 0,0-3 0,-1-1 0,0 0 0,0-1 0,-1 0 0,0 1-45,0 1 1,-1 0 0,0 1-1,-1 0 1,-1 0 0,-1 2-1,-7-26 1,-2 4 0,-1 3-1,0 3-42,0 6 1,-2 2-1,-2 9 1,-2 4-1,2 15 1,-3 6-1,-30-22 153,5 24 1,3 26-1,2 21 1,2 19 150,4 21 1,-2 29 0,27-26 0,3 2 0,1 7 0,2 2-42,1 6 1,3 4 0,1 10 0,3 2 0,0 6 0,2 1 0,2 1 0,2 0-25,2 3 0,2-1 0,5 2 1,3 1-1,0-28 0,1 2 1,2 0-1,1 3 0,2 1 1,1 0-18,1 3 1,1 0 0,2 1 0,3 0 0,3 0 0,0-1 0,0-2 0,2-1 0,0 0 0,1-3 0,0-1 0,1-1-54,1 1 0,0-1 1,1-4-1,12 11 1,1-6-1,-4-11 1,2-7-1,-5-14 0,1-8-28,36 0 0,-3-18 0,-8-14 0,-7-11 0,-7-11 0,-11-5 0,-3-24 0,-5-17 0,-5-21 0,-16 42 0,-2-2 0,1-6 0,1-3 0,-2-3 0,-1-2 0,0-4 0,-1-2 0,0-10 0,0-1 0,-1-3 0,-1-1 0,-1-2 0,0-1-11,-1 0 1,-1 0 0,1 0 0,-2-1 0,-2-1 0,-2 0 0,0 0-1,-2 0-103,0-2 0,-3 2 0,-4 4 0,-3 1 1,-2-3-1,-3 1 0,-2 6 0,-2 1-9,0 5 0,-4 3 0,-5 2 0,-3 3 0,-3 5 0,-3 2 0,-4 1 0,-4 3 0,-4 5 0,-4 4 0,0 4 0,-1 4 0,1 5 0,1 3 0,4 5 0,2 4 221,-38-12 0,18 22 0,19 22 0,6 17 147,3 14 1,11 16 0,-1 19 0,7 12-106,9 12 0,11-38 1,3 1-1,5 4 1,3 1-1,3 5 1,3 1-19,3 5 1,3-1 0,5-2 0,2-1 0,0 4 0,2 1 0,3-1 0,1-2-138,2 3 0,2-2 1,7 2-1,4-2 1,4 2-1,2 0 0,4-1 1,3-2 14,-1-4 0,1-4 0,0-6 0,0-4 0,-8-12 0,-1-4 0,-4-5 0,-1-2 0,34 16 0,-12-20 0,-2-10 224,0-11 1,-1-14-1,-12-12 1,0-14-225,-1-11 0,-6-16 0,-7-13 0,-7-19 0,-18 37 0,-3-3 0,-3-5 0,-3-1 0,0-5 0,-2-1 0,0 0 0,-2 0-110,1-2 0,-2 0 1,-3 1-1,-2 0 0,-1-3 1,-3 0-1,-3 1 0,-3 2-13,-1 2 0,-4 1 0,-3 1 0,-4 2 0,-4 1 0,-3 1 0,-3-4 0,-3-1 0,-4-3 0,-2 0 0,0 4 0,0 2 0,-2-2 0,0 1 0,-2 3 0,-2 1 0,-3 1 0,-1 1 0,-5 0 0,-1 1 0,-6 2 0,-1 3 0,5 5 0,2 3 183,8 9 1,2 3 0,7 10 0,2 4 184,-26 3 1,19 28 0,10 18 0,16 8-1,12 5 1,5 18 0,12 16 0,8 15-124,-2-40 1,3 1 0,5 4 0,2 0 0,2 4 0,2 1 0,1 0 0,0-1-68,0 1 1,2-1 0,3 2 0,1-1 0,4 2-1,3-1 1,6 2 0,3-1-29,5 0 0,3-1 1,3 1-1,2 0 1,-2-2-1,1-2 1,-4-6-1,-1-1-27,-4-5 0,-2-3 0,-6-8 0,-1-3 0,36 19 0,-4-14 0,-4-13 0,-4-10 0,-13-15 0,0-2 0,0-3 0,-8-15 0,-5-14 0,-11-12 0,-10-10 0,-3-15 0,-9-15 0,-2-11-84,-3 47 0,0-1 1,-5-1-1,-2 0 0,-1 0 1,-1 0-1,-4-1 0,-1 0-39,-3-1 0,-1-1 0,-2-5 0,-2-1 0,-8-4 0,-2-1 0,-3-1 0,-1 0 13,-3-2 1,-3-1 0,-4-4 0,-2-2-1,-2-7 1,0-3 0,15 28 0,0 0-1,0 0 21,0-2 0,0 0 0,-2 1 0,0 1 0,-1 1 0,-1 1 0,-19-25 0,-1 2 0,-1 5 0,-2 2 18,1 7 1,-1 3 0,10 8 0,1 5-1,6 15 1,3 4 290,-21-10 1,7 25-1,9 17 25,1 13 1,7 6 0,21 14 0,1 9-253,5 10 0,3 17 0,10 17 0,1-37 0,2 2-11,2 6 1,3 1-1,2 5 1,3 1-1,4 6 1,2 2-1,2 2 1,0 1-63,2 3 1,0 0 0,2 5 0,0 1 0,1 0 0,2 1 0,2 5 0,3 0 80,-9-27 1,0-1-1,1 1 1,0 2 0,0 1-1,1-1 1,3 0-1,1 0 1,0-1 0,-3-5-1,1-1 1,-1 0 65,11 21 0,-1-1 0,-4-7 0,-1-2 0,-4-7 0,-2-3 0,-5-7 0,-2-2 7,11 32 0,-7-22 1,-7-22-702,-1-4 445,0-9 0,4-30 0,-3-30-64,-9-25 0,-7-15 0,-7-2 0,-7-9 49,-3-12 0,-3 5 1,10 42-1,-1-2 0,-8-43-49,-1 2 0,-7 0 0,-1 7 0,-3 7-246,0 8 0,-2 20 652,-9 22 0,-1 35 0,1 37 0,11 26-31,8 20 1,13-38-1,1 2 1,0 4-1,0 3 1,2 4 0,1 2-20,0 2 1,0 1-1,1 1 1,0 0-1,3 1 1,0 0-1,0 4 1,0 2 11,0 4 1,0 1 0,0-1 0,0 1 0,0 4 0,0 1 0,1-2 0,0-1-1,2 2 1,0 1 0,-1 2 0,0 0 0,3 4 0,1-1 0,1-2 0,2-2-11,1-1 1,1-3-1,-2-3 1,1-2-1,1-1 1,1-1 0,-1-3-1,-1-2-112,2-3 0,-1-1 1,-1-9-1,0-1 1,1-2-1,1-1 0,5 42-86,-6-17 1,3-12-510,-8-17 349,7-23 0,-11-35 0,4-36 0,-4-14 0,-2-9 0,0-12 0,0-8 0,0-7 0,0-4 0,0 0 0,2-4 0,1 0 105,0 47 1,0 0-1,4 2 1,0 1-1,-3-3 1,1 0-1,9-45-19,3 4 1,-4 0 0,11 7 0,-5 4 125,-2 10 1,0 16 0,1 5 902,-1 10-624,0 13 1,-9 27 0,-8 21 0,-10 16-1,-5 11 1,-2 19 0,-1 12 0,1 13-124,8-38 1,1 0 0,-1 1 0,0 0 0,1 5 0,-1 1 0,0 2 0,-1 1-1,-2 3 1,1 1 0,0 3 0,1 2 0,-3 2 0,-1 2 0,0 3 0,1 1-93,-1 3 1,1 0-1,2-6 1,1-1 0,-2 1-1,1-2 1,1-3 0,1-1 87,-1-3 0,2-2 0,3-10 0,1-2 0,-2 35 0,4-13-206,2-13 0,8-7-820,3-3 580,12-23 0,8-10 0,4-32 82,-8-16 0,-14-17 0,-5-14 0,-3-3 0,1-8 0,0-6 0,-6-11 0,0-5 105,0-5 1,0 48-1,0-1 1,0-2-1,0 0 1,0-2-1,0-2 18,0-2 0,0-3 0,0-5 0,0-2 0,-1-6 0,0-2 0,-1-2 0,0-1 0,0-4 0,-2 0 0,-2-1 0,-1-1 0,1-2 0,0 0 0,-1-2 0,-1 1 0,0 0 0,-1-1 0,0 2 0,-1 1 0,-2 11 0,-1 1 0,-3 1 0,-3 2 0,-2 2 0,-2 1 0,-5 3 0,-2 2 0,-1-1 0,-1 3 0,-1 5 0,-1 2 99,-1 6 1,0 2 0,1 4 0,-1 4 0,-34-25 0,0 9 117,0 6 1,-2 17 0,-4 15-1,-6 11 151,-4 10 1,3 17 0,7 19 0,11 18-106,9 13 0,32-25 1,3 4-1,2 8 1,2 3-1,2 7 1,3 2-19,0 6 1,3 2 0,2 6 0,2 1 0,1 1 0,0 1 0,3 5 0,0 1-129,2 3 0,2 2 0,-1-29 0,2 2 0,0 0 0,3 2 0,2 0 0,1 0 0,2-1 0,1 0 0,2-1 73,0 0 1,2 0 0,1-1 0,3-2 0,2 0 0,1-1 0,3 0 0,1-2 0,1-1-1,0-3 1,2-1 0,0-2 16,16 24 0,0-5 1,-5-14-1,-1-6 1,-7-16-1,-1-4-215,25 21 0,-1-33 0,-8-27-105,-12-23 1,-11-17 0,-13-18 0,-5-9 225,-1-10 1,-8 30 0,-4-4 0,-3-4 0,-3-3 0,-3-6-1,-1-2 58,-2-5 1,-1-2-1,-1-5 1,0-2-1,-1-1 1,-1-1 0,-1-2-1,-2-1-84,-1-2 0,-2 0 1,8 25-1,-1 0 0,-1-1 1,-4-5-1,-2-1 1,-1-1-1,-2-3 0,0-2 1,-2 1 5,-2-4 1,-1 0-1,0-1 1,-1-2-1,1-1 1,-1 2-1,-1 3 1,-1 1-1,0 0 1,2 0-1,0 1 1,0 0-61,1 1 1,0 1-1,-2 1 1,-3 2 0,-2 2-1,-2 2 1,1 5 0,-1 3-1,-1 1 1,-19-20-1,-1 4-33,5 9 0,-1 3 0,5 10 0,3 3 0,9 7 0,1 3 0,2 7 0,-1 5 201,-34-9 0,12 22 0,5 28 0,7 20 85,4 21 1,7 19 0,25-25 0,3 4 0,2 6 0,3 5-66,2 8 0,2 4 0,3 11 1,2 4-1,1-21 0,1 1 1,3 1-1,1 2 0,2 1 1,2 0-18,2 1 1,2 1 0,2-1 0,3 4 0,3 1 0,1 0 0,2 4 0,2 1 0,1 1 0,1 3 0,2 0 0,-1 0-7,-7-18 1,0 0-1,1 0 1,0-1 0,8 18-1,2 0 1,0-1-1,-1 1 1,2 1 0,0-3-1,0-5 1,2-1 0,0-2 46,0-5 1,1-2 0,0-2 0,-2-7 0,-1-1 0,0-4 0,13 14 0,-2-5 169,-9-10 0,-1-5 0,21 15-609,-24-49 0,-16-30 0,-7-37 306,-8-23 0,-16-25 0,3 44 0,-3-2 0,-5-6 1,-3-3-11,-3-4 1,-2-2-1,0-9 1,-2-1-1,-5-6 1,-3-1-1,-1-3 1,-1-1-44,12 29 1,-1-2 0,0 1-1,0 0 1,-1 0 0,0 0-1,-2-4 1,-1 0 0,0-2 0,0-1-1,-1-1 1,0-2-19,-1-3 0,0-1 0,-2-1 0,-3-2 0,-2 0 0,0-1 0,-3-3 0,-1-1 0,-1 1 0,-3 1 0,-1 0 0,-1 1 0,-1 2 0,0 1 0,0 2 0,3 5 0,0 1 0,-1 2 0,2 7 0,-1 3 0,0 1 0,2 3 0,-1 2 0,0 2-82,-24-21 0,0 4 0,10 14 0,1 6 0,3 11 0,2 5 85,-32-7 0,22 38 0,14 33 0,14 19 242,11 17 1,8 29 0,10-37 0,2 3 0,2 9 0,2 4-66,2 8 0,2 3 0,5 3 1,3 3-1,-1-24 0,2 1 1,1 1-1,2 2 0,1 1 1,1-1-24,2 3 1,1 1-1,2 0 1,6 5 0,2 1-1,3 1 1,5 4-1,2 1 1,3 0 0,-9-19-1,0-1 1,2 1 0,0 0-11,1 1 1,1 0-1,0-1 1,1 1-1,-1-2 1,1 0-1,-1-1 1,1 1-1,-2-3 1,1 1-1,-1-1 1,0 0-1,12 18 1,-1 0 0,0-1 32,-1-4 0,0 0 0,-1-4 1,-8-9-1,-1-3 0,-1-2 1,11 17-1,-3-3 0,-11-11 1,-3-4 392,-7-11 1,-2-2-1,8 19 1,-12-27-682,-11-38 0,-12-19 0,-9-54 0,-12-17 95,8 35 1,-2-2 0,-6-7 0,-2-2-1,-2-7 1,-2 0 0,0-2 0,-3 0-29,-1 2 0,-1 0 0,2-5 0,-1 0 0,-3-1 0,0-1 0,-2-3 0,1-1 33,-1-3 1,0-1-1,10 26 1,0 1 0,-1-1-1,-1 0 1,-1 0 0,-1 0-1,-3-2 1,-1 1-1,0 0 0,-3-1 1,0 1-1,-2-1 1,-3 0 0,-1-1-1,0 2 1,2 6 0,-1 1-1,1 2 1,-19-18-1,1 4-33,5 9 0,-1 5 0,5 9 0,-1 7 0,0 10 0,0 6 0,7 3 0,0 3-88,-32-3 0,22 27 0,26 23 0,9 17 407,5 13 1,11 22-1,3 15 1,6-41 0,2 3-104,3 8 0,2 2 1,1 11-1,5 3 1,6 8-1,4 1 1,-7-27-1,2 0 1,0 2-13,1 2 1,1 2 0,2-1 0,4 2 0,1 0 0,1 0 0,1-2 0,0 0 0,1 0 0,1 2 0,1 0 0,0 0-1,1 2 1,1-1 0,-2 0 0,0 2 0,-1 0 0,-1-1 0,-1-1 0,0-1 0,-1-1 0,-1-4 0,-1 0 0,0-2 17,12 28 0,1-4 1,-1-7-1,3-4 1,1-9-1,2-2 1,-3-5-1,1-3 134,-5-5 1,1-4 0,27 24-301,-19-35 1,4-30 0,-14-28 0,-12-20-98,-11-16 0,-7-25 0,-6 30 0,-2-4 0,-1-7 0,0-3 121,-2-7 0,-1-2 0,-6-5 0,-1-1 0,-3-5 0,-1-2 0,-3-4 0,0-2 15,-2-4 1,-1-2-1,8 27 1,0 0-1,-1-2 1,-1-1-1,-1-1 1,-1 0-1,1 0 1,-2-1-1,1 0-37,-2-3 1,0 0 0,-1-1 0,-1 0 0,-2-1 0,0-1 0,-1-4 0,0 0 0,0-1 0,-1 4 0,1 0 0,0 1-35,1 2 1,-1 1 0,0 2-1,-2 5 1,0 2 0,-1 3-1,-5-16 1,-3 5 0,0 10-1,-4 5-65,-2 11 0,-3 4 0,2 8 0,-2 5 0,-46-4 0,13 17 378,12 17 0,9 23 0,12 23 0,5 20-92,5 15 1,20-26 0,3 5-1,0 6 1,1 3 0,1 9-1,1 4-24,1 10 0,3 3 0,3 7 1,2 3-1,0-30 0,1 1 1,1 1-1,2-1 0,1 1 1,2 1-18,2 1 1,1 0 0,1 1 0,1 2 0,2 0 0,2 1 0,3 3 0,2 2 0,1 0 0,2 1 0,1 0 0,2 0-1,2 1 1,3 0 0,0 0 0,3-3 0,1-1 0,2-2 0,4-3 0,1-3 0,2-2 0,-2-2 0,2-1 0,-1-2-57,-2-4 1,1-1 0,0-1-1,-3-2 1,1-2 0,-2-2 0,10 15-1,0-5 1,-4-12 0,0-4-55,-3-10 0,1-5 0,31 4 0,0-15 0,-10-15-209,-11-12 0,-4-13 0,-11-16 1,-7-13 73,-3-17 0,-11-18 0,-12 30 0,-2-2 0,-2-8 0,0-3 92,-3-7 1,0-2-1,-2-7 1,-2-3 0,-3-9-1,-1-3 1,-1-3 0,-1-1 40,4 32 0,0-1 1,0 1-1,0-4 0,-2 0 1,0-1-1,-1-2 1,-2-2-1,0 0 0,-1-5 1,-1-1-1,-1-1-35,-1-6 0,0-1 0,-2 0 0,0 1 1,-1 1-1,-1 0 0,-2-6 0,-1-1 1,-1 1-1,0 2 0,-1 1 0,-1-1-14,1 2 0,-2 1 1,1-1-1,-1 1 1,0 0-1,0 0 1,1 4-1,-1 1 1,0 2-1,0 2 1,1 2-1,-2 1-19,3 6 1,-2 2 0,-1 2-1,-2 5 1,-1 4 0,-2 1-1,-15-18 1,-2 4 0,4 8-1,0 5-83,6 7 0,1 6 1,-22-7-1,21 35 427,5 28 1,7 35 0,12 20 0,1 18-124,8-34 1,1 2 0,2 8 0,2 3 0,2 9 0,2 4 0,3 9 0,4 3-34,3 10 0,3 2 1,-3-31-1,2 1 0,0 0 1,3 5-1,0 1 0,2 0 1,2 3-1,1 1 1,2 1-52,2 3 1,1 2 0,3 0 0,5 6 0,3 1 0,2 0-1,-6-20 1,2 1 0,0 0 0,1-1 0,1 1 0,0 1-1,1-1 1,0-1-32,-1-1 0,0-1 0,0 0 0,2-1 0,0-1 0,2-1 0,-1-1 0,2-2 0,11 19 0,1-2 0,1-2 0,-1-3 0,1-1 0,0-2 6,-1-3 1,0-2 0,-3-3 0,-8-10 0,-1-2 0,-1-3 0,11 12 0,-2-5 0,-7-11-1,1-5-94,33 21 1,-1-23 0,-7-24-1,-5-18-129,-5-19 1,-14-18 0,-10-26 0,-11-20 104,-14 34 1,-4-3 0,-4-17 0,-4-4 0,-4-14 0,-3-3-1,1 25 1,-1-2 0,0-1 86,-2-4 1,-1-3 0,-1 0 0,0-6 0,-1-2 0,-2-1 0,-1-6 0,-1-2 0,-1 0 0,4 21-1,0-1 1,-1 1 0,0-1-45,0-1 1,-1 0-1,-1-1 1,0 0-1,-1-4 1,-1 0-1,0-1 1,-1-1 0,-1-2-1,-1-2 1,1 1-1,-1-2 1,-1-2-1,0-1 1,0-1-1,0 0 0,-2-3 1,-1-1-1,0 0 1,-1 0-1,1 3 1,-1 1-1,0 0 1,-2 0 0,-2 0-1,-1 0 1,-1 0-1,1 1 1,0 2-1,-1 0 1,1 0-1,0 1-4,2 0 0,-1 0 1,1 0-1,0 2 1,2 3-1,-1 0 1,1 1-1,0 1 1,4 3-1,1 0 1,0 0-1,0 2 1,-8-18-1,0 2 0,-1 3-57,1 9 0,1 2 0,-1 4 0,4 10 0,-1 2 0,0 4 0,-12-11 0,0 6 100,6 11 1,1 6-1,-19-13 1,15 50-1,9 24 219,7 20 1,5 37-1,7 23 1,7-35 0,2 3-99,0 11 0,2 4 0,4 10 1,2 4-1,-1-22 0,0 2 1,2 1-1,2 3 0,1 2 1,2 1-18,1 2 1,2 2 0,1 0 0,1 4 0,2 2 0,3-1 0,2-2 0,4 0 0,0 0 0,2 2 0,2 1 0,0 0-17,3 2 1,0 1-1,1 1 1,-7-20-1,1 1 1,0 0-1,0 0 1,2 2-1,0 0 1,1 0-1,1 0 1,0-2-1,0 0 1,1-1 0,0 0-1,2-1 1,1 0-1,0-1 1,1 0-1,0-3 1,1-1-1,0-1 1,1 0-1,-1-2 1,1-1-1,0-1 1,0 0-1,10 17 1,-1-2 0,-1-1-52,-4-5 1,0-2-1,-1-1 1,-4-6-1,-1-1 1,1-4-1,17 11 1,0-4-1,-3-6 1,1-3-124,-4-6 1,0-5 0,-6-9 0,-2-5 0,31 7-138,-9-24 0,-13-35 0,-12-28 0,-5-16 105,-7-14 1,-17 27-1,-4-5 1,-4-7-1,-2-3 1,-4-10-1,-2-3 51,-5-10 1,-3-3-1,3 25 1,-1-1 0,-1-1-1,-3-4 1,-1 1 0,-1-1-1,1-1 1,0 1-1,0 0 60,-1-2 1,-1 0 0,-1-1 0,-1-3 0,0 0 0,-3-2 0,-3-5 0,-3-2 0,-1 0 0,-2-4 0,-3-1 0,-1 0-3,6 22 1,0-1 0,-1 0 0,-1-1-1,-2-2 1,-1-1 0,-1 1 0,0 0 0,1 1-1,-2 1 1,1 0 0,0-1 0,0-2 0,0 0-1,0-1 1,0 1-31,0-2 1,-1 1-1,1 0 1,-1-1-1,0 0 1,-1-1-1,0 0 1,-1 0 0,1 3-1,0 0 1,0 0-1,1 1 1,2 4-1,1 1 1,0 0-1,2 1-28,-7-19 1,1 0-1,2 3 1,2 8 0,2 2-1,0 2 1,3 8 0,0 3-1,0 1 1,-12-20-1,0 5-222,3 12 0,1 7 0,-17-13 557,19 48 1,14 48 0,4 36 0,13 22-137,7-32 0,4 4 0,2 11 0,5 4 1,8 15-1,4 3 0,-7-24 0,2 1 1,0 2-29,2 4 1,0 2 0,2 0 0,4 6 0,1 0 0,0 1 0,-1 2 0,0 0 0,1 0 0,2 5 0,0 0 0,2 1-17,2 2 1,1 1-1,1 0 1,-5-17-1,1 1 1,1 1-1,2-1 1,3 4-1,2 1 1,1-1-1,1 0 1,1 1-1,1-1 1,2 0 0,-1 0-1,2 1 1,1-1-1,1 0 1,-1-2-1,-1-2 1,1-2-1,0-1 1,-1 0-1,-1-2 1,0-1-1,-1 0 1,0-2-1,11 16 1,0-1 0,-3-3 32,-5-7 0,-3-1 0,0-2 1,-2-4-1,-1-1 0,0-3 1,13 15-1,-1-4 0,0-7 1,0-3 97,-4-8 1,0-5-1,-9-9 1,-2-5 0,24 9-4,-11-19 0,-21-23 0,-6-23 0,-12-19-334,-9-22 1,-6 14-1,-2-5 1,-2-13-1,-4-3 1,-3-10-1,-3-3 51,-2-7 1,-4-3-1,4 23 1,-1-1 0,-2 0-1,-2-3 1,0 0 0,-2 0-1,-1-3 1,-1 1-1,-1-1 19,-2-1 1,-1 0 0,-1-2 0,-2-4-1,-2-2 1,-1 0 0,6 16 0,0-1 0,-1-1-1,0 0 1,-1-4 0,0-1 0,0-1-1,-1 0 13,0-4 0,-1 1 0,0-2 0,-1 0 0,-2-4 1,-1-1-1,0 0 0,-1-1 0,-1 0 0,0-1 0,-1 0 1,0 0-1,8 15 0,-1 0 0,0-1 0,0 0 0,1 0 0,0-3 0,-1 0 0,2-1 0,0 0 0,0 1 1,-4-16-1,1 1 0,1 0 0,1 0 0,1 2 0,2-1 1,0 0-1,1 2 0,0 4 0,1 1 0,-1 0 0,1 1-24,1 3 0,0 1 0,1 1 0,-2 2 0,-5-14 0,-2 2 0,2 4 0,5 9 0,1 3 0,1 3 0,-9-18 0,0 9-246,7 19 0,1 8 0,-9-7 573,6 41 1,14 30 0,-10 38 0,11 34-148,9-26 0,3 5 0,2 19 1,4 5-1,0-17 0,2 3 1,1 2-1,1 6 0,2 2 1,1 0-29,0 6 0,2 1 0,1 0 0,3 7 1,1 0-1,3 2 0,-3-21 0,1 1 0,1 0 1,2 2-1,2 3 0,2 0 0,1 2 1,1 0-17,4 4 1,1 2-1,2-1 1,0 1 0,1 0-1,1 0 1,1 0-1,1 1 1,-6-15 0,1 0-1,2 1 1,-1 0-1,2-1 1,-1-2 0,1 0-1,1 0 1,0-1 0,1 0 2,1-1 1,0-1 0,1-1 0,1 0 0,-1 0-1,8 16 1,0 0 0,-1-1 0,1-2 0,-1-6 0,-1-3-1,1 0 1,-2-1 0,-4-6 0,-1 0 0,0-2 0,0-1 22,9 12 1,-1-1 0,0-4-1,-5-10 1,0-2 0,-1-2 0,16 19-1,-1-3 1,-7-9 0,-2-5-64,-7-8 1,-2-4-1,26 26 1,-9-29-1,-3-17-263,-2-14 0,-10-26 0,-7-24 0,-12-22 105,-10-20 1,-14 26-1,-5-4 1,-6-11-1,-3-4 1,-4-10-1,-3-2 126,-2-11 0,-3-2 0,7 31 1,-1 1-1,0-2 0,1-5 0,0-1 1,1 0-1,-2-1 0,1 0 0,-1-1 83,0-2 1,-1-1 0,0-1-1,-3-8 1,-2-2 0,0-1-1,-3-5 1,-1-1 0,-2-1 0,6 19-1,-1-2 1,-1 1 0,-1-2-113,-1-2 0,-1-1 0,-1 0 0,1-1 0,-2-4 0,0 0 0,-1 0 1,1-2-1,0-2 0,-1-1 0,0-1 0,1 0 0,6 17 0,0-1 1,0-1-1,0 1 0,0-1-14,-1-2 0,0 0 0,0-1 0,0 1 0,1 1 1,-5-14-1,0 1 0,1 0 0,1 0 0,0 3 0,0 0 1,1 1-1,1 1 0,3 5 0,1 0 0,1 1 0,1 1-24,2 4 0,0 0 0,2 2 0,1 0 0,-2-13 0,2 2 0,2 2 0,4 9 0,2 3 0,0 3 0,-4-19 0,1 6-246,2 20 0,0 5 0,-10-15 591,-2 31 1,4 28 0,-2 33-101,7 29 1,7 44 0,8-37 0,2 4 0,1 12 0,3 4-75,3 11 0,3 4 1,-1-22-1,2 2 0,1 1 1,1 10-1,1 2 0,1 1 1,3 5-1,1 1 1,1 2-29,-5-19 0,2 2 1,0 0-1,1-1 1,0 1-1,2-1 1,0 0-1,2 1 0,2 4 1,2 0-1,1 1 1,1 0-1,1 2 1,1-1-1,2 1 1,0 0-1,1 2 0,1 1 1,2 0-1,0 0 1,3 2-1,1 0 1,1-1-1,0 0 0,1-1 1,2 0-1,-1-2 1,1 0-1,-2-4 1,0-2-1,0 0 1,0-3 19,-3-6 1,0-2 0,0-2 0,-2-1 0,6 12 0,-1-3 0,-2-2 0,-5-11 0,-2-2 0,0-2 0,12 19 0,0-2 58,-4-8 0,0-6 1,-2-12-1,1-5 1,-4-8-1,0-3 1,31 18-340,-11-15 1,-19-22 0,-9-26 34,-10-26 0,-9-34 0,-15 24 0,-4-4 0,-3-7 0,-3-3 97,-4-6 1,-4-4-1,-6-13 1,-4-3 0,8 26-1,0-1 1,-2-1-1,-2-4 1,0-2 0,-2 0 31,0-5 0,-1-1 0,-1-1 1,-2-3-1,-1-1 0,1-1 1,1-4-1,0-2 0,0 0 1,-1 0-1,0-1 0,-1 0-31,0-3 0,0 0 1,-2-1-1,7 19 1,-1-1-1,-1 0 1,-2-1-1,-1-3 1,-3-1-1,1 0 1,-1 0-1,1-2 1,-1 0-1,0 0 0,1 0 4,1-1 1,0 1-1,1-1 1,0 0-1,0 2 1,1 0-1,-1 0 1,2 2 0,4 6-1,0 1 1,0 1-1,1 1 1,0 0-1,-1 0 1,1 0-1,-1 1-20,-7-21 0,-1 1 0,2 0 0,1 5 0,0 0 0,3 2 0,3 5 0,3 1 0,0 3 0,2 8 0,1 1 0,0 2-82,-7-22 0,1 5 0,4 10 0,1 5 0,2 10 0,0 4-164,-16-25 0,11 43 0,7 43 524,11 26 1,14 35-1,13 18 1,-5-33 0,2 3-99,4 9 0,2 4 0,9 13 1,2 3-1,-9-20 0,2 1 1,1 2-1,4 4 0,1 1 1,2 1-24,4 4 1,2 1-1,0 1 1,3 4 0,0 0-1,1 0 1,1 1-1,1-1 1,0 2 0,-10-19-1,0 1 1,1 1 0,0 1-19,3 4 1,1 2 0,0 0 0,0 1 0,3 5-1,0 0 1,1 1 0,1 0 0,-8-15 0,0-1 0,1 1-1,-1 0 1,0-2 0,5 11 0,0 0 0,0-2 0,-1-1 23,-3-6 1,-1-2 0,1-1 0,-2-1 0,8 10 0,0-2 0,-1-3 0,-5-8 0,1-3 0,-1-1 0,14 20 0,-1-3 58,-4-6 0,-4-3 1,-7-8-1,-4-1 1,-9-8-1,-2-2 1,15 32 842,-11-22-1044,-6-13 1,-11-44 0,-7-23 0,-8-31-54,-13-27 0,9 29 0,-1-3 1,-4-10-1,-3-1 0,0-7 1,0 0 48,-1-4 0,-3-2 1,-5-10-1,-3-1 0,0-2 1,-2-1-1,8 29 0,-1 0 1,-2 0-1,-2-2 0,-1-1 0,0 0 1,-3-5-1,0-1 0,0-1 0,-4-7 1,-1 0-1,0-2 0,-1-3 1,-1-2-1,1-1 3,8 19 1,0-1-1,0-1 1,1 0-1,-2-3 1,0-1-1,1-1 1,-1 1 0,0 0-1,-1 1 1,1-1-1,0-1 1,-1 0-1,1-1 1,0 0-1,0 0-9,1 0 1,-1 1 0,2-1 0,0 1-1,1 2 1,0 1 0,2 0 0,0 1 0,-4-18-1,1 1 1,2 2 0,3 8 0,1 2-1,1 1-39,2 7 1,1 1 0,0 2 0,-6-22-1,0 3 1,2 8 0,0 2 0,3 9-1,1 2-382,4 7 0,0 4 265,-10-25 1,9 54 0,5 38 0,7 33 366,8 29 0,4-19 1,3 5-1,5 12 1,3 4-1,3 11 1,2 3-60,-6-27 1,1 1 0,-1 1 0,1 4 0,0 1 0,1 1 0,2 5 0,1 1 0,1 0 0,2 2 0,1 2 0,1-1-12,2 6 0,1-1 0,2 1 0,2-2 1,1 0-1,3 0 0,-8-19 0,2 1 0,1-1 1,0 0-1,2-1 0,0 1 0,1-1 1,0 0-6,2 1 1,0 0-1,1-1 1,0 1-1,0-1 1,1 0-1,1 0 1,0-1-1,0-1 1,1 0-1,0-1 1,0-1-1,11 17 1,0-1 0,-1-1 32,-4-8 0,0-1 0,-2-1 1,-4-3-1,0-1 0,-3-1 1,11 24-1,-4-3 0,0-3 1,-1-2 23,-2-4 1,0-2 0,-5-14 0,1-3 0,-4-6 0,1-2 0,-5-8 0,-1-1 368,21 26 1,-10-13-251,-13-12 1,-6-36 0,-13-31-406,-10-36 0,-16-26 0,2 41 0,-4-2 0,-3-5 0,-1-3 41,-2-5 0,-3-3 0,-8-5 0,-2-2 0,1-8 0,-1-3 0,-2-2 0,0-1 24,-2 0 1,1-1 0,2-3-1,1-2 1,10 29 0,0 0-1,-2 0 1,-1-6 0,0 0-1,-2-2 28,-2-5 1,-2-1 0,-1-1 0,-3-2-1,-1-1 1,-1-1 0,7 16 0,0-1 0,0 0-1,-1 0 1,1 0 0,1 0 0,-1 0-1,1-1-5,1 1 0,0-1 1,1 0-1,-1 0 0,-9-19 1,1 0-1,-1 1 1,3 3-1,0 1 0,0 2 1,3 7-1,0 1 0,1 3-170,-12-19 0,1 7 0,7 16 0,2 7-738,-21-16 1184,16 31 0,26 58 1,16 30-1,12 21-60,9 23 0,-3-29 1,2 4-1,8 13 1,2 3-1,7 10 1,3 3-60,-10-25 1,2 1 0,0 0 0,0 2 0,1 1 0,0 0 0,3 5 0,2 1 0,-1 0 0,2 0 0,0 0 0,1 0-12,2 1 0,2 1 0,2 0 0,4 6 1,2 0-1,2 1 0,-10-18 0,1 0 0,1 1 1,0-1-1,-2-1 0,0 0 0,-1 0 1,0-1 18,12 17 0,-2-1 1,1-3-1,-5-9 0,0-2 1,-1-3-1,-6-7 0,0-2 1,-1-2-1,14 18 1,-1-2 50,-4-5 0,-4-3 1,-9-11-1,-3-2 1,-4-5-1,-2 0 1,16 31 350,-7-14 1,-8-20-247,-1-12 0,-8-39 0,-3-27-442,-9-26 0,-20-29 1,-7-4-1,7 41 0,-1-2 76,-2-5 1,-1-3 0,-3-5 0,-2-2 0,-2-3-1,0-2 1,-3-2 0,0-1 30,-2-3 1,-2-1-1,8 22 1,-2-1 0,-1 0-1,-4-6 1,-1 0 0,-1-1-1,-3-6 1,-2-1-1,0-1 19,-3-4 1,-1-2 0,0-1 0,-2-5-1,-1 0 1,1-1 0,10 22 0,1 1 0,-1-1-1,0 0 1,0-1 0,-2 0 0,1 0-1,0 0 0,-1-1 1,0 1 0,0 0 0,-1 0-1,1 2 1,-1 0 0,0 1 0,1 1 0,-9-17-1,1 0 1,2 3 0,5 8 0,2 2-1,1 1-93,-8-25 0,3 5 0,9 19 0,2 4 0,7 12 0,0 4-820,-12-25 0,6 33 1217,16 17 0,28 67 0,17 29-111,-14-27 1,1 2 0,2 12 0,1 2 0,5 5 0,2 2 0,4 7 0,3 2-34,3 6 0,2 1 1,-10-23-1,2 0 0,1 1 1,1 4-1,1 2 0,0-1 1,0 0-1,0 1 1,1 0-9,0 0 1,0 1 0,0 0 0,1 4 0,-1 1 0,3-1 0,3 2 0,1 0 0,1-1 0,-1-1 0,0-1 0,0 0 16,-2-4 0,0 0 0,-2-1 1,-4-7-1,-2-1 0,-2-2 1,3 10-1,-3-4 0,-9-8 1,-3-2 392,11 32 1,-4-18 491,-8-9-738,0-10 1,-15-30 0,-8-27 0,-12-24-142,-9-22 1,-6-17-1,-8-14 1,17 38-1,0-1-227,-2-7 0,0-2 0,-5-10 0,-2-2 0,-6-5 0,-2-2 0,-2-7 0,-2-3 41,11 27 0,-1-2 0,-1-1 0,-4-6 0,-2-2 0,0-1 0,0-3 0,0-1 0,-1-1 0,-2-6 0,0-2 0,0-1 16,8 19 0,1-1 1,0-1-1,0 0 1,-1-2-1,1-2 1,0 1-1,0 0 1,0 1-1,0 0 1,0 0-1,0 2 1,-8-18-1,1 1 0,-1 2-33,3 6 1,0 0 0,1 3-1,5 8 1,0 2 0,3 2-1,-7-22 1,2 3 0,7 13-1,2 5-393,5 15 0,2 4 164,-3-15 0,13 70 0,12 32 339,11 26 0,7 29 0,-7-39 0,2 1 0,3 10 0,2 1 98,5 5 0,3 2 0,4 5 0,3 1 1,6 2-1,2 1 0,-14-26 0,0 0 1,0 0-29,2 2 1,-1 0 0,2 1 0,3 5 0,2 1 0,-1 1 0,0 2 0,1 0 0,0 0 0,2 3 0,0 0 0,2-1-1,2 2 1,1 0 0,0 0 0,-1 0 0,0 0 0,-2 0 0,0-3 0,-2 0 0,-1-1 0,-4-5 0,-2-1 0,-2-2 40,11 20 1,-3-4 0,-9-13 0,-1-4 0,-5-10 0,0-2 0,-3-4 0,0-2 204,21 39 1,-10-20 0,1-5 163,-6-14 1,-18-32-296,-1-29 1,-12-31-1,-12-50 1,2 43 0,-3-2-75,-1-4 1,-3-1 0,-3-3 0,-2-1 0,-1-4 0,0-2 0,-3-2 0,0-2-222,-3-3 1,0-3 0,-1-8-1,-1-3 1,8 27 0,-1-1-1,0-1 1,-1-6 0,-1 0-1,0-1 23,-2-3 0,-1-1 1,-1-1-1,-2-6 0,-2-1 1,-1-1-1,-3-3 1,-2 0-1,0-2 0,10 21 1,-1-2-1,0 1 0,0-2 0,0-1 0,-1-2 1,0 1-1,1 1 0,-8-17 1,2 1-1,1 0 1,3 2-1,1-1 0,1 1 1,2 7-1,1 0 0,1 2-23,1 3 1,1 0 0,1 3-1,0 5 1,1 2 0,0 2-1,-7-20 1,1 5 0,5 13-1,2 4-393,5 13 0,3 5-492,1-11 738,5 24 0,31 41 0,12 21 0,13 32 368,-19-15 1,-1 4 0,3 9 0,0 3 0,3 12 0,1 2 0,1 6 0,1 1-25,3 7 0,1 1 0,-3 0 1,0 1-1,-8-29 0,1 2 1,1-1-1,0-1 0,0-1 1,2 1-18,0 1 1,2 0 0,-1 0 0,1 0 0,0 0 0,0 0 0,1 2 0,0-1 0,-1 0 0,-3-3 0,0 0 0,-1-1 58,8 23 0,-2-3 1,-5-13-1,-2-3 1,-8-13-1,0-3 1,17 32 350,-3-14 1,-3-24-1,1-3 1,-3-21-247,-3-13 1,-11-18 0,-13-28 0,-5-8-470,-5-8 1,-7-13 0,-9-15 0,-4-11 100,12 44 0,-1-1 0,-1-7 0,-1-1 0,-2-2 0,-2 1 0,-1-6 0,0-1 0,-2-2 0,1 0 0,2-3 0,0 0 0,-3-7 0,0-2 0,-2-3 0,0-1 24,-3-4 1,0-2 0,1 0-1,-1-1 1,7 28 0,0 0-1,-1-1 1,1 2 0,0 0-1,0 0-11,-10-31 1,0 0 0,10 31 0,-1 1-1,2 0 1,-7-29 0,2 1 0,3 8-1,2 3-136,3 12 0,1 3 0,4 13 0,1 4-82,-1-21 0,14 29 0,14 30 327,5 30 1,12 29-1,1 30 1,-11-28 0,0 4 98,5 10 0,0 4 0,6 15 1,1 3-1,-8-20 0,0 2 1,0 1-1,1 4 0,-1 1 1,0 1-18,1 3 1,-2 1 0,1 1 0,2 4 0,0 0 0,0 1 0,-1 0 0,1 0 0,0 1 0,2 2 0,2 1 0,-1 0-1,2 1 1,0 1 0,0 0 0,0 0 0,-1 0 0,0-1 0,-2-5 0,-1 0 0,-1-3 0,-3-8 0,-2-2 0,-1-2 40,7 22 1,-4-3 0,-6-15 0,-4-2 0,-3-12 0,-2-1 0,-2-6 0,1-1 87,7 41 1,-5-24-507,-1-24 1,-7-31-1,2-28 180,-4-35 0,-10-33 0,2 29 0,-2-2 0,-1-5 0,-1-1 98,-1-4 0,-1-3 0,-4-5 0,0-2 1,0-3-1,-1-1 0,-3-6 0,-2-1-72,-3-6 1,0-1-1,6 26 1,0 0 0,-1-2-1,-4-4 1,-1-1 0,-1-1-1,-1 0 1,0-1-1,-2-1 8,0 0 0,-1-1 0,-1 0 0,0-3 0,0-1 0,-1 0 0,-1-3 0,-1 0 0,1 0 0,1 2 0,1-1 0,0 2-17,1 3 1,1 1 0,0 2-1,1 7 1,0 2 0,1 4-1,-8-16 1,1 6 0,1 11-1,-2 6-229,4 13 0,-1 6 0,-27-16 0,7 29 0,9 25 0,9 24 259,9 11 0,13 19 0,7 5 1,3 18 208,2 19 0,6-37 1,3 3-1,2 8 1,1 2-1,3 4 1,3 1-43,1 4 0,2 2 0,4 8 1,2 2-1,-6-27 0,2 1 1,0 1-1,2 6 0,1 0 1,0 1-18,2 4 1,1 1 0,0 1 0,1 1 0,1 1 0,-1 0 0,-1-3 0,1 0 0,-1 0 0,1 0 0,0 0 0,0 0 7,1-2 0,0 0 1,0 0-1,-1-4 0,0-1 1,0-1-1,-3-8 0,0-1 1,0-2-1,9 18 1,1-3 106,-4-10 1,-1-5-1,-5-14 1,-2-4 0,15 26 86,-3-15 1,-3-27-460,1-12 1,-14-25 0,-6-30 0,-5-20 99,-6-21-1,-3 30 1,0-4 0,-2-6 0,0-3 0,-1-2 0,-2-2-22,-1-2 0,-1-1 1,-2-4-1,0-2 0,-1-2 1,-1-1-1,-1-7 1,-1-1 7,-1-8 1,-3-1-1,3 31 1,-1-1 0,-1-2-1,-1-5 1,-2-2 0,0-1-1,-2 0 1,-1-2-1,-1 1 8,-2-4 0,0 0 0,-1 0 0,-1-4 0,-1 0 0,1 0 0,-2-2 0,0 0 0,1 0 0,2 4 0,-1-1 0,2 3-17,2 4 1,1 1 0,1 3-1,1 5 1,1 3 0,1 1-1,-6-21 1,2 4 0,2 9-1,1 2-147,2 8 0,2 3 0,-8-27 0,-1 18-211,4 15 702,2 10 1,9 53 0,10 30 0,15 36-137,-2-25 0,3 5 0,5 13 0,2 4 1,4 12-1,2 3 0,-10-24 0,0 1 1,0 1-29,2 4 1,1 1 0,0 0 0,2 5 0,0 1 0,1 0 0,2 1 0,2 1 0,-1-1 0,1 0 0,0 0 0,0-1 16,-1-3 0,0 0 0,0-2 1,-3-1-1,0-1 0,0-2 1,9 22-1,-1-2 0,-5-8 1,-1-2 97,-5-8 1,-2-4-1,-3-14 1,-1-4 0,11 33 786,-6-18-656,-12-30 1,5-34 0,-7-30-83,1-20 1,-2-18 0,-10 3 0,-2-8-83,-2-8 1,-9-15 0,7 42 0,0-1 0,-3-6 0,-1-1-277,-1-2 0,-1-1 0,2-6 0,-1-2 0,-4 0 0,-2-2 0,-4-7 0,-2-3 23,-4-9 1,-2-2-1,7 31 1,-2 1 0,-1-1-1,-1-6 1,-1 0 0,0-1-1,-2 0 1,-1 0-1,1-1 8,-1 0 0,-1-1 0,2 0 0,-1-1 0,0-1 0,1 1 0,3 0 0,2 1 0,0 0 0,1 2 0,1 1 0,2 0-28,1 5 1,2 1 0,1 2 0,-4-17-1,2 3 1,0 8 0,-1 3 0,3 8-1,0 3-874,-17-37 1475,16 34 1,-2 35-296,15 46 1,10 25-1,15 48 1,-4-41 0,1 2-75,2 7 1,2 2 0,5 6 0,0 2 0,0 7 0,0 2 0,4 2 0,0 1-34,1 1 0,1 2 1,-9-26-1,-1 1 0,2 0 1,1 1-1,2 0 0,1 1 1,1 3-1,1 1 1,0 0-9,2 1 1,2 1 0,-1 0 0,2 2 0,0 1 0,0-1 0,0-2 0,-1 0 0,0-1 0,-2-2 0,-1-1 0,-1-1 58,10 24 0,-3-3 1,-7-16-1,-2-6 1,-7-18-1,0-4 1,17 33-322,-3-12 1,-1-7-1,-2-14 19,-2-9 1,-14-20 0,0-22-85,-5-20 0,-8-23 0,-12-20 0,-9-8 225,-6-7 1,11 36-1,-1-2 1,-2 0-1,0-2 1,-1-1-1,-1-1 5,-1-3 0,0-1 1,-2-3-1,0-1 1,-5-10-1,0-2 1,-2-4-1,0-2-74,-1-3 1,-3-3-1,6 23 1,-1-1 0,-2-2-1,-1-2 1,-2 0 0,-1-2-1,-2-5 1,-1-1-1,-1-1 8,-2-2 0,0-2 0,1 0 0,1 0 0,2-1 0,0 1 0,2 4 0,2 1 0,0 1 0,4 6 0,1 2 0,1 0-82,-8-24 0,1 4 0,4 14 0,1 6 0,5 15 0,1 6-820,-12-26 738,15 34 0,13 33 0,13 26 0,11 14 82,9 16 0,15 23 0,-17-25 0,0 2 0,4 9 0,0 3 0,2 6 0,-1 3 0,-1 3 0,0 1 0,2 6 0,1 0 164,1 2 0,-1 1 0,2 1 0,0 1 0,0 1 0,1-1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5.95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182 10 8302,'-33'9'-821,"-3"12"1114,10 0 0,9 3-12,1 7 0,9 4-65,-3 11 1,6 3-81,-1 3 0,12-4-42,9 4 1,1-15-80,9-6 0,8-10-20,13-1 0,5-9 13,5-6 1,-5-17 9,-10-9 1,-8-8 4,-13-8 1,-2-3-8,-13-6 1,-3-1 1,-8 0 0,-6 2-22,-9 4 0,-12 4 11,-9 11 1,-4 5 93,-2 11 1,0 5 12,1 10 1,11 12-59,4 15 1,12 6-18,3 8 0,7 1-21,9 0 0,11-2-50,10-3 1,5-11 14,15-11 0,-3-9 4,9-6 1,-14-7 15,9-8 0,-17-2 34,7-14 0,-12-2-13,1-8 1,-10 1-25,-6-6 1,-5-3 9,-5-8 0,-6 16-2,-10 0 1,-6 8-9,-15 2 1,-5 5 42,-10 11 0,-2 8 13,7 18 1,9 11 0,14 24-10,11 0 1,5-2-26,7-2 1,10 3-43,11 12 0,15-15-194,11-11 0,4-11-133,2-15 0,0-12-24,0-13 0,-7-10-613,-4-11 917,-3 3 1,-37-53-1,-8-6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7.30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141 262 7243,'-17'-24'666,"-4"9"-419,12 1 0,-13 28-37,-4 6 1,8 10-121,3 11 1,10 6 0,-1 7-20,5 1 0,9-3 0,8 2-48,8-6 1,0-4 0,4-13-47,5 0 0,0-7 33,9-3 0,-1-12 67,6-9 1,0-14 19,-1-12 1,1-11-7,0-4 0,-2-4-44,-4-2 0,-4 0-25,-11 1 0,-5-1 33,-11 0 1,-5 0 15,-10 1 0,-7 4 13,-14 0 1,-4 13-47,-16-2 0,-3 10 9,-8 0 1,-2 9 49,7 2 0,7 15-33,9 5 1,3 25-55,2 17 0,8 5 0,6 2-13,5-2 1,8-12 0,-1 4 2,3 1 0,2-7-3,0 9 1,14-7-7,7 7 1,7-5 1,3-6 0,9-9 56,7-12 1,-11-9 66,5-6 0,-8-12-52,9-9 1,-7-6 0,1-11 6,-3-3 1,-7-1-107,0-10 0,-2-3-17,2-12 0,-9 0 9,-6-1 0,-11 1 19,-6 0 0,-11 6-4,-19 4 1,-6 5 19,-10 6 1,-3 3 18,-7 7 0,1 13 20,4 8 1,10 10-9,11 10 0,8 9-18,2 18 1,9 3-13,1 6 1,1 6-1,6 0-25,0-2 0,2-3 19,7 5 1,4 5-1,4 14 4,8-8 0,1-11-49,4-6 1,2-4-75,18 5 1,-4-14-50,4-13 0,-5-11 6,6-9 1,0-9-48,4-11 0,-1-10-94,-3-6 0,-4-6-176,-7 6 0,-7-8-492,-3 3 818,-10 10 1,-18-6 0,-11 13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8.75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85 215 8300,'-39'38'-984,"13"-9"610,10 8 0,13-11 797,3 10 0,10-12-237,16 8 1,9-12-11,17 1 0,1-5 0,4-6 149,-5-5 0,-7-6-88,2-10 0,-11-6-34,6-14 1,-11-9-5,-10-7 0,-7 9-89,-14-9 0,-4 18 41,-6-13-156,0 18 1,-27-11-84,1 15 1,3 4 82,-3 6 0,-1 1-26,-10-1 1,6 6 18,-1 14 0,15 10 9,1 16 1,8 4 2,8 6 0,6 6 0,15 0 0,8 0-6,17-5 1,4-9-16,7-7 0,0-8 12,-1-13 0,-4-11 59,-1-15 1,-6-8-9,1-13 1,-15 8 48,-5-7 1,-11 3-36,0-14 0,-3 14-39,-2-9 1,-12 9-2,-4-8 1,-10 11-34,0-1 1,-5 11-38,-5-1 0,1 12 26,-6 9 0,13 16 26,2 15 0,9 14 8,6 12 1,9 2 0,11-2 37,5-5 1,2-10 0,15-6 1,-2-12-5,13-8 1,-11-9 95,5-13 1,-18-6-32,2-14 1,-8-7-17,-1-13 0,-4-3-62,-7-3 1,-2 14-73,-3-3 1,-11 8-19,-10-9 1,2 13-20,-2-2 1,-7 6 62,-8 5 1,8 9-3,2 22 0,10 9-6,0 22 1,11 6-83,4 15 1,19-3-77,7-3 1,10-5-145,6-10 0,11-18 0,8-13-656,1-8 820,-3-10 0,0-23 0,3-11 0,7-6 0,-1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0.32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402 170 8255,'-40'15'-478,"-5"8"713,19 8 0,7 16-69,25 10 0,4-15 1,16-6 52,2-5 1,-2-8-148,5-3 1,0-4-30,16-6 0,-16-6-7,5-15 0,-11-4 21,1-21 1,-14 8 10,-2-19 0,-7 18-11,-3-13 0,-1 14 98,-4-8-81,3 13 1,-26-9-35,-3 16 1,-5 4 28,-6 12 0,4 3 21,-9 8 1,11 8-19,-6 17 1,9 6-22,7 10 0,11-2-5,10 7 1,17-7 0,9 0-7,6-6 1,6-11-70,3-7 0,4-14 20,7-2 0,-7-15 60,-4-11 0,-5-18 44,-5-13 0,-5-5-14,-10 0 0,-5-2-28,-6-3 1,-1-2-30,-4 7 1,-6 0-14,-10 6 0,-5 6-38,-10 4 0,-6 6 35,-9 9 1,0 9 0,-2 19 29,4 9 0,11 6-27,12 20 0,7 1 1,0 21-9,7-5 1,10-14 0,13 4-2,8 1 1,-2-10 0,18 1-23,-1-6 0,3-11-26,-1-3 0,4-11 14,6-5 0,-6-12 51,-3-8 1,-13-9 35,-9-13 1,-6 1-15,-9-11 0,0 4-33,0-9 0,-14 5-11,-6 6 0,-12 2 0,-7 10-64,-8 3 0,2 10 0,3 10 0,-1 0-34,-2 1 0,-4 5 60,-3 16 1,6 11-84,-1 25 0,21 2-60,16 3 1,25-5 0,15-10-48,11-6 0,6-10 1,12-7-98,0-7 0,1-5 0,-6-7-106,3 0 1,-5-2 433,-10-3 0,6-38 0,7-16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3.57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206 7 6418,'-24'4'983,"3"-1"0,12-3-492,-7 0 1,-6 9-1,-6 6 1,7 2-1,4 7 1,4 3-1,-1 11 1,5-7 491,3 5 0,3-14-492,1 14 1,7-7-1,4 12 1,-1-6-111,2 2 0,-2-12-165,7 12 0,-4-15 287,4 8-296,-6-14 1,12 13 308,-2-5 38,-4-6 108,8 8-93,0-9 3,7 6-363,2-7 291,0-4-42,0-8 84,6-1 50,4-6 278,0-6-687,0-5 8,-12-8 99,-3-1-94,-13-2 41,1-1 5,-2-3-18,3 0-100,0-6 70,3-3-74,-5-4-23,1 3-40,-8 1-54,-1 3 0,-12 0-17,-5-1 0,0 6-15,-4 3 1,4 7 14,-6-8 6,7 10 7,-17-12 1,7 9 0,-16-3-9,-2 7 0,8 5-1,-2 8 1,3 1-135,-7 3 0,4 6-82,0 5 0,5 7-176,-1 8 0,1 3-90,2 6 0,-1-1-492,0 3 0,6-5 492,5 2 0,19-5-492,13 3 738,-1-11 0,31 5 0,-6-5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5.30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264 7 10978,'-24'-3'983,"-3"0"0,11 3-492,-10 8 1,-2 7-1,-2 10 1,8-5-1,5 4 1,8-9-102,-4 11-89,9-13-62,-10 25-10,6-16-180,-2 16 10,1-4 1,6 2 16,1 3 1,1-11 2,1 2 1,1-12 33,1 12 45,-2-13 83,9 21-111,1-10-23,6 16 1,1-3 192,0 0-269,-8-12 68,11 1-37,-6-12-81,18 4 1,3-12 86,5-6 0,-6-3 179,-2-1-229,-11 0-146,15 0 37,-9-5 37,8-5 90,3-10 32,-5-2 72,-1-10-43,-3-1 16,-7-8-118,-2 2-68,-5-5 1,-7 7 60,-1-2 1,-5 13 159,0-2 51,-1 12 265,-4-23-177,-4 9-139,-8-13 1,-6 5-21,-7 4 1,5 10 10,-2 3 0,5 6-35,-8-4 0,9 6-90,-8 0 1,10 7-81,-11-1 0,8 6 3,-9 1 1,6 2-70,-11 6 0,11 0-852,-11 7 0,16-3 0,-8 9 0,18-1 0,-1 3 738,15-4 0,16-9 0,11-4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8.69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58 120 8218,'-11'50'-543,"2"-8"644,9-9 0,2 2 50,5 12 0,12-8-78,14 1 0,7-3 0,4-10-95,2-3 1,-6-11 0,-5-6 33,7-5 1,-9-4 50,6-5 1,-3-4 20,3-9 0,-8-8 39,-5-5 0,-6 2-29,-7-2 0,-4 6-89,-9-6 0,-6 0 48,-1-6 1,-11 1-5,-1 5 1,-3 5-49,-11 8 0,0 9-16,-7 4 1,-2 5 9,-4 2 0,4 5 7,-4 8 1,13 2 0,7 18 6,4 2 1,11-4 11,4 2 1,5 7-25,2 6 1,11 0-1,9-8 0,10-5 1,3-5-2,7-8 1,2 0-1,11-3-5,-7-3 0,-11-6 7,-2-8 0,-2-11 6,2-8 1,-11-3 30,-9-11 1,-9 0-4,3-7 0,-14 0 4,-6 1 1,-7-1 16,-6 1 1,-7 8-36,-13 4 1,-5 5 2,-8 3 1,2 8-15,4 4 1,4 20-9,10 7 1,17 13 0,9 0-65,8 4 1,10 3-9,8 0 1,2-3-1,18-2-33,2-2 1,-2-15 84,7 2 1,-5-14 25,11 1 1,-13-16 187,-6-11 1,-14-8-98,-6-12 1,-5-6-63,-2 0 1,-2-1-41,-5 8 0,-6-1-6,-14 1 0,3 8 0,-9 7 1,-2 8 1,4 5 0,-2 7 6,-2-3 0,4 3 19,-2 10 0,5 8 0,-1 12-15,9 7 1,14-2 0,-1 2 4,5 2 1,4 2-1,5 3 11,6 0 0,7-7-11,6 0 0,14 0-6,12 6 1,3-10-1,-2-9 0,-7-12 1,-10-5 18,-3-3 1,0-16 22,6-4 1,-10-13-1,-9 0-2,-12-4 1,-5 4-1,-3 0-37,0-2 1,-3 4 0,-3-2-5,-7-2 1,-7 4-2,-7-2 1,-3 2 0,-12-2-10,-4 7 1,2 10 0,-7 5 8,3 3 1,1 1-1,8 9 3,-1 5 0,9 6 0,7 13-20,9 7 1,4 5 0,6 1-8,-1 1 1,1 0-1,12-1-93,6 1 1,7-7 33,6 0 0,5-2-50,9 2 0,-1-5-133,1-8 1,0-2-67,-1-5 1,1-7-507,-1-12 841,1-14 0,26-55 0,-30 28 0,1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0.32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218 100 8133,'-31'0'263,"3"-9"221,8 7-212,9-16 0,-7 27 15,5 4 0,2 0-79,-2 14 1,6-1 0,-4 14-20,3-1 1,1 3-120,7 4 1,0 3 0,2 4-57,5-7 0,-1-7-51,14-6 1,4 0 5,16-13 0,0-4 0,-1-16 86,1 0 0,-7-3 40,0-3 1,-7-16-49,7-18 1,-9 1 0,1-8-22,-10 6 1,3-8-38,-5-4 1,-4-2 18,-3 3 1,-4 3 51,-2 10 0,-17 8-8,-10 4 0,-3 8-40,-10 5 1,-2-1 0,-11 8 18,7 3 1,11 2 0,2 2 15,-2 0 1,4 6-42,-2 14 1,9 4 0,0 25-57,8-1 0,7-4 0,9 7 11,0-3 1,0-6-17,0-2 1,11 1 34,9 12 1,2-13 11,11-14 0,0-13 14,7-6 1,-7-5 17,0-2 0,0-17-122,6-10 0,-6-1 153,0-5 1,-11 4-29,-2-11 0,-7 5-55,-6-11 0,-7 11 23,0 2 0,-11 9-4,-15-3 0,-5 12 1,-9 4-5,1 2 1,-1 2-6,0 7 0,1 3-28,-1 3 1,9 7-21,5 14 0,13-3 1,6 9 19,5 2 0,2-4 0,0 2 45,0 2 1,2-4 0,5 2 25,6 2 0,7-6-10,6-3 0,5-6 6,9-7 0,-7-6 25,0-14 0,-9-6 0,0-13-15,-9-7 1,-6 2-63,-9-2 1,0 0-1,0-7-41,0 1 0,-2 6-81,-5 0 1,-4 6-316,-8-6 278,-10 18 1,0-5-54,-4 27 1,11 4-57,9 28 1,9-4 0,-1 12-173,10-6 1,1-8 470,14 0 0,48 18 0,-20-20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2.16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100 196 7848,'-22'20'26,"-4"0"1,15 8 110,-9 5 1,9-9 1,4 3 0,5-7-13,2 13 0,9-7-52,4 7 0,13-2-39,7 2 1,5-5-22,1-8 0,3-9 39,4-4 1,-4-7 33,4-7 0,3-13 86,-3-13 1,-9 0-75,-10-6 0,-12 4 1,-4-12-6,-2 6 1,-2 8-55,-7 0 1,-9-3 4,-4-10 1,-5 11-28,-2-5 0,-8 14 17,-5 0 1,-7 6 54,-6 7 1,4 4-42,-4 9 1,13 26 0,6 12-27,5 8 1,11-4 0,5-9-18,4 2 1,2 11-16,0 7 0,2 2 37,4-2 0,8-5-3,12-8 1,5-10-15,8-3 1,1-14-18,0-6 0,-1-5-9,1-2 0,-1-2 6,1-5 1,-9-6 7,-5-14 0,-6-3 0,-5-10 1,-2 0 0,-8 7 0,1 0-11,-3-2 1,-6 4 0,-3-2 2,-7-2 0,-5-2 8,-2-3 1,-10 1 3,-10-1 1,0 5-1,-6 6 31,4 9 1,9 14 9,0-1 1,3 23-45,-3 10 1,6 9-1,14 7-8,6 4 0,5-11 0,2 7 0,0 2 1,0-9 1,0 12 1,9-10 0,4 9 40,5-4 0,4-9-10,4 0 1,5-11-10,9-2 0,6-3 8,0-10 1,0-9-4,-6-11 0,-3-14 4,-4-6 0,-7-4-25,-12-3 0,-6 1 0,-8-3-17,0-4 1,0 10-1,-4-3 1,-9 1 0,4 1 10,-17-3 1,-7 7 0,-13 5 12,2 6 1,8 4 0,3 14 27,-2-3 0,4 12-32,-2 14 0,5 17 0,1 10-28,14-2 1,2 4-1,5 1-110,1 1 1,7-10-195,12 6 0,8-11 0,17 3 0,1-16 0,-1-9 0,3-9 177,4 3 1,7-22 0,7-8 0,8-4 0,0-1-1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4.29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159 79 8088,'-40'33'-44,"1"0"1,14-13 198,6 6 0,12-6-98,0 13 0,5-6 78,2 6 1,9 0-1,4 6 41,5 1 1,-3-7-71,5 0 0,4-9-36,16 2 0,-1-12-39,1-8 0,-9-15-25,-5-10 0,3-12 0,-5-13-7,-6-2 1,-5 6 0,-9 7 6,3-2 1,-1-3-3,-6-1 1,0-1 22,0 1 0,-17 1-18,-10 5 1,-1 5 0,-5 10 29,-2 5 0,4 4 41,-2 9 0,0 0-47,-7 0 0,3 18 0,6 8 12,11 9 0,3 0-35,10 5 1,0 4-1,7 13 21,0-4 1,5-2-5,8-5 0,2 4-6,18 10 1,7-12 19,6-8 0,0-12 23,-6-14 0,0-8 37,-1-12 1,-1-14-37,-5-13 1,-5-11 0,-10-2-47,-5 2 1,-2 6-30,-4-1 0,-5 3-12,4-10 0,-14 4-11,-12 3 0,-4 8 27,-16 5 0,3 4 5,-16 2 1,9 2 0,-2 5 0,4 6 0,9 7 0,0 7 0,2 13 0,0 13-6,11 4 1,9-4 0,11 0-12,0 2 1,3 9-1,1 3 1,5-3-1,2-3 0,2-1 1,9 0-46,4-1 1,5-4 47,9-8 0,-7-3 24,0-17 1,-2-14 20,2-19 0,-7-14-22,-13-19 0,-2 1 0,-6 3-24,1 3 1,1 14 0,-9-1 0,-5 1 1,0 7 7,-12-2 1,1 11-37,-15 3 0,0 12-53,-7 20 0,10 5 0,5 19-151,10 5 0,0-5 0,8-4 0,3 3-246,1 1 0,6 3 328,3-1 0,25 1 0,11 4 0,6 3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01.18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3667 6124 7523,'-42'-53'-1,"1"1"0,-1-1 0,-23-22 0,-1 2 0,-1 5 0,0 2-1,1 4 1,3 3 0,9 7 0,4 2 0,12 10 0,3 3 125,-20-17 0,20 43 0,16 34 0,7 21 72,4 17 1,5 12-1,10 22 1,0-43 0,2 3-75,0 6 1,3 3 0,4 9 0,1 2 0,-1 10 0,2 3 0,4 4 0,2 0-42,-6-27 1,0-1 0,2 1 0,2 5 0,2-1 0,1 2 0,3 4 0,2 0 0,0 2 0,4 3 0,0 1 0,2 2-1,3 4 1,2 1 0,-2 0 0,-3-5 0,-1-1 0,0 1 0,0 1 0,0 0 0,-1-1 0,-3-3 0,-1-1 0,-1-1 7,-2-3 0,0-1 1,0 0-1,-1-4 0,0 0 1,1-1-1,-3-5 0,0-1 1,1-2-1,11 24 1,1-4 106,-4-13 1,1-4-1,-4-12 1,-1-6 0,17 16 130,-5-20 1,-12-19 0,-8-27-83,-8-25 1,-5-21 0,-8-28 0,-4-16-124,-1 38 1,-1-2 0,-3-9 0,-4-2 0,-5-9 0,-4-2 0,-1-4 0,0-1-14,-2-3 0,0-1 0,-2-4 0,0 0 1,0 1-1,-2-1 0,10 29 0,-1 0 1,0-2-184,0-2 1,-1-1-1,0-1 1,-1-8-1,-1-2 1,-1-2-1,-1-8 1,-1-1-1,0-1 1,0-2-1,-1-1 1,0 0 11,5 21 1,0 0-1,0 0 1,-1 0-1,0-2 1,-1 1-1,0 0 1,-1-1 0,-1-2-1,-2 0 1,1 0-1,-1 1 1,0 0-1,0 1 1,0 0-1,0 1-20,1 2 0,0 1 0,0 0 0,1 1 0,-7-18 0,0 1 0,3 4 0,4 10 0,3 2 0,1 2 0,-7-25 0,4 4-410,4 12 0,1 4 524,5 12 0,0 11 0,-3 17 0,3 47 131,3 34 1,-1 37 0,10-34 0,2 3 0,1 9 0,2 3-66,2 8 0,2 4 0,2 16 1,3 5-1,-3-28 0,1 2 1,1 0-1,1 3 0,1 0 1,1 1-18,1 3 1,-1 0 0,3 0 0,0 2 0,2 0 0,1 0 0,2 4 0,2 1 0,1 0 0,1 3 0,2 1 0,1-1-1,3 4 1,2 0 0,1-1 0,1 0 0,2-1 0,1-2 0,1-5 0,1-2 0,0-1 0,-2-2 0,0-1 0,-1-1 16,-2-4 0,0-1 0,-1-1 1,-2-6-1,0-2 0,0-2 1,10 20-1,1-6 0,-3-11 1,0-5 146,-2-8 1,-1-6 0,27 18 0,-7-24-346,-3-17 1,-6-21 0,-7-19 0,-13-16-65,-6-15 0,-7-32 0,-8 30 0,-3-2 0,-1-7 0,-2-3 54,-2-7 1,-2-2 0,-1-5 0,-1-3-1,-4-12 1,-1-3 0,3 29 0,0-1-1,-1 0 65,1-3 1,0-1 0,-2 0-1,-2-5 1,-3 0 0,1 0 0,0 0-1,0 0 1,-1-2 0,-3-4 0,0-3-1,-1 0-21,-3-6 0,0 0 1,-1-3-1,5 20 1,0-2-1,-1 0 1,-1-1-1,-2-4 1,0 0-1,-1 0 1,0-1-1,0 0 1,1 0-1,0 0 0,0 0 4,1-1 1,0 0-1,0 0 1,0 0-1,-1 1 1,0 0-1,0 1 1,1-1 0,0 0-1,1-1 1,0 1-1,0 1 1,0 2-1,0 1 1,0 1-1,-1 2-37,-5-21 1,-1 3 0,0 2-1,2 10 1,0 3 0,-1 4-1,-6-12 1,-1 7 0,3 11-1,0 5-229,3 13 0,-2 6 0,-18-9 573,0 37 1,8 23 0,-3 26 0,5 14-83,1 18 1,8 30 0,15-36 0,1 3 0,1 8 0,1 2-42,0 7 1,1 2 0,2 3 0,2 3 0,1 9 0,1 2 0,1 2 0,2 0-42,0-30 1,0 0 0,2 1 0,2 4 0,1 2 0,1 0 0,1 5 0,2 0 0,0 1 0,1 2 0,1 1 0,0 0-1,0 0 1,1 0 0,2 0 0,3 1 0,2-1 0,2 0 0,2 1 0,2 0 0,1 0 0,1-2 0,2 0 0,2-1-11,2-1 0,1 0 0,0-4 1,-3-8-1,-1-3 0,2-2 0,14 22 1,0-5-1,-7-11 0,-1-3-118,-7-11 0,-1-3 1,19 21-1,-2-27 173,6-19 1,-10-18-1,2-22 1,-7-14-134,-5-12 1,-7-26-1,-6-24 1,-13 34-1,-2-3 80,-2-7 1,-2-3-1,-1-6 1,0-2-1,-1-10 1,0-3 0,0-5-1,0 0 16,0-3 0,0-1 1,-1 30-1,1-2 0,-1 1 1,-1-3-1,0 1 0,0-2 1,-2-4-1,0-1 1,-2-1-118,0-6 1,-1-1 0,-1-1 0,0-1 0,-2-1 0,-1-1 0,-1-7 0,-2-1-1,0 0 1,-1 0 0,0 0 0,-1 0-44,-1-2 1,0 1 0,1-2 0,4 23-1,1-1 1,-1-1 0,1 2 0,0 0 0,0 0-1,0 1 1,0 0 0,-4-22 0,1 0-1,0 3-28,2 6 1,-1 2 0,0 2-1,-1 7 1,0 2 0,0 2-1,-6-19 1,-1 4 0,2 13-1,0 4-229,2 12 0,-3 6 0,-18-10 204,-8 34 1,13 25-1,-5 22 1,7 10 286,4 11 1,0 30 0,12-23 0,1 4 0,3 11 0,1 3-55,2 11 0,3 4 0,1 6 0,4 3 1,4 9-1,4 4 0,-2-33 0,2 1 1,1 1-54,0 2 0,1 0 0,1 1 0,3 5 1,0 1-1,1 1 0,0 1 0,1 2 0,1 0 1,0 4-1,1 0 0,0 1-94,1 0 1,0 1-1,1-1 1,1-2 0,0 0-1,1-1 1,-2 1 0,-1 0-1,1 0 1,0-4-1,0-1 1,0 0 6,-1-2 1,1-1-1,0-3 1,-1-9 0,-1-2-1,1-2 1,6 22-1,0-4 1,-2-14 0,2-3 87,-2-11 1,2-3-1,29 32 1,-10-16 269,0-17 1,8-26 0,-4-34-280,2-21 1,-10-30 0,-17-20 0,-12 34-1,-2-2 22,0-4 1,-1-3 0,0-13 0,-1-4 0,0-6-1,0-1 1,-2-8 0,-1-1-64,0-2 0,0 0 1,-1-4-1,0 0 0,-3 29 1,0-1-1,0 0 1,-1-4-1,1 0 0,-1-2-89,-1-5 0,1-1 0,-2 0 0,0-1 0,-1-1 0,0 0 0,-3-4 0,-1 0 0,0 0 0,-2 1 0,0 1 0,-1 0 0,-1 0 0,-2 0 0,1 0 0,1-1 0,-1 0 0,0 0 0,-1 3 0,-1 0 0,0 1 0,1 6 0,-1 1 0,1 2-28,1 4 1,0 1 0,1 1 0,-3-27-1,1 3 1,2 10 0,-1 3 0,2 7-1,-1 4-185,1 8 1,-1 4 0,-13-27 621,2 35 1,2 26 0,-8 31-132,-2 17 1,6 34-1,2 18 1,14-28 0,1 4-88,2 8 0,1 4 0,0 10 0,2 2 1,2 11-1,2 3 0,-1-27 0,0 2 1,0 1-29,0 4 1,-1 0 0,2 2 0,1 6 0,1 2 0,1-1 0,1 0 0,1-1 0,1 0 0,1 0 0,2 0 0,1-1-1,0 1 1,2 0 0,1-1 0,0 1 0,1 0 0,2 0 0,2-1 0,0-1 0,3 0 0,-1-4 0,3-1 0,0 0-57,1-4 0,2 0 0,0-3 0,10 21 0,2-5 0,-2-14 0,-1-5 0,-3-9 0,0-3-110,24 29 0,-10-19 0,-5-24-51,0-15 1,-5-13 0,5-18 0,-4-11 247,-3-14 1,3-19 0,-11-19-1,0-15-10,-15 36 0,-1-2 0,-1-13 1,-1-3-1,0-7 0,0-2 0,-1-3 1,-1-1-21,-1-3 0,0-1 0,1-4 1,-1-3-1,-2-5 0,-2-2 1,-1 29-1,0-2 0,-1-1-164,-1-4 0,0-1 0,-1-1 0,-1-3 0,-1 0 0,-1 0 0,-2-2 0,-1 0 0,-2 0 0,0-3 0,-1-1 0,0 0 0,-1-3 0,-1-1 0,-1 0 0,-1-4 0,-2 0 0,1 0 0,1 3 0,1 0 0,-1 2 0,0 4 0,0 1 0,-1 2-17,1 3 1,-1 1 0,1 2-1,2 6 1,0 2 0,0 1-1,-6-22 1,-2 3 0,3 13-1,0 4-229,1 15 0,-1 5 0,-15-13 157,-7 41 0,11 23 0,-15 23 367,4 16 1,7 20-1,4 22 1,14-29 0,1 4-88,0 9 0,1 4 0,3 14 0,3 3 1,3 9-1,2 2 0,1-26 0,1 1 1,-1 1-29,1 3 1,-1 2 0,2 0 0,3 5 0,2 1 0,0 1 0,1-1 0,0 1 0,2-1 0,1-1 0,1 0 0,1-1-1,0-1 1,2-1 0,0-1 0,0 1 0,1-1 0,0-1 0,2-2 0,0-1 0,1-1 0,-1-4 0,-1-1 0,1-1 40,6 25 1,0-3 0,-1-9 0,0-5 0,-3-17 0,1-4 0,0-3 0,2-1-28,0-2 1,0-3-1,11 19 1,1-15 0,-1-16-357,0-11 0,-3-15 506,5-14 1,-6-13 0,5-21 0,-9-12-107,-5-15 1,-9-14 0,-6 28 0,0-2 0,0-2 0,-1-1-58,1-5 0,0-1 0,-2-4 0,0-2 0,1-4 0,1 0 0,0-4 0,-2 0-192,-1 0 1,0-1 0,-1-8 0,0-1-1,-2-4 1,0-2 0,-1 26 0,1-2-1,-2 0 28,0-5 0,-1-2 0,0 0 0,-1 1 0,0 0 0,-1 0 0,0-4 0,0 0 0,-1 0 0,0 1 0,0 1 0,0 0-8,0 1 1,-1 1-1,0 0 1,-2 3 0,0 0-1,1 0 1,1 4 0,0 0-1,1 2 1,-4-27-1,1 3-74,0 12 0,1 3 0,0 11 0,0 5 0,-8-36 0,0 19-820,-1 15 1229,9 32 1,-12 18 0,3 35 0,-1 19-83,0 18 1,2 28 0,8-30 0,2 4 0,0 9 0,1 4-66,-1 11 0,2 4 0,3 5 1,0 3-1,0-27 0,0 3 1,1 0-1,0 0 0,0 0 1,1 0-34,-1 2 1,1 0-1,1 1 1,1 2-1,1 0 1,1 1-1,1 3 1,1-1-1,1 1 1,1 0-1,2 0 1,0-1-91,2-2 0,1 0 0,1-2 1,0-5-1,0-2 0,2-1 0,9 27 1,2-2-1,-1-8 0,0-3-116,-1-6 1,2-4-1,-3-15 1,2-3-1,-3-8 1,0-4-1,15 23-351,-7-17 0,-4-15 317,-4-12 0,-4-15 0,4-14 1,-6-17 337,-5-14 0,3-11 1,-3-15-1,3-16-157,3-15 1,-12 40 0,-1-2 0,1-8 0,0-2 0,0-4 0,1-1-107,1-1 1,-1-2 0,0-1 0,-2-1 0,0-6 0,0-2 0,-1-5 0,-1-2 9,0-8 1,-2-2-1,0 32 1,0 0 0,-1-1-1,0-2 1,-1-1 0,0-1-1,0 1 1,-1-1-1,-1 0 0,0 0 1,-1 0-1,0 0 1,-1-1 0,-1 1-1,0 0 1,-1 2 0,0 0-1,-1 2 1,-4-27-1,-1 2-51,0 12 1,0 3-1,2 12 1,0 3-1,-1 14 1,-1 2-1,-12-33-187,-3 16 0,-11 36 0,-7 20 573,-6 22 1,-7 24 0,11 22 0,-6 17-124,25-32 1,0 2 0,-4 10 0,1 3 0,0 9 0,2 3 0,-1 7 0,1 3-34,0 7 0,2 3 1,10-23-1,0 1 0,0 1 1,1 3-1,0 2 0,0 1 1,-1 4-1,0 1 1,0 1-25,-2 3 1,1 2-1,0 2 1,5-16-1,1 2 1,0 2-1,-1-1 1,0 3-1,-1 1 1,1 0-1,0 0 1,0 1-1,1 0 1,0-1 0,1 1-27,0 1 0,0 1 0,1-1 0,0 0 1,0 0-1,0 0 0,0 1 0,1-1 1,1 1-1,0 0 0,1 0 0,0 0 1,-1-1-1,1 0 0,0 0 0,0-1-115,1-1 0,-1-1 1,1-1-1,0 1 0,-2 22 1,0-1-1,0-1 1,2-6-1,0-2 0,0-1 1,0-1-1,0-1 0,0 0-23,2-3 1,0-1 0,0-1-1,-1-5 1,0-1 0,0-2-1,1 25 1,1-4 0,-1-10-1,0-5-393,2-8 0,0-5 318,2-11 0,1-7 0,0 7 0,0-48 10,0-45 0,0-51 0,0 33 0,0-3 0,0-11 0,0-3 91,0-9 0,0-3 1,0-9-1,0-2 1,0 25-1,0-1 0,0-1 1,0-4-1,0 0 1,0-1-10,0-2 0,0-1 0,0-1 0,-1-5 0,1 0 0,1 0 0,-1 2 0,1 1 0,-1-2 0,2-3 0,-1-2 0,0-1 16,1-3 0,0-2 1,0-2-1,0 19 1,0-2-1,0-1 1,0 0-1,-1-3 1,0 1-1,1-1 1,0 0-1,0 2 1,1 0-1,0 0 0,0 0-10,1 1 0,-1 1 1,1 0-1,0 2 0,2-17 1,0 1-1,0 2 1,-1 5-1,1 1 0,0 2 1,0 11-1,-1 1 0,1 3-65,4-19 0,-2 5 0,-4 19 0,-3 9 0,-6 10 386,-17 31 1,-16 34 0,-8 39 0,-6 19-137,23-32 0,0 4 0,-2 11 0,-1 5 1,-7 14-1,-1 5 0,11-21 0,-1 3 1,-1 1-40,-3 6 0,0 3 0,0 2 0,-2 9 1,1 3-1,0 2 0,10-21 0,1 1 0,0 1 1,1 1-1,0 5 0,1 1 0,1 1 1,1 2-20,-1 3 1,2 2 0,0 1-1,1 1 1,4-12 0,0 1 0,1 1-1,0 1 1,2 1 0,-1 4 0,1 0-1,0 2 1,2 0 0,0 0 0,1 1-1,1 0 1,0 0 0,1 0 0,1 1-3,0 0 0,1 1 0,1-1 0,0 1 0,1 0 0,0 1 1,0-1-1,1 1 0,1-1 0,1 0 0,1 0 0,0 0 0,1-1 1,1 0-1,0 0 0,2-2 0,-1-1 0,2 0 0,0-1 1,1 0 11,0-3 0,1-1 1,1 0-1,0-1 1,1-1-1,4 14 1,1 0-1,1-3 0,0-1 1,0-12-1,-1-1 1,2-2-1,1 0 1,6 21-1,3-1 1,1-2-71,2-3 0,1-3 0,1 0 0,0-5 0,2-1 1,1-2-1,1-9 0,1-1 0,0-3 0,-3-4 1,-1-2-1,-1-1-132,12 20 1,-1-2-1,-8-11 1,-1-4-1,-7-10 1,-1-4-1,23 33-351,-4-22 0,-3-22 246,9-20 0,-16-38 0,1-27 0,-18-23 161,-10-21 1,-9 35 0,-3-3 0,-4-14 0,-2-2 0,-2-9 0,-1-1 123,-1-5 0,-1-3 0,5 25 1,-1-3-1,0 0 0,-1-3 1,-1-1-1,1-2 0,0-5 1,0-1-1,0-2-110,1-7 1,1-2 0,-1 0 0,0 2-1,-2-1 1,2-1 0,2 19 0,2-2 0,-1 1-1,1-2 1,-1 0 0,0-1 0,0 0-1,1-1 9,0-4 1,0 0-1,0-1 1,1 0-1,0-6 1,0 0-1,1-2 1,1 1 0,-1-4-1,1 1 1,0-1-1,1 0 1,0 4-1,1 0 1,-1 1-1,1 2-20,1 5 0,-1 1 0,1 1 0,-1 2 0,1-17 0,0 1 0,0 4 0,0 12 0,0 2 0,0 3 0,0-24 0,0 6-246,1 14 0,-2 8 0,-2-11 256,-9 49 0,-13 47 1,-15 35-1,-1 14 212,-1 14 0,17-28 1,0 4-1,-5 13 1,1 5-1,-3 10 1,2 5-60,8-21 1,0 1 0,1 2 0,-1 4 0,1 2 0,0 2 0,0 7 0,2 1 0,0 2 0,1 1 0,2 1 0,0 1-17,0 2 1,1 2-1,2 1 1,2-16-1,1 2 1,1 1-1,0 1 1,1 6-1,1 1 1,0 2-1,0 0 1,1 8-1,0 0 1,1 2 0,-1 0-17,2-16 0,0 0 0,0 0 0,0 1 0,1 1 0,0 3 1,1 1-1,1 0 0,-1 1 0,0 1 0,1 1 0,0 2 0,0-1 1,0 1-1,0 0 0,0 1 0,1 1 0,-1-1 0,1 1 1,0-1-30,0 3 1,0-1 0,0 1 0,0-1 0,0-2 0,0-6 0,0-1 0,0-2 0,0 1 0,0-2 0,0-1 0,0-1-1,1 0 1,-1-2 0,1 0 0,0 15 0,0-1 0,0-2 0,1 0-20,1-5 1,-1 0 0,1-2 0,1-1 0,1-6 0,0-1 0,2-2 0,-1-1 0,2 16 0,1-1 0,1-3-1,-1-10 1,1-3 0,0-2-52,4 22 0,1-5 0,-6-18 1,1-6-1,9 32 541,-6-25 1,-9-48-625,2-36 1,-12-28-1,-5-53 1,3 38 0,0-3 22,0-9 1,-1-3 0,-3-14 0,-1-3-1,0-9 1,-1-4 0,5 26 0,-1-2-1,0-2 72,1-7 0,-1-1 0,1-1 0,0-4 0,0 0 1,0-1-1,-1-7 0,-1-1 0,1 0 0,3 22 0,-1 0 1,1-1-1,0 0-20,0-2 0,-1 0 0,0-2 0,0 0 0,0-8 1,0-2-1,0 0 0,0-1 0,-1-5 0,0-1 0,1-1 1,-1-1-1,2 17 0,1 0 0,-1-1 0,1 0 0,-1 0 6,1-1 0,0 0 0,0 0 1,1 0-1,0 0 0,0 2 0,1 0 1,0 0-1,1 0 0,-1 1 0,2 1 1,0 1-1,0-1 0,0 2 0,1-1 1,-1-14-1,0-1 0,0 2 0,0 1-30,1 4 0,0 0 0,0 1 0,0 4 0,0-10 0,1 3 0,-1 3 0,1 14 0,1 3 0,-2 3 0,1-14 0,-2 7 70,0 17 0,-1 8 0,-3-6 0,-9 47 257,-5 20 1,-8 22 0,-1 19 0,-4 19-137,15-24 0,1 4 0,2 12 0,2 4 1,-1 17-1,1 3 0,4-21 0,0 2 1,0 2-40,0 7 0,-1 2 0,2 1 0,0 11 1,0 2-1,1 2 0,0-18 0,1 2 0,-1 0 1,0 1-1,0 4 0,0 2 0,1 0 1,-1 0-20,0 4 1,0 0 0,0 1-1,1 1 1,2-13 0,-1 1 0,1 1-1,0 0 1,0 2 0,-1 6 0,0 1-1,0 0 1,0 2 0,0 0 0,0 5-1,1 0 1,0 0 0,0 2 0,0-1-12,1-13 1,0 1 0,0 0 0,0 0 0,1 0 0,-1 0 0,-1 2 0,1-1 0,-1 1 0,1 0 0,0-1 0,0 0 0,2-2 0,-1-1 0,2 0 0,-1 0 0,0 0 0,1 0 0,-1 0 0,0 1 0,0-1 0,1 0 0,-1 1 0,1-1 1,-1 16 1,1 0-1,-1 0 1,1 0-1,0-1 1,1-2-1,0 0 1,0-1-1,0 0 1,1-1-1,-1-5 1,0 0-1,0-2 1,0 1-1,0-3 1,1 15-1,-1-1 1,1-2-1,-1-1 33,1-6 1,0-2-1,0-1 1,0-2 0,-1-7-1,-1-1 1,0-2-1,1-2 1,1 12 0,0-3-1,0-4 1,-2 22 0,0-6 251,-2-20 1,-2-8 0,-8 18-132,-11-56 1,4-45-1,-6-49 1,11 17 0,1-6-275,-4-14 0,0-6 1,2 10-1,1-4 0,-2-2 1,-3-12-1,-1-4 1,0-1-1,3 15 0,1-2 1,0-1-1,-1 0 23,0-6 0,1-1 1,-1-1-1,0-2 0,-1-7 1,0-3-1,0 0 1,1-1-1,5 17 0,0-1 1,0 1-1,1-2 1,0 0-1,0-4 0,0 0 1,0-1-1,0-1 0,0 0 12,0-4 0,0 0 0,0 0 1,0-2-1,1-1 0,1 11 0,1-1 1,0 0-1,0-2 0,0 0 0,1 0 1,0-4-1,0 0 0,0-1 0,1 0 1,0-1-1,0 0 0,2 0 0,-1-1 1,1 1-1,1-1 0,-1 0 0,1-1 2,1-1 0,0 0 0,0 0 0,1 0 0,0 0 0,0 0 0,0 0 0,1 1 0,0 0 0,0 0 0,0 0 0,1 0 0,-1-1 0,1 0 0,0 0 0,1 1 0,-1 0 0,1 0 0,1 3 0,-1 0 0,1 1 0,1 0 0,0 1 0,0 0-11,0 3 0,1 1 0,0 0 1,1 1-1,0 1 0,0 1 0,2-10 1,1 1-1,0 1 0,0 2 0,2 3 1,3-8-1,1 3 0,1 3 0,1 1 1,-1 9-1,1 0 0,0 3 0,0 3-112,5-12 0,0 3 0,0 6 0,3-7 0,-1 14 0,5 15 73,-15 56 1,-20 48-1,-11 35 1,4-29-1,1 5 180,-2 12 0,1 5 1,1-14-1,1 3 0,-1 2 1,1 9-1,-1 3 0,1 2 1,-3 10-1,-1 2 1,-1 3-36,4-19 1,-1 2-1,1 1 1,0 2 0,-1 7-1,0 2 1,1 1-1,0 1 1,2-16 0,0 1-1,1 1 1,0 0-1,0 1 1,1 1 0,-1 0-1,1 1 1,-1 0 0,1 0-13,0 2 1,-1 0 0,0 1-1,1 1 1,0 1 0,1-9 0,1 1-1,0 1 1,0 1 0,0 0 0,0 1-1,0 5 1,-1 1 0,0 0 0,0 1-1,0 1 1,1 0 0,0 3 0,0 2-1,0 0 1,0 0 0,1 1 0,-1-1-6,2-12 1,0 1 0,-1-1 0,1 1 0,0-1-1,0 1 1,1 0 0,-1 1 0,0 1 0,1-1-1,-1 1 1,1-1 0,0 0 0,1 0 0,-1 10-1,1 0 1,0 0 0,0-1 0,1 0 0,-1 1-1,1-1 1,0 1 0,0 0 0,0-1 0,0 1 0,0-1-43,1 0 0,-1-1 1,0 1-1,1-1 1,0 0-1,0-1 1,1-4-1,0 0 1,0 0-1,1-1 1,-1 0-1,1-2 1,0 12-1,0-2 1,1 0-1,-1-2 1,1-1-1,-1-8 1,1-1-1,0-1 1,-1-2-1,1 0 13,0 12 0,0-2 0,0-1 0,0-4 0,0 12 1,-1-4-1,0-5 0,-1-15 0,-2-4 0,1-4 188,0 17 1,0-12-1,0-5 1,-2-67 0,-2-48-106,-1-42 0,-2 24 1,0-5-1,1-19 1,1-7-1,0 24 0,0-3 1,-1-2-119,1-8 0,-1-2 0,0-3 0,2 14 0,-1-2 0,1-2 0,0-1 0,0-9 0,0-1 0,0-2 0,0 0 0,1-5 0,0-2 0,0 0 0,1 0-23,0 16 1,1 0 0,0 0 0,0-1 0,0 0 0,0-3-1,1-1 1,0 0 0,-1-1 0,1 1 0,0-1 0,0 0 0,0-1-1,0 1 1,0-2 0,1-3 0,-1-1 0,1 0 0,0-1-1,0 0 9,0 11 0,1 1 0,0-1 0,0-1 0,0 0 0,1-1 0,-1-6 0,1 0 0,1-1 0,-1 0 0,1-1 0,1 1 0,0-2 0,1-1 0,0 0 0,1 1 0,0-1 0,0 1 0,0 1 0,0 1 0,0-1 0,1 1 0,0 0 0,-1-1-2,1 2 0,0-1 0,1 1 1,-1-1-1,1 2 0,-1-1 0,0 4 1,0 0-1,0 0 0,1 1 0,-1 0 1,1 1-1,1 1 0,0 1 0,0 0 1,0 1-1,1 0 0,0 1 0,1-12 1,0 1-1,1 1 0,0 2 0,0 1-39,0 7 0,0 1 0,1 1 0,-1 2 0,1 2 0,2-7 0,0 2 0,0 2 0,2 3 0,5-10 0,1 4 0,0 3-59,-4 12 1,0 2-1,-1 8 1,2 1-1,-3 20 1,-11 33-1,-22 60 31,-2-9 1,-2 6 0,-6 16 0,0 6-1,-4 15 1,0 6 0,8-22 0,0 1-1,0 3 171,-2 7 0,0 3 1,1 2-1,5-13 1,-1 2-1,1 2 1,0 1-1,-1 8 0,1 2 1,-1 1-1,0 1 1,3-14-1,-1 1 1,1 1-1,-1 1 1,-1 1-18,-1 5 1,0 1 0,-1 1-1,0 1 1,1-1 0,0 1-1,0 0 1,0 1 0,0 0-1,0 2 1,1-11 0,0 0-1,0 1 1,-1 1 0,1 0-1,1 0 1,-1 3 0,1 0-1,0 1 1,1 0 0,0 1 0,0 0-9,0 4 0,0 1 1,1 1-1,0 1 1,0 0-1,1 0 0,2-9 1,1-1-1,-1 2 1,1 0-1,1 0 0,0 1 1,0 0-1,1 1 1,0 1-1,0 1 0,1-1 1,1 1-1,-1 0 1,1-1-1,0-1 0,0 1 1,1-1-1,0 1 1,0-1-1,0 0 1,1-1-20,-1-2 0,1 0 0,1-1 0,-1 0 0,1 0 0,0 0 0,0-1 1,-1 14-1,1-1 0,0 0 0,0 0 0,1-1 0,-1 1 0,1-2 0,0-1 1,0 1-1,0-1 0,0 0 0,1 0 0,0-2 0,0 0 0,0-1 0,0 1 1,1-1-1,0 0-60,0-2 1,0 0 0,1 0 0,0-1 0,0-1 0,0-2 0,0 8 0,0-2 0,1-1 0,-1-1 0,1-2 0,1-5 0,0-2 0,-1 0 0,1-2 0,0-2 0,0 12 0,-1-3-1,0-1 1,1-3 205,-1 17 1,1-3 0,-1-5 0,0-15 0,1-4 0,-2-5-13,-1 10 1,0-14 0,0-13 0,0-73 0,-2-54-251,-1 19 1,0-5 0,2-19-1,-2-5 1,0 17 0,-1-2-1,0-2 1,0-8 0,-1-3-1,0-2 33,0-7 0,0-2 1,0-2-1,1 18 1,-1-1-1,1-1 1,0-2-1,-1-6 1,1-2-1,0 0 1,0-1-1,-1-4 1,1 0-1,0 0 0,-1-1 14,1-1 0,0 0 0,-1-1 1,1 0-1,0 17 0,0 0 0,1-1 1,-1-1-1,0 1 0,0-2 0,0-1 1,-1 0-1,1 0 0,0-1 0,-1-3 1,0 0-1,0-1 0,0 0 0,0-1 2,-1-5 1,1-1 0,0 0 0,-1-1 0,1 1 0,-1 3-1,0-1 1,1 1 0,-1 0 0,0-1 0,-1-4 0,1 0 0,-1-1-1,1 1 1,-1 0 0,1 3 0,0 1 0,0 0 0,1 1-1,-1-1-2,1 3 0,1-1 0,-1 1 1,1 0-1,-1 0 0,1 2 0,1 0 1,-1 0-1,1 1 0,0 1 0,0 2 1,1 1-1,-1 1 0,1 1 0,1 0 1,-1-15-1,0 0 0,1 2 0,0 2-30,0 6 0,0 1 0,0 2 0,2 3 0,1-16 0,1 3 0,1 3 0,1 11 0,0 3 0,1 3 0,3-20 0,1 7 327,-2 20 1,-1 9 0,3 4 0,-14 70-106,-7 43 0,5-10 1,-2 6-1,-5 6 1,-3 3-1,2 10 1,0 3-60,0 10 1,1 3 0,3-17 0,1 2 0,1 3 0,0 9 0,0 3 0,1 1 0,0-16 0,0 2 0,-1 0 0,1 2-25,-1 6 1,-1 2 0,1 1 0,0 0 0,1 2-1,-1 1 1,1 0 0,0 2 0,0 5 0,1 1 0,-1 0-1,0 1 1,2-19 0,0 1 0,0 0 0,0 0 0,0 1-14,1 4 1,-1-1 0,1 2-1,0 0 1,0 1 0,1 4-1,1 2 1,-1 0 0,2 1-1,-1 1 1,0-13 0,1 2-1,0 0 1,0 1 0,1 0-1,-1 0 1,1 0 0,-1 1-1,1 0 1,0 0 0,1 0 0,-1-1-15,1 0 1,-1-1 0,1 1-1,0-1 1,0 0 0,1-1 0,0 17-1,1-1 1,1-1 0,0 0 0,0 0-1,1-3 1,1-1 0,0 0 0,1-1-1,0 1 1,0-2 0,0 0 0,1-1-1,0 1 1,0-1-76,1-1 0,0 0 0,0 0 1,0-1-1,1-2 0,3 13 0,-1-3 1,2-1-1,-1-1 0,1-3 1,0-2-1,0 0 0,0-3 0,0-5 1,0-3-1,0 0 0,0-2 121,3 19 0,0-3 0,-1-2 0,-3-12 0,-1-2 0,-1-4 0,1 18 0,-3-7 120,-2-17 1,0-9-1,0-3 1,-8-66 0,-5-40-90,-6-38 1,1 25 0,-3-5 0,-3-19 0,-2-5-1,3 23 1,0-2 0,0-2-128,-2-8 1,-1-2 0,0-3 0,3 13-1,0-2 1,0-2 0,1-1 0,-1-6-1,2-2 1,0-1 0,0 0 0,0-5-1,0 0 1,1-1 0,0-1-28,3 15 0,0 1 0,0-2 0,1 0 0,0-1 1,0-4-1,1 0 0,0-2 0,0 0 0,1-1 1,0-6-1,1-1 0,0-1 0,1 0 0,0-2 1,1 14-1,0-1 0,0-1 0,1 0 0,0-1 0,0 0 7,0-3 1,0-1 0,1 0-1,0-1 1,0 0 0,0-1-1,1-4 1,-1-1 0,0-1-1,1 0 1,0 1 0,1-1-1,0 0 1,0 1 0,0-1-1,1 1 1,0-1 0,1 0-1,-1 13 1,0 0 0,0 0-1,1 0 1,0-1 0,0 1-1,0 0 2,1 0 0,-1-1 0,1 1 0,0 0 0,1 0 1,0 0-1,0-1 0,1 2 0,0-1 0,1 0 1,0 0-1,0 0 0,1 1 0,0 0 0,2-11 1,0 0-1,1 1 0,0 1 0,0 0 0,2 0 1,0 5-1,0 0 0,1 0 0,1 2 0,1-1 0,0 2-14,0 2 0,1 1 0,0 1 1,1 0-1,1 1 0,0 1 0,2-9 1,2 1-1,0 1 0,0 1 0,1 2 1,5-15-1,0 3 0,0 1 0,0 2 1,-4 10-1,1 2 0,-2 2 0,1 1-145,2-11 0,0 3 1,-2 4-1,5-18 0,-4 10-49,-7 30 0,-1 10 0,8-2 0,-14 70 386,-5 45 0,-7-7 1,-4 7-1,-1 13 1,-1 4-1,-2 14 1,-1 4-71,2-25 0,1 3 0,-1 2 0,-2 10 1,-1 3-1,1 3 0,2-19 0,1 2 0,-1 1 1,0 1-1,-1 5 0,0 1 0,0 1 1,0 1-20,-1 4 1,0 1 0,0 1-1,-1 2 1,2-15 0,0 2 0,-1 0-1,1 0 1,0 1 0,0 2 0,1 0-1,0 0 1,-1 1 0,1 0 0,-1 0-1,1 0 1,-1 0 0,1 1 0,0 0-54,-1 1 0,0 1 1,1 0-1,-1 0 1,1 2-1,0 4 1,0 1-1,0 1 1,1 1-1,0 0 1,1-13-1,1 1 1,0 0-1,1 0 0,-1 1 1,1 0-1,0 1 1,0 0-1,1 0 1,-1 0-1,1 0 1,0 0-44,0 0 1,1 0 0,-1-1 0,1 1 0,0-1 0,1 0 0,-1 14 0,1-1 0,0 0 0,0-1 0,2-2 0,0-6-1,0-2 1,1 0 0,1-1 0,-1-1 0,1-2 0,0-1 0,0 0 0,1-1 0,-1 0 46,0 16 0,0 0 0,0-2 1,1-2-1,0-7 0,1-1 0,-1-2 1,0-3-1,0 11 0,-1-3 0,0-4 1,0-13-1,1-3 0,-1-3 243,0 11 1,-1-8 0,0 5 0,-4-74 81,-3-47 1,-1-8 0,0-9-132,-5-20 1,-1-7-1,3 18 1,-1-3 0,0-3-132,-3-13 1,-1-3-1,1-3 1,3 18-1,1-2 1,0-1-1,0-1 1,0-7-1,-1-1 1,0-2-1,1 0 1,0-3-1,1-1 1,1-1 0,0-1-113,2 17 0,0 0 0,0-1 0,1-1 0,0 0 1,1-2-1,0-1 0,1 0 0,0 0 0,1-2 1,-1-5-1,0-1 0,1-1 0,0 0 0,1-2 1,0 14-1,0-1 0,0 0 0,0-1 0,1 0 0,0-1 6,0-3 0,1 0 0,-1-1 0,1-1 0,1 0 0,-1 0 0,1-4 0,0-1 0,0 0 0,0-1 0,2 1 0,-1 0 0,2 0 0,1 0 0,0 0 0,0 0 0,1 0 0,0-1 0,0 0 0,0-1 0,0-1 0,1 1 0,0-1 0,1 1 3,-2 13 0,0 0 0,1 0 0,-1-1 0,1 1 1,0 0-1,1-1 0,0 1 0,0-1 0,1 0 1,0 0-1,0 0 0,0 0 0,0 1 0,2-12 1,0 0-1,0 0 0,0 1 0,0 0 0,1 1 1,-1 4-1,0 1 0,1 1 0,-1 0 0,1 0 0,-1 1-14,1 4 0,-1 0 0,0 0 1,0 1-1,1 1 0,0 2 0,2-9 1,0 2-1,1 2 0,0 0 0,2 2 1,4-15-1,0 2 0,3 2 0,0 3 1,-1 10-1,1 2 0,1 2 0,0 3-89,7-10 1,2 4-1,0 5 1,13-13-1,2 13 1,-12 30-1,1 9-56,29-9 0,-4 58 1,-13 43-1,-28-12 0,-4 5 295,1 11 0,-3 7 0,1 17 1,-2 8-1,-4-17 0,0 3 1,0 3-1,0 9 0,1 2 1,-1 2-42,-3-17 1,0 1 0,0 1 0,-2 2 0,1 8-1,-1 1 1,-1 2 0,0 0 0,0 7 0,0 0 0,0 2-1,-1 0 1,-1-15 0,0 2 0,0-1 0,-1 2 0,0 0-14,0 6 1,-1 1 0,0 0-1,0 1 1,0-1 0,0 1-1,0 0 1,0 0 0,0 1-1,0 0 1,-1-12 0,-1 1-1,0 0 1,0 0 0,0 0-1,1 0 1,-1 1 0,0-1-1,0 0 1,1 1 0,-1-1 0,0 1-35,1 1 0,-1-1 0,0 1 0,0 0 1,0 0-1,1 0 0,0 1 0,0 0 0,0 1 1,1-1-1,-1 1 0,0-1 0,0-1 0,0 0 1,0 0-1,0 0 0,0-1 0,0 0 0,1 14 1,0 0-1,0-1 0,0 0 0,0-2 42,1-6 0,-1 0 0,1-1 0,0-1 0,-1-2 0,0 12 1,-1-1-1,0-3 0,0-1 0,0-9 0,0-1 0,-1-2 1,0-2-1,0 15 0,0-2 0,-1-4 144,0-10 1,0-3-1,0-7 1,-1 0 0,-2-13-34,-8-17 1,-1-63 0,-1-22 0,-1-12 0,0-9 0,-1-4-83,-2-14 1,0-5 0,2 16 0,-1-2 0,1-4 0,-1-11 0,2-3 0,-1-3 0,4 19 0,-1-3 0,1 0 0,-1-2-32,0-5 1,1-3 0,-1 0 0,1 0 0,1-1 0,0-1 0,1 0 0,0-2 0,1 15 0,0-2 0,0 0 0,1 0 0,-1 0-1,1-2 1,1 0 0,-1 0 0,1-1 0,0 0-94,-1-3 0,1-1 0,0 0 1,1-1-1,0-1 0,1 8 0,0 0 1,1-2-1,-1 0 0,1-1 0,0 0 1,-1-4-1,0-1 0,1-1 0,-1 0 1,1 0-1,0-1 0,0-1 0,0-1 1,1 0-1,0-1 0,0 1 0,0 0 0,1 0 0,-1-1 0,1 1 1,1 0-1,-1 1 0,0 0 0,1 2 1,-1 1-1,1 0 0,-1 1 0,1-1 1,0 2-1,1 1 0,-1 0 0,0 1 1,1-1-1,0 2 0,0 0 0,1-14 1,0 1-1,1 0 0,0 1 0,1 1-19,0 2 1,1 1-1,0 0 1,2 3-1,1 2 1,2-5-1,1 2 1,2 2 0,1 3-1,0 8 1,1 1-1,2 2 1,0 3-1,5-10 1,1 3-1,1 4-79,12-20 1,3 7-1,-2 19 1,5 10-1,-1 19 1,2 9-1,38-10-105,-6 26 0,-10 36 0,-3 23 0,-1 33 289,-29-23 0,-2 5 1,2 17-1,-1 6 0,-7-14 1,-1 4-1,-1 1 0,2 8 1,-1 1-1,0 3 18,0 8 0,0 1 1,0 4-1,-6-17 1,0 3-1,0 1 1,-1 1-1,0 6 0,0 2 1,-1 1-1,-1 0 1,-2-15-1,-1 0 1,-1 0-1,0 1 1,-1 0-112,1 1 1,-2 1 0,1 0 0,-1 0 0,0 1 0,-1 3-1,0 0 1,0 2 0,0-1 0,-1 1 0,1 3 0,-1 1 0,0 0-1,0 0 1,0 1 0,0 2 0,-1 1 0,0 1 0,1-1-1,-1 1 22,-1-14 0,0 0 0,0 1 0,0-1 1,0 0-1,1-1 0,0 11 0,1 0 1,0-1-1,0 0 0,0 0 0,-1-1 1,-1 0-1,1 1 0,-1-2 0,1 0 1,-1-6-1,0 0 0,0-2 0,-1 0 0,1 0 98,0 14 0,-1-1 0,0-1 0,0-1 1,0-6-1,0-1 0,-1-1 0,0-3 0,0 15 1,-1-2-1,0-4 0,0-9 0,1-2 1,-1-5 125,-1 19 1,-2-9-1,0-21 1,-4-9 0,-13 6-1,-4-36 1,-6-45-1,-13-56 1,15 23 0,0-5-116,-6-13 1,-1-6 0,8 11 0,-1-4 0,1-3 0,-5-9 0,0-3 0,1-3 0,5 17 0,1-1 0,0-2 0,1-1-134,-2-4 0,0 0 0,2-2 0,0-1 0,0-4 0,0 0 0,2-2 0,1-2 0,0-6 0,1-2 0,1-1 0,0-2 0,3 17 0,0-1 0,1 0 1,0-1-1,-1-1 7,0-6 0,-1 0 0,1-1 1,0 0-1,1-1 0,1-1 1,0-1-1,0 0 0,1-1 1,0-1-1,1 12 0,0-1 1,0-1-1,1-1 0,-1 1 1,1 0-1,1-1 0,-1 1 1,1 0-1,1-1 0,-1 1 0,1-1 0,-1 1 0,1-1 0,1 0 1,-1 0-1,1 1 0,-1-1 1,1 1-1,0 0 0,0 1 1,0-1-1,1 1 0,0 1 1,0-14-1,0 1 0,1 0 1,0 2-1,0 0 0,1 4 1,0 2-1,1 0 0,0 1 0,0 1-26,0-13 1,1 1 0,0 3 0,1 2-1,1 11 1,-1 2 0,2 2 0,-1 3 0,1-13-1,1 4 1,1 4 0,0 11 0,2 2-1,0 4-257,5-19 0,2 11 0,3-5 82,8 61 0,-10 45 0,7 48 0,-5 23 185,-5-37 1,-1 3 0,0 15-1,0 6 1,-1-20 0,0 2 0,0 2-1,0 8 1,-1 2 0,0 2 75,-1 5 0,-1 3 1,1 1-1,1 6 0,1 3 1,-2 0-1,-3-24 0,-1 0 1,0 1-1,1-1 0,-1 3 1,1 0-1,0 0 1,0 0-78,0 0 1,0 1-1,0 0 1,0 2-1,-2 5 1,0 1-1,0 0 1,0 1 0,0-2-1,1 1 1,-1 0-1,0 0 1,0 0-1,0-1 1,-1 1-1,0-1-9,0 0 1,0 0 0,0 0 0,0-2-1,1-3 1,-1-2 0,0 0 0,1-1 0,0 23-1,0-2 1,1-1 0,0-7 0,1-1-1,0-2-39,0-8 1,0-3 0,0-1 0,3 23-1,2-6 1,1-26 0,3-6 0,0-7-1,1-4-874,14 29 984,2-31 0,13-15 0,2-16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5.67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219 194 8013,'-31'11'124,"-7"16"0,16-5 120,-4 17 0,13-6-59,6 0 1,5 3 13,2 10 0,2 4-89,5 10 0,13-3-45,13-4 0,13-9-63,7-18 0,4-8 50,2-18 1,-8-9-1,-7-9 31,-9-12 0,-2 3 0,-11-15-43,-4-2 1,-12 5 0,1-7-1,-5 4 7,-2 2 1,0 7 0,-2-2-51,-5-7 0,-6 3-11,-13-8 0,-7-1 16,-14 2 0,-3 2 24,-10 11 0,1 6 97,0 14 0,8 9-65,5 17 1,8 16-1,10 17 1,10-2-20,7-2 0,-2-1 1,7 3-1,1 5-8,3 1 1,2-3 0,0 3 0,0-1-9,0-5 1,2 0 0,5 0-10,6 2 1,7-7-25,6-6 0,7-8 3,13 1 1,-4-13-1,6-6 6,1-5 1,-14-13 0,5-7 25,-3-6 0,-6-4 0,-3 1 35,-6-6 1,0 2 0,-13-2-1,0-2-20,0-2 1,-3 4 0,-6-2-26,0-7 0,0 9 1,0-7 7,0 3 1,-17-1-42,-10-1 1,-8 6 0,-4 4 9,-1 7 0,7 5 0,-2 12 18,-7-1 0,7-1 1,-11 7 1,10 13-11,-3 14 0,8 3 0,13 17-3,5-6 1,4 6 0,9-1-1,0-2-1,0-2 1,5-1 0,8 6 0,2-1 1,18 2-68,3-8 0,-3-23 38,6-3 1,-4-12 36,12-9 1,-8-13 0,-8-13 24,-11-4 0,-7 4 1,-9 0-1,3-2-6,-3-3 0,-1 5 1,-6-2-9,-3-7 0,-5 3-39,-9-7 0,-11 4-42,-8 2 1,-1 16 16,-6 4 0,4 18-13,2 9 1,18 12-1,7 23-78,4 4 1,11-2-61,0 9 0,11-2-48,15 2 0,5-9 0,9-18 0,-1-13-738,1-8 820,8-5 0,2-33 0,4-14 0,9-2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7.14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218 10 8313,'-59'39'201,"15"-6"126,4 0 1,9 7 0,5 8-237,13 3 1,8-5 0,5 5 0,0-3-142,0-4 1,2-2-1,5-3 174,6 1 1,14 6-10,6 0 0,4-11 6,3-15 1,6-9 0,0-13-3,-2-5 1,-9-4 0,-4-11-67,-2-4 0,10-11 0,-6-10-55,-4 3 1,-1-4 0,-4 0 84,1-3 0,-17 7-10,6-2 1,-6-2-50,-8 1 1,-6 10-1,-21 8-25,-6 1 0,-4 8 0,-5-4 38,-4 2 1,2 13 12,-9-11 0,3 16 0,-3 4-26,7 11 1,13 9 0,6 6-22,5 7 0,5-2 0,1 2-10,3 2 0,9 9 1,-3 2-14,5-2 1,2 13 0,2 1 52,5-3 1,-1-9-22,14-7 1,4-12 0,16 3 23,0-12 0,-1-3 1,3-8 40,4-3 1,-2-4 0,7-6 19,-3-7 1,-8-7 0,-10-7 15,-1-6 0,-3 3 0,-6-3-12,0-2 0,-9-5-48,-4-6 0,-5 4 0,-4-4-18,-5 4 0,-6 9-72,-14 0 1,-10 9 0,-11-3 8,-3 5 1,7 5-1,-2 1 1,4 5-5,3 3 0,-3 1 5,-4 7 1,4 18 0,-2 10 20,9 14 1,8 2 0,14 7-6,6-3 0,5-2 0,2-6 0,0-1 3,0 1 0,9 0 0,6 1-20,10 5 1,-1-13 7,9 0 1,2-11 126,11-8 0,-4-8 70,4-12 0,-6-14 0,-7-13-8,-7-5 0,-10-3-84,-3-6 0,-9-1-68,3-5 1,-7-2-82,-7 9 0,-13 2-20,-13 11 0,-13 5 43,-7 8 0,5 11 1,2 9 0,6 20-6,7 19 0,13 8 1,14 8-68,4-3 1,4-5-11,4 5 1,8-8-9,12 2 1,11-15 81,10-11 0,-1-11 92,-7-16 0,-1-6-67,-5-13 1,-13-5-158,-14-9 0,-4 1-149,-2-1 1,-8 1-655,-6-1 0,-12 9 738,4 3 0,11 52 0,13 11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7.92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139 1 7469,'-18'33'284,"5"0"1,-5-13 106,5 6 1,-5 0-201,-1 14 1,1 0-1,5-1-41,6 1 1,5 6 0,4 0-138,5-2 1,6-4-85,13-7 1,12-7 3,8-13 0,7-17 52,-7-22 0,-2-14 0,-13-17 27,-11 4 0,-3 11 0,-10 7 4,-3-7 1,-2 9 0,-4-6 21,-4 1 1,-8 7-7,-12-2 1,0 16-13,-14-3 0,3 16-38,-16 4 1,18 11 0,-1 15-145,6 7 1,16 7-331,1 6 0,20 2-492,13 5 877,17-13 1,18-49 0,11-15 0,8-5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9.21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394 0 8239,'-48'9'-64,"4"2"409,-9 9 1,9 2-74,-2 4 1,13 5 0,9 9-184,8-1 0,7-6 0,9 3 91,0 5 1,0-1 0,0 8-2,0 1 1,9-14-1,7 7 8,8 2 1,7-11 0,8 2-75,1-11 1,-1 0 0,1-13 0,0 0-75,-1-4 1,-6-5 0,0-2 0,2 0 45,3 0 1,-5-11 18,0-9 0,-2-17 0,2-14-39,-7 1 0,-13 8 0,-6 9-48,-5-2 1,-2-9-1,0-5 9,0-1 1,-2 12 0,-5-1-8,-6 1 0,-7 8 1,-6-1-5,-7 2 0,2 5 0,-2 9 0,-2 4 45,-3 2 0,-3 2 1,-3 7-1,-3 0 13,3 0 0,3 2 0,1 5 0,0 6 21,1 5 0,6 13-89,0 8 0,9 7 1,-1 9-24,10-2 1,8-9 0,12 2 29,1-4 0,19 2 0,-1-2 0,7-7 33,2-4 1,-7-5-1,7-6-10,2 0 1,11-2-1,5-5 61,0-7 0,-10-3 1,-8-3 0,0-18 138,7-8 0,-11-18-222,-10-9 0,-1-2 0,-11 2-61,-3 7 1,-2 4-1,-4 2-58,-5 1 1,-1 6 0,-8 0 15,3-2 0,-9-1 0,-11 1 61,-4 2 1,-3 11 0,-2 2-8,-4 12 1,9 10 12,-10 11 1,14 22 0,0 18 0,18-2-6,11-1 1,4-1 0,0 3 0,0-5-29,0-6 0,8-1 0,8 0-55,8-1 1,9-8 56,13-5 1,5-12 103,8-8 1,-10-21 59,-10-12 0,-8-8 1,-13-4-98,-5-1 0,-2 7 0,-7 0-33,3-2 1,-1 4-23,-6-2 1,-11 0 1,-8-7 0,-10 5 1,-11 9-26,1 13 0,-1 8 1,1 7-43,-1 5 1,14 8-9,-1 18 0,12 0 0,-5 14-123,11-6 1,9-1 0,9-3-9,11-4 0,2-4 0,11-11 0,2-3-246,2-2 0,3-8 328,0 1 0,7-15 0,7-6 0,4-2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0.28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298 136 7973,'-51'27'-492,"5"-1"0,4-6 983,3 13 1,10 2-1,9 11 1,11 3-1,16 4 1,13 2-165,13-9 1,4-7 0,3-10 28,-1-7 1,-3 0-316,3-15 0,-4-1-36,12-6 1,-6-11 21,-1-9 0,-5-8 0,-9-12-27,-12 1 0,-3-10 64,-5-4 1,7-2 38,-6 3 1,-5 3-71,-15 10 0,-2 10-55,-18 9 0,0 3 1,-9 10-37,-4 3 1,2 10 28,-9 7 0,0 16 78,-6 11 1,13 6 0,10 9-25,14-2 0,16-16 0,-1 3-12,5-3 1,13 7 0,7 2-28,6-2 1,11-15 14,-2-3 0,11-10 84,2 3 1,0-8 14,-6-11 0,-9-17 36,-5-10 0,-6-10-101,-7-9 1,2-3 0,-8-3-72,-3 5 0,-1 12 1,-3 0 11,0-7 1,-9 9 18,-4-6 0,-14 3 1,-6 1 46,-4 9 1,4 8-1,-2 18 105,-7 0 1,9 5-114,-7 8 1,7 9 0,0 20-138,7 4 1,13-11-1,8 7-138,10 2 0,8-9 0,13 7-5,7-5 0,7-4 0,4-13 0,4 0-738,3 0 820,-7-9 0,27-13 0,12-5 0,3-4 0,-1 0 0</inkml:trace>
  <inkml:trace contextRef="#ctx0" brushRef="#br0" timeOffset="1951">496 255 8166,'-33'0'-492,"0"0"0,0 0 983,-7 0 1,7 0-160,0 0 1,7 9-253,-7 4 1,15 7 79,-2 6 1,14 5-89,-1 9 0,5 8 1,2 3 24,0-1 0,9-8 1,8-7-69,14 7 0,-2-9 3,17 7 1,-2-14 0,9-2 15,-7-8 1,-11-7-1,-2-12 36,2-3 0,-4-7 9,2-14 1,-7-4-14,7-8 0,-8-1-64,1 1 0,-11-8-6,-1 1 0,-10 0 0,3 6-22,-5 1 0,-2 6 0,-2 0-13,-5-2 1,-6 4-1,-11-2 23,-3-2 1,-1 4 40,1-2 0,-12 2-11,-14-2 0,-4 0 0,0 13 61,4 9 1,2 9-62,5 9 0,4 17 0,-2 11-33,9 0 0,6 7 1,10 6-1,-1 3 1,9-7 0,4 4-2,5 1 0,4-7 0,5 4 9,6-4 0,11-3 1,5 3 23,2 4 1,-5-11 0,7 3 10,2-7 1,-4-5-14,2-6 0,0-9 23,7-5 0,-1-8-9,1-11 0,-16-2 0,-4-18-15,-3-3 1,-6 6 0,0-3-22,-2-3 1,4-1-38,-6-3 0,2 1 0,-5-1-22,3 1 0,-1 3-5,-6-3 1,-9 4 25,-4-12 0,-7 6 30,-6 1 0,-14 7 11,-12 0 0,-3 18 0,2 1 1,7 10-2,4 4 1,0 4 0,-2 10-13,-2 12 0,9 3 1,8 4-1,5 2-33,4 2 0,-2-4 0,15 0 0,3 2-174,2 3 0,13 10 0,9 3-32,10-1 0,8-1 0,1-12 0,1-2-82,0-2 0,1-8 0,3 1 263,3-4 0,52-20 0,-47-3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3.71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170 137 7959,'-40'29'-847,"7"-7"818,0 4 0,11 5 356,3 2 1,1 4 0,14 3-133,6-1 0,0-6-78,11 0 1,9-2 22,11 2 1,5-6-95,1-14 1,-6-4-34,0-9 1,0-11-1,7-9 1,-9-9-10,-5-10 0,-11-1 14,-1 0 1,-10 1 12,3-1 1,-10 1 3,-10-1 1,-2 16-16,-18 4 1,6 14 3,-6-1 0,0 5-3,-6 2 0,8 11 0,5 9-18,4 10 1,11 1 0,4 2-7,5 2 1,2-4 0,2 2-5,5 2 1,6-4-18,13 2 1,5-11 21,9-2 0,-1-11 49,1-16 1,-16-6 20,-4-14 0,-7-3-51,0-10 1,3-6-24,-10 0 1,-1-1 0,-12 8 0,-4 6 2,-9 0 0,-8 9 0,-5 0 40,-5 8 0,5 7 8,0 9 1,7 5-31,-7 8 1,11 9 0,2 20-15,11 4 1,7-11 0,6 7-29,10 2 0,-6-11-122,19 6 1,-1-14 85,14-6 0,-1-8 21,1-11 0,-11-11 98,-10-8 0,-1-17 45,-11-10 1,-1 0-70,-6 6 0,-9 1-11,-4-1 1,-7 1 0,-6-1 1,-5 16 11,-8 4 0,6 16 0,2 6 5,2 16 0,9 6-11,7 15 1,9 3 0,-3 13-12,5-2 1,2-16-1,4 5-15,10 2 1,-1-18-2,13 7 1,5-13-13,2 7 1,4-14 44,3-7 0,-9-14-24,-5-12 0,-6-9 0,-5-10-21,-1-1 1,-10 5-33,3-5 0,-7 5 36,-7-11 0,-13 4 15,-13 3 0,-4 14 7,-3 6 1,-6 16-9,0 10 0,8 13 0,12 22-8,4 4 0,11-5 0,4 6 1,7-6-240,7-1 1,4-7 0,11 0-1,4 0-252,7-2 0,11 2 389,3-13 0,22-25 0,13-10 0,4-7 0,0 0 0</inkml:trace>
  <inkml:trace contextRef="#ctx0" brushRef="#br0" timeOffset="1734">269 98 8210,'-40'-11'428,"10"2"-472,-8 9 0,12 11 302,-1 9 0,1 8-31,13 12 1,-3 8-96,3 5 0,4 2 0,9 0-25,0-2 1,0-16-1,3 3-51,3-3 1,5 0 0,11 3 1,5 0 0,3-10-15,10-3 0,0-14 0,-1-6 67,1-5 0,-7-7 10,0-8 1,-2-9 0,4-17-24,-2-1 1,-11 7 0,2 0 13,-2-2 1,-13-3-78,11-1 1,-7-7-28,0-1 0,-4 1 25,-9 7 1,-11-1 23,-9 1 1,-2 8-1,-11 4 21,-2 5 1,2 3-2,-7-1 1,-2 7 0,-10 2 67,5 2 1,12 4-139,2 12 1,2 15-18,-2 18 1,5 8 0,10 9-21,5-4 0,4-11 0,9-9-88,0 2 0,2 11 44,5 7 1,6 2 43,14-2 0,1-5 24,5-8 0,5-10 5,-5-3 1,4-14 24,3-6 1,-1-16 0,1-9 71,-1-6 1,-6-7-64,0-2 1,-8 0 0,3-15-25,1-1 0,-16 14 0,2-7-7,-4-2 0,-9 11 0,5-6-19,-5 2 1,-4 6 0,-5-2-13,-6-2 0,-6 4 1,-8 0-5,-6 2 1,2 3 0,-4 8-7,-7 5 1,1-2 0,-10 8 19,3 3 1,8 4-1,7 6-109,-2 8 1,4 14 4,-2 12 0,11 6 0,0 7-41,7-7 0,10 4 0,1 1-81,8 0 0,1-10 0,10-10 0,5 0-82,4 0 0,5-7 0,-1 5 82,12-1 0,-1-8 0,8 2 0,-6-9 82,-1-4 0,19-23 0,10-9 0,5-5 0,1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6.86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416 33 8253,'-33'0'491,"0"0"1,13 2-344,-6 5 0,12 4 179,-12 9 1,2 4-120,-9 9 1,-2 0-1,6 15-40,-2 1 0,9-14 1,0 7-86,7 2 0,10-11 1,-1 6-69,4-1 1,13-8 0,8-1-55,12-7 0,0 0 0,4-15-1,7-3 0,-9-4 35,7-7 1,1-6 39,6-13 1,-10-7-24,-11-13 1,-6 4 0,-4-4 7,-3 4 0,-9 0-1,3-4 1,-5 2 141,-2-9 0,-11 11-9,-9 3 0,-8 3-31,-12 17 1,-8-3-106,-5 15 1,4 9 0,3 14-15,4 8 1,9 4-1,5 8 1,4-3-15,6 2 1,5 2-1,-3 5-41,3 4 1,9-4 0,-3 6 48,5 1 0,11-7 39,4 4 0,16-7-26,10-6 1,1-6 31,6-14 0,2-4 69,-1-9 1,-1-18-27,-7-8 0,-6-9-41,0-5 1,-8-6-16,1 0 0,-13-1 0,-6 8 21,-5-1 0,-2 7-10,0 0 1,-11 0-46,-9-6 1,-2 8-22,-11 4 1,0 8 0,-6 5 21,-1 8 0,0 4 0,1 4-6,-1 4 0,9 8 0,3 14 5,-1 12 0,9-7 1,-2 6-1,9-1-1,4-1 1,-4-4-1,7 2 5,1 7 0,5-2-38,7 6 1,13-4 0,13-7-87,4-9 1,-4-6 84,0-13 1,0-7 151,7 0 1,-10-11-61,-3-16 1,-5-3-25,-2-10 0,-9-6-80,-5 0 0,3-1 1,-2 8-34,-3-1 0,-11 7 38,-6 0 0,-7 2 0,-6 1-1,-7 10 0,2 9 1,-2 13-39,-2 5 0,-2 15 0,1 15-151,10 7 1,0-4-1,15-5-254,0 7 0,2-7-492,9 11 787,26-17 0,69-1 1,-27-23-1,0-1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8.3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120 194 8117,'-38'40'-22,"5"-1"1,7 1 219,13-1 1,6 1-10,14 0 0,13-1 100,13 1 1,-3-16-39,3-4 0,-6-7-65,6 0 1,-2-8-39,2-19 1,2-3-49,-9-23 0,-2 3-95,-10-16 0,-6 2 0,-8-1 69,0 5 1,0 12-31,0 2 1,-8 0-1,-8-6 20,-8-1 1,0 9 6,-9 5 0,0 6-73,-7 7 1,-4 8 0,5 19 21,8 12 1,9 3-1,6 4-16,3 2 0,9 9 0,-3 2 35,5-2 1,2 7 135,0 1 1,4-1-150,10 2 0,1-18-38,18-2 0,0-11-3,7-9 1,-1-8-43,1-19 0,-7-1 111,0-18 0,-9 0 120,2-7 1,-6-6-152,-7 0 0,-4 0 0,-9 6-22,0 1 1,-4 6 9,-9 0 1,-9 2-26,-18-2 1,-6 6 42,0 14 1,-1 4-1,8 14-6,-1 8 0,16 2 0,6 18-14,7 3 1,-2 8-1,7 2 1,1-2 6,3-2 1,2-9-1,2 0 1,5 2-9,6 2 1,7 5-47,6 4 0,14-6-77,13-1 0,4-10 111,2-16 1,-8-15 0,-9-18 0,-14-11 1,-4 1 0,-17-6 108,-3-5 0,-1 8 0,-3-7-58,0 3 0,-18-3-97,-8-6 1,-18 4-30,-9-4 0,4 13 1,3 9-106,4 8 1,16 18-1,4 18-63,4 11 0,5 0 0,13 2 0,0 2-738,0 2 889,18-6 1,14 4-1,11 3 1,9-1 0,1 1-1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9.59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396 40 8137,'-50'22'181,"-5"13"104,9-8 0,2 17-151,11 8 0,13-3 0,13-3-67,5-4 1,2 4 0,2 2 146,5 3 1,6-14-130,13 3 0,7-14 5,14 1 1,3-16-37,9-11 1,-8-16 0,-5-12 15,-4-3 1,-11 4-1,-5-8 2,-4-6 1,-4 8 0,-5-7-42,-6 3 0,1-7 1,-1-3 39,-3 3 0,-4 9-56,-6 2 1,-14 2-1,-15-2-38,-9 7 0,2 4 1,-4 4-1,4 5 34,2 7 1,1 3 0,-1 3 0,1 3 49,-1 3 0,1 5 0,1 11 0,5 5-21,7 6 0,4 4 0,2 5 0,2 2-26,5 2 1,4 2 0,9-4 0,0 5-92,0 1 1,5-4-1,6 5-135,9-3 1,8-8 140,5-7 0,0-11 0,13-2 43,-4-11 0,-9-7 0,0-4 139,2-5 1,-6-6 0,-1-14 19,1-6 0,0-6 0,4-5-70,-7-2 0,-4 4-49,-2 2 0,-7-1 0,-2-12-20,-2 7 0,-5 10-6,-10 3 1,-14 3-1,-13-3 38,-5 6 1,-3 7 5,-6 7 0,6 7 0,-5 17-26,4 15 1,11-2-1,7 18-7,8 2 0,1-4 1,8 6-1,3-4-54,2-3 1,2-6-1,2 0-66,5 2 1,-1-4 21,14 2 1,4-18 74,16-1 0,-7-14 28,0-14 1,-16-1 2,3-18 0,-5 0 0,3-6-100,-5-1 0,-4 7-194,-9 0 0,0 0-695,0-7 0,0 18 938,-9 14 1,-11 80 0,5-23-1,0-1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40.80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199 148 8076,'-51'11'-44,"3"6"273,8-3 0,11 5-363,10 8 1,8-10 99,11 10 0,4-3 155,9 9 1,3 4 0,17-6 55,2 0 0,-2-3-74,6-8 0,3-9 0,11-4-47,-7-5 0,-11-2 0,-2 0-55,3 0 0,-12-9-48,2-4 0,-11-20 69,5-7 0,-2-4 42,-12 5 0,-1-1 19,-12 1 1,-6 8-4,-13 5 1,-5 4-17,-9 2 0,1 9-43,-1 4 1,1 16-28,-1 11 0,11 8 0,10 12-130,10 0 1,9-5-193,6 4 0,23-4 0,17 9 244,9-8 1,21-27 0,13-7 0,7-3 0,-1-1-1</inkml:trace>
  <inkml:trace contextRef="#ctx0" brushRef="#br0" timeOffset="1634">337 227 7930,'-59'0'-984,"8"0"1239,5 0 129,22 0-250,6 9 0,18 11-40,0 13 0,9-3 1,2 3 77,0 2 1,7-2-4,-5 7 1,15-5-98,12 11 0,0-8 1,6-10 2,-4-8 1,-9-13-1,-1-1 31,4-3 0,-6-8-17,3-8 1,0-16-71,7-17 0,-9-7 0,-7 7-48,-9 2 0,1 9 40,-10 2 1,1-7 14,-7-6 1,-9 0 35,-4 7 1,-13 1-17,-7 5 0,0 5-21,-7 8 0,5 9 6,-11 4 1,4 16 0,5 11-30,4 11 1,4-1 0,9 6-14,0 5 0,7-8 1,2 7 10,2-3 1,3 9-1,6 5 27,0 0 0,9-1-9,4-4 0,13 3-20,7 4 1,11-16 20,2-17 1,0-5 71,-6-15 0,-9-6 16,-5-21 0,-4-6-75,-2-13 1,0-5-55,0-8 0,-3 8 0,-4 3-40,-6 0 0,-5 10 9,-2-8 1,-2 7 36,-5-14 1,-12 9 19,-14-2 1,-5 13-5,-1 6 1,-1 7 0,0 9 7,1 11 0,13 11-13,-1 16 1,5 10 0,-6 12-33,8 1 0,7-12 1,-1 1-13,8-1 1,4-1 0,2 2-77,0 1 0,4-7 29,9 0 0,3-2 0,17 2 0,0-7 108,6-13 0,-6-4-29,0-9 0,-9-4-19,3-9 0,-8-9-237,-5-18 1,3 0-712,-4 1 979,-4-1 1,18 27 0,-5 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04.55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1936 2533 8027,'-68'0'109,"0"0"0,-5-3 0,2 6 0,6 9 1,5 10-1,2 14 0,8 13 0,5 32 1,11 17-61,12-10 0,4 9 0,3 6 0,4-26 0,1 3 0,2 3 1,0 3-1,0 1 0,2-4 0,0 4 0,1 0 0,-1 2 0,2 1 1,-1-2-1,0 3 0,0 0 0,0 1 0,1-1 0,0 1 1,0-1-91,0-1 0,1 0 0,0 0 0,1-1 0,-1 1 0,1-1 0,-1-1 0,0 1 0,0-1 0,1 0 0,-1 0 0,1-1 0,0-1 0,1-1 0,0 0 0,0 0 0,0 0 0,-1 1 0,1-1 0,0 1 0,0 0 0,-1 0 0,1-1 0,0 1-4,-1 1 0,1 0 0,0-1 1,-1 1-1,1-1 0,0 0 1,0 15-1,0-1 0,1-1 1,0 1-1,0 0 0,1-16 1,1 0-1,-1 0 0,1 0 1,1 0-1,0-1 0,1 17 1,0-1-1,1 0 0,1 0 0,0 0-5,0 0 1,1 1 0,0-1 0,1 0 0,0 0 0,1-3-1,-1 0 1,2-1 0,-1 0 0,1-1 0,1-2 0,0 0 0,0 0-1,1-2 1,-1 0 0,0-6 0,0 0 0,1 0 0,-1-2-1,0-1-49,2 12 1,-1 0 0,1-3-1,-1-3 1,1 12 0,-1-4-1,-1-5 1,-3-16 0,-1-4-1,-1-2 295,2 16 1,-2-9-1,0 8 1,-14-76 0,-13-59-116,3 4 1,-3-9 0,-1-1 0,-3-5 0,-1-5 0,-5-14 0,-2-6 0,1-3 0,7 15 0,0-3 0,1-1 0,0-2-31,0-8 1,0-2 0,1-2-1,0-1 1,5 15 0,0-1 0,1-2-1,0 0 1,1-1 0,-2-6 0,2-1-1,-1-1 1,1-1 0,0 0 0,0-3-1,0 0 1,0 0 0,1-1 0,-1 0-22,3 13 1,0 0 0,0 0 0,0 0 0,1-1 0,-1 0 0,1-1 0,-1 0 0,1 0 0,0 0 0,0-1 0,0 1 0,1 1 0,0 0 0,1 0 0,-1 0 0,1 0 0,0-1 0,0-1 0,0 0 0,1-1 0,0 0 0,0 0 0,0 0-72,1-2 0,-1-1 0,1 0 0,0 0 0,0 0 0,1-1 0,1-1 0,0-1 0,0 0 0,1 0 0,0 0 0,1 0 0,0 0 0,0 0 0,1 0 0,1 0 0,-1 0 0,1 1 0,0 2 0,1 1 0,-1 0 0,1 0 0,0 1 0,1-1-6,-1 2 0,0 0 0,1 1 0,0-1 0,0 1 1,0 1-1,-1-15 0,1 2 0,0 0 0,0 0 1,1 1-1,-1 3 0,0 1 0,0 0 0,1 0 1,0 2-1,-1 4 0,1 0 0,0 1 0,1 1 0,-1 1-29,2-15 0,0 2 1,0 2-1,0 2 0,-1 9 1,0 1-1,0 3 1,0 4-1,-1-6 0,1 5 1,-2 3-1,0-19 0,-3 7 321,-1 21 1,-4 7 0,-19-8 0,-9 61-83,-9 37 1,-1 38 0,27-14 0,4 7 0,-3 13 0,1 4-94,5-16 0,1 3 0,-1 3 0,0 14 1,1 3-1,0 4 0,2-12 0,1 1 0,0 3 1,0 0-1,0 8 0,0 3 0,1 0 1,0 2-27,0-13 1,1 1 0,0 0-1,1 2 1,0 1 0,0 6-1,0 1 1,1 2 0,1 0-1,-1 1 1,0-12 0,0 0-1,0 2 1,1-1 0,-1 1-1,1 0 1,1 0 0,-1 1-1,1-1 1,0 1 0,0 0 0,0 0-54,0 4 1,1-1 0,-1 1 0,1 0 0,1 0 0,0 1 0,1 3 0,1-1 0,0 2 0,1-1-1,0 1 1,0 1 0,0-12 0,0 2 0,0-1 0,1 1 0,-1 0 0,1-1 0,1 1 0,-1-1 0,1 1-1,0-1 1,0 0 0,1 1 0,-1-1 0,1-1-37,1 14 0,1-1 0,0 0 1,0 0-1,-1-1 0,1-1 1,0-2-1,-1-1 0,0-1 1,1 0-1,-1-1 0,0-1 1,2 9-1,0-1 0,0-1 1,0-1-1,0 0 0,-1-5 1,1 0-1,-1-1 0,1-1 0,-1 0 38,0-6 0,-1 0 1,1-1-1,-1-1 0,1-1 1,2 12-1,0-2 0,1-2 1,-1-3-1,1 12 0,1-5 1,-1-4-1,-2-17 0,0-3 1,0-5 333,2 8 1,-1-10 0,2 3-165,-1-64 1,-7-41 0,-1-6 0,-2-9 0,-3-13 0,-2-5-89,-3-15 1,-3-6-1,1 16 1,-1-3 0,0-3-1,1 13 1,0-2-1,-1-1 1,2-2 0,-1-4-1,1-2 1,1 0 0,0-2-47,0-5 0,0-2 0,0 0 1,1-1-1,0-4 0,0-1 1,0-1-1,1-1 0,1 14 1,0-1-1,0-1 0,0 0 0,1-1 1,-1-3-1,0 0 0,0-1 1,0 0-1,1 0-72,-1-3 0,0 0 0,1-1 1,-1 0-1,1-1 0,1 12 0,-1-1 1,0 0-1,1-1 0,0 1 0,1-1 1,0-1-1,1 0 0,0 0 0,0 0 1,0-1-1,1 0 0,-1-3 0,1-1 1,-1 0-1,1-1 0,0 1 0,0-1 2,0-2 0,1 1 0,0-2 0,0 1 0,0 0 0,0 0 0,0 0 0,0-1 0,0 1 0,1 0 0,0 0 0,1 1 0,0 2 0,1 0 0,1 1 0,0 1 0,0 0 0,1 1 0,0 6 0,0 0 0,0 0 0,0 2 0,1 0 0,0 1-21,2-11 1,0 1-1,1 2 1,0 1-1,1 1 1,2-9-1,1 1 1,0 3 0,1 3-1,-1 11 1,0 3-1,1 2 1,-1 3-1,2-9 1,0 4-1,-1 5-184,3-7 0,-1 10 0,1-3 0,-15 75 442,-8 21 1,-6 44-1,-7 27 1,8-28 0,1 6-122,-1 20 1,0 6-1,1-16 1,0 4 0,-1 4-1,3-13 1,-1 4-1,0 1 1,0 2 0,0 7-1,0 1 1,0 2 0,0 2-30,1-16 1,0 1 0,0 1 0,0 1 0,1 1-1,0 6 1,1 1 0,0 0 0,0 2 0,0-1-1,-1 3 1,1 0 0,-1 1 0,1 0 0,1 2-1,0-12 1,0 1 0,1 1 0,0 0 0,0 1 0,0 1-11,1 5 0,-1 1 1,1 1-1,0 0 1,0 1-1,1 1 0,1-11 1,-1 0-1,1 2 1,0-1-1,1 1 0,-1 0 1,1 1-1,0 2 1,0 1-1,1 0 0,-1 0 1,1 0-1,1 0 1,-1-1-1,1-2 0,0-1 1,1 0-1,-1 0 1,1-1-1,0 0 1,1 0-65,-1-2 1,1 0 0,0 0 0,0-1 0,1 1 0,0-2-1,0 1 1,2 11 0,0 0 0,1-1 0,1 0 0,-1-1 0,1 0-1,-1-5 1,1 1 0,-1-1 0,1-1 0,1-1 0,-1-1 0,0-4-1,0-1 1,1-1 0,0-1 0,-1 0 0,1-2 108,2 9 1,-1-1 0,1-1 0,0-2 0,-2-2 0,2 9 0,-2-2 0,0-2 0,0-4 0,3 10 0,0-5 0,0-3 81,-4-12 1,0-4 0,-1-7 0,-1 0 0,0-16 0,-4-30-42,-3-65 1,-6-14 0,-3-12 0,-3-19 0,-3-6 0,1 18 0,-2-3 0,-1-3-69,2 14 1,0-2-1,-1-1 1,0-2 0,1-7-1,-1-2 1,1-2-1,0-1 1,1 11 0,1-1-1,-1-2 1,1 0-1,1-1 1,0-4 0,0-1-1,0-1 1,1 0 0,0-2-11,0-4 1,1-1 0,0-2-1,0 1 1,1-1 0,-1 0-1,1-1 1,1 1 0,0-2-1,0-1 1,1 13 0,1-2-1,0 0 1,0-1 0,1 0-1,0 0 1,0-3 0,1 1-1,0-1 1,0 0 0,1-1 0,-1 0-82,1-4 1,-1 0-1,1-1 1,1 0-1,0-1 1,0 0 0,2 11-1,1 0 1,0 0-1,0-1 1,1 0 0,0-1-1,1 0 1,-1-2-1,1-1 1,-1-1 0,1 1-1,1-1 1,0 1-1,0-1 1,1 1 0,0 0-1,0 0 1,1 1-1,0-1 1,0 1-1,1 0-3,0 2 1,0 0 0,0 0-1,1 1 1,0 0 0,1 0-1,0 2 1,0 2 0,1 1-1,-1 0 1,1 1 0,1 1-1,0-1 1,0 2 0,2-10-1,0 0 1,1 2 0,0 0-1,0 0 1,0 2 0,2-10-1,0 0 1,0 2 0,0 1-1,0 1-42,-2 9 0,1 0 0,-1 2 0,0 2 0,0 3 0,0-1 0,0 3 0,0 3 0,-1 4 0,2-3 0,0 4 0,-1 5-246,3-9 0,-1 10 0,1 3 491,-13 66 1,-6 40 0,-2 2 0,0 8 0,-2 13 0,0 6-89,0 17 1,-2 6-1,1-17 1,-1 3 0,0 5-1,0-12 1,0 4-1,-1 1 1,1 2 0,0 8-1,-1 2 1,1 2 0,0 1-32,1-13 1,0 1 0,0 1-1,0 1 1,0 1 0,-1 8-1,1 2 1,-1 0 0,0 2-1,0 0 1,2-12 0,0 0-1,0 1 1,1 1 0,-1-1-1,0 1 1,1 3 0,-1 0-1,0 0 1,1 0 0,0 1 0,-1-1-66,1 2 0,-1 0 0,1-1 0,0 1 0,0 0 0,0 0 0,1 1 0,0 0 0,0 0 0,1 0 0,0 0 0,-1 1 0,1 0 0,0 0 0,0 1 0,0 0 0,0-1 0,1 0 0,-1-2 0,1 0 0,0-1 0,0 1 0,0-1 0,1 0-11,-1-2 1,1 0 0,0 0 0,0 0 0,0-2 0,0-3 0,0 6 0,0-2 0,-1-1 0,1-2 0,0-2 0,1 12 0,1-1 0,-1-3 0,1-3 0,-1-11 0,0-3 0,0-2-1,0-3 359,-1 10 1,0-2 0,0-6-132,1 18 1,-2-15-1,0-17 1,-2-72 0,-3-57-99,0 11 0,-2-7 0,-4-21 1,-1-8-1,3 16 0,-1-3 1,0-2-1,0-9 0,-1-1 1,1-3-42,3 18 1,-1-1 0,1-1 0,1-2 0,-1-7-1,0-1 1,1-1 0,1-2 0,0-5 0,0-1 0,1-1-1,0-1 1,1 19 0,0-2 0,0 1 0,0-1 0,0 0-105,0 0 0,1-1 0,0 0 0,-1-1 0,1 0 1,0-5-1,1 0 0,-1-1 0,1 0 0,0-1 1,1-6-1,0 0 0,1-1 0,0-1 0,1 0 1,-1 13-1,0 0 0,1-1 0,0 0 0,0-1 0,1 0 4,0-4 0,0-1 0,1 0 1,0 0-1,0 1 0,1 0 0,1 4 1,0 1-1,0 0 0,1 1 0,0 0 1,0 0-1,0 1 0,0-1 0,1 1 1,-1 1-1,1 0 0,1 1 0,0-11 1,1 1-1,1 0 0,0 2 0,0 1-28,0 6 1,0 0 0,1 1 0,-1 2-1,1 2 1,1-8 0,0 1 0,1 3 0,0 3-1,4-6 1,0 4 0,0 5 0,4-16-1,-2 11-257,-5 26 0,-1 10 0,-1 6 524,-7 48 1,-10 38-1,-1 48 1,2-30 0,0 5-122,-1 14 1,0 7-1,1-11 1,0 5 0,-1 3-1,1-11 1,-2 3-1,1 2 1,-1 0 0,1 9-1,-1 1 1,1 2 0,0 1-25,0 5 1,-1 1 0,1 1-1,0 1 1,0-17 0,1 0 0,-1 1-1,1 1 1,-1 0 0,1 6 0,-1 0-1,1 1 1,-1 1 0,1 0 0,0 2-1,0 1 1,-1 0 0,1 0 0,1 1-6,-1 2 1,1 1 0,-1 0 0,1 0 0,0 1-1,1-17 1,-1 0 0,1 0 0,-1 0 0,1 0-1,0-1 1,1 13 0,0-1 0,0 0 0,0 0-1,0-1 1,0-2 0,0 0 0,0-1 0,0 0 0,0 0 11,0-3 0,0 0 0,0-1 1,0-1-1,0-1 0,1 14 1,-1 0-1,1-3 0,-1-2 1,1-8-1,0-3 0,0-1 0,0-2 1,1 13-1,0-4 0,0-2 60,-1-12 0,0-3 1,1-4-1,2 9 1,1-8 126,7 23 1,3-74 0,3-65 0,-1-49-225,-8 26 1,-1-8 0,-3 12 0,-2-4 0,1-3 0,0-16 0,-1-5 0,1-2 0,0 19 0,-1-3 0,0 0 0,1-2-25,-1-5 1,1-2-1,0-1 1,0-1-1,2-5 1,0-1-1,2-2 1,-1-1-1,-1 14 1,1-2-1,0-1 1,0 0-1,1-1 1,0-2-1,1-1 1,0-1-1,1 1 1,0-2-41,0-2 0,1-2 0,0 1 1,0-2-1,1 0 0,-1 14 0,0-2 1,1 0-1,-1 0 0,1 0 0,1 0 1,-1-1-1,1 0 0,0 0 0,1-1 1,-1 1-1,0-1 0,1-2 0,-1 1 1,1-1-1,-1 0 0,1-1 0,-1 1-2,1 0 0,-1-1 0,0 0 1,1 1-1,-1-1 0,1 1 1,-1 1-1,0 0 0,0 0 1,1 0-1,-1 2 0,1 0 1,3-10-1,1 0 0,-1 1 1,1 2-1,1 2 0,-2 9 1,1 1-1,0 1 0,0 3 0,1 1-96,4-9 1,0 3-1,1 2 1,-2 5-1,3-7 1,0 4-1,-2 6-41,5-10 1,-4 9 0,-1-14-1,-30 84 345,-14 41 1,-16 51 0,20-27 0,1 5 0,-4 17 0,0 7-99,5-18 1,1 4-1,-1 3 1,-2 14-1,-1 4 1,1 3-1,2-12 1,0 2-1,0 3 1,0 0-1,3-13 1,0 1-1,-1 1 1,1 1 0,0 1-20,-1 4 1,-1 1 0,1 0 0,0 2 0,1 0-1,-1 3 1,1 2 0,0 1 0,1-1 0,-1 1-1,0 2 1,0 0 0,0 1 0,0 0 0,0 0-1,3-12 1,-1 0 0,0 1 0,1 0 0,-1 0 0,1 1-5,-1 2 1,1 1 0,-1 0-1,1 0 1,-1 0 0,0 1 0,0 0-1,-1 1 1,0 0 0,0 0 0,0-1-1,0 0 1,1-4 0,0 1 0,0-2-1,0 0 1,0-1 0,0 0 0,-1 10-1,-1-2 1,0 0 0,1-1 0,0-1-80,0-6 0,0-1 0,0-1 0,1 0 0,1-3 0,-1 13 0,2-2 0,0-2 0,-1-2 0,1-9 1,0-2-1,-1-1 0,1-3 0,-1 12 0,0-3 0,1-5 454,-4 16 1,2-9-255,3-12 1,3-31 0,4-62 0,9-60 0,-3 15 0,0-8-104,0-19 0,0-8 0,-3 19 0,1-4 0,0-3 0,0 10 0,1-1 0,0-3 0,0 0 0,1-6 0,0-2 0,0 0 0,1-1-76,1-5 1,1-1-1,-1-1 1,2-1 0,-2 16-1,0-1 1,1 0-1,0 0 1,1-1 0,1-1-1,1 0 1,0-1 0,0 0-1,1-2 1,0-5-1,1 0 1,-1-1 0,1-2-1,1 0-22,-3 11 0,1-1 0,0 0 0,0-1 0,1-1 1,0 0-1,0-7 0,1 0 0,1-1 0,-1 0 1,1-1-1,0 0 0,-2 11 0,0-1 0,0 0 1,1 0-1,-1 0 0,1 0 0,1 1 0,-1 2 1,1 0-1,-1 0 0,2 1 0,-1 0 0,1 0 0,0 0-12,3-11 1,1 0 0,-1 0 0,2 1 0,0 1 0,0 3-1,3-8 1,1 1 0,0 3 0,1 1 0,-1 3 0,-1 10 0,0 1-1,0 2 1,-1 2 0,0 3 0,2-3 0,-1 2 0,-1 3-1,-1 4-278,1-2 0,-1 4 0,-2 7 462,-1-3 0,-4 20 0,-10 35 0,-10 50 0,-4 35-36,4-22 0,-1 5 0,-4 20 1,-1 7-1,1-13 0,-1 5 1,0 2-1,-2 10 0,0 2 1,-1 2-45,2-18 1,0 2-1,-1 2 1,0 0 0,0 8-1,1 2 1,-1 1-1,-1 1 1,2-13 0,-2 1-1,1 0 1,-1 1-1,1 1 1,-1 4 0,0 0-1,1 1 1,-1 0 0,0 2-76,0 4 1,-1 1 0,0 0 0,1 1 0,0 0 0,1 0 0,0 0-1,1 0 1,0 0 0,-1 2 0,2-14 0,-1 1 0,0 0 0,1 1-1,-1-1 1,1 0 0,0-1 0,1-1 0,0 0 0,0 0 0,1-1-1,-1 1 21,-1 14 0,1 0 0,0 0 0,0 0 0,0-2 0,1-3 0,0-1 0,1-1 0,0 0 0,1-1 0,0-6 0,1-1 0,0-1 0,0 0 0,1-2 0,-2 15 0,1-1 0,-1-2 0,1-2 0,1-8 0,0-1 0,0-2 0,1-2 0,0 12 0,1-4 0,-1-3 0,0-11 0,0-3 0,0-4 21,-1 15 1,0-10-1,0 3 1,8-81-22,2-55 0,0-3 0,-1-10 0,-2 11 0,0-3 0,-1-3 0,1-14 0,0-4 0,1-2 0,-1 14 0,0-1 0,0-3 0,1 0 0,1-10 0,1-2 0,0-2 0,0-1 0,0 12 0,0-1 0,0-1 0,0-2 0,1 1 0,0-6 0,1-1 0,1-1 0,0-1 0,0-1-22,0 11 0,0-1 0,0-1 1,0 0-1,2-1 0,0 1 1,1-3-1,1 0 0,0-1 1,1 1-1,1-2 0,0-1 1,0 7-1,1 0 0,0-2 1,1 0-1,1-1 0,0 1 1,0-1-1,0-1 0,2 0 1,0 0-1,0 0 0,0-1 1,1 0-1,0 1-18,0-3 1,1 1 0,0-1-1,0 0 1,1 1 0,-1 0-1,2 0 1,-2 4 0,2-1-1,-1 1 1,1 0 0,0 1-1,0 1 1,0 1 0,2-8-1,0 1 1,1 1 0,-1 1-1,1 2 1,0 2 0,4-8-1,-1 2 1,1 2 0,0 2-1,0 3-70,3-6 1,1 3 0,-1 3 0,-3 4-1,2-6 1,-2 6 0,-2 6 0,1-5-1,-3 8 381,-8 16 0,-3 8 0,-3 5-131,-7 67 0,-14 52 1,1-4-1,-3 10 1,1-16-1,-1 3 1,-2 3-120,-1 13 0,-2 4 0,-1 5 0,1-10 1,-2 4-1,-1 3 0,-1 1 0,1-6 1,0 2-1,-1 1 0,-1 2 0,1 0 0,2-9 1,-1 0-1,1 1 0,-1 1 0,0 0 1,0 1-22,-1 6 0,0 1 0,-1 1 0,1 0 0,0 0 0,0 1 0,0 1 0,0 0 0,1 0 0,0 1 0,0 0 0,0 2 0,3-11 0,0 0 0,0 1 0,1 1 0,-1 0 0,1 0 0,1 0 0,-1 0 0,1 0 0,0 1 0,1 0 0,-1-1 0,1 1 0,0 0 0,1 1 0,-1-1 0,1 1 0,0 0 0,1-1 0,-1 1 0,0-1 0,1-2 0,0 1 0,0-1 0,0 1 0,-1-1 0,1-1 0,0 0 0,-1 9 0,-1 1 0,1-1 0,-1-1 0,1-1 0,-1-1 0,1-7 0,0 1 0,0-2 0,-1-1 0,1-1 0,0-1 0,-2 7 0,0 0 0,0-3 0,1-1 0,-1-2 0,0 6 0,0-1 0,0-4 0,1-1 0,-2 12 0,0-4 0,1-3 0,2-13 0,-1-3 0,1-3 0,-4 16 0,1-10 0,-9 6-30,11-74 1,5-69 0,6-5 0,2-10 0,-1-17 0,1-6 29,1 21 0,0-2 0,0-2 0,1-12 0,1-2 0,1-4 0,0 13 0,1-2 0,0-2 0,2-1 0,-2 13 0,2 0 0,-1-1 0,1-1 0,1-1 0,1-7 0,1 0 0,0-1 0,1-1 0,0 0 0,0 0 0,1-1 0,-1 1 0,2-2 0,0 0 0,-1 10 0,1-1 0,1-1 0,-1 0 0,2 0 0,-1 0 0,0-3 0,1 0 0,0 0 0,1-1 0,0 0 0,0-1-9,0-4 0,1 0 0,0 0 1,1-1-1,0-1 0,1 1 0,-2 11 1,0 0-1,1 0 0,0-1 0,1 1 1,0 0-1,1-1 0,0 0 1,1 0-1,1-1 0,-1 0 0,2 1 1,-1 1-1,1 0 0,3-9 0,1 0 1,-1 1-1,1 1 0,1 2 0,-1 0-53,-1 7 1,1 2-1,-1 0 1,1 1-1,-1 2 1,0 3-1,7-22 1,-1 4 0,-1 3-1,-1 3 1,2-7-1,-1 4 1,-3 4-1,-4 16 1,-2 2-1,-1 6-430,3-11 0,-2 9 737,0-14 1,-2 58 0,-15 42 0,-5 37-137,-4 42 0,-3-24 0,-2 7 0,0-8 1,-2 5-1,-1 2 0,-1 11 0,-1 3 1,0 3-80,3-17 0,-1 3 0,1 1 0,-1 1 0,0-10 0,0 2 0,-1 1 0,1 1 0,0 0 0,0 4 0,1 0 0,0 1 0,-1 1 0,1 0 0,-1 5 0,0 0 0,0 0 0,0 2 0,-1-1-30,1 4 0,-1 1 0,0 0 0,0 0 0,0 1 0,1-13 0,0 0 0,0 0 0,0 1 0,-1 0 0,0 0 0,0 2 0,0 1 0,-1-1 0,1 1 0,-1 0 0,1-2 0,0-2 0,0-1 0,0 0 0,0 0 0,0-1 0,0 0 0,-1 14 0,0 0 0,0-1 0,0 0 0,0-2 0,1-6 0,0-1 0,0-1 0,0-1 0,1 0 0,-2 14 0,0 0 0,1-2 0,0-2 0,0-8 0,1-1 0,0-2 0,0-1 0,-1 15 0,1-3 0,0-3 0,1-13 0,1-4 0,1-4 48,-1 11 0,1-10 0,-2 17 0,4-65-48,4-61 0,5-15 0,2-11 0,0-23 0,2-7 0,-2 18 0,1-3 0,0-3 0,1-11 0,0-3 0,2-3 0,-1 15 0,1-2 0,0-2 0,1 0 0,2-8 0,1 0 0,0-2 0,1-1 0,-2 15 0,1 0 0,0-1 0,1-1 0,0 0 0,1-4 0,0 0 0,1 0 0,0-2 0,0-2 0,0 8 0,-1-1 0,1-1 0,0-1 0,0 0 0,1-1 0,2-1 0,-1-2 0,2 1 0,-1-1 0,1 0 0,0 0 0,0-2 0,0 0 0,0 0 0,1-1 0,0 1 0,0 0-45,0-2 0,1 0 0,-1 0 1,1 1-1,1 0 0,0 2 1,0 4-1,0 2 0,1 0 1,0 0-1,1 2 0,0 1 1,6-13-1,0 1 0,0 1 1,1 2-1,-1 2 0,-2 7 1,-1 2-1,0 1 0,0 2 0,-1 2-45,4-9 1,0 3-1,-2 2 1,-1 2 0,5-11-1,-2 3 1,-4 6 0,0-8-1,-4 7 1,-4 10-1,-2 5 79,-4 13 1,-1 4 337,7-29 1,-15 51 0,-11 29-206,-15 40 1,4 7 0,0 9 0,0 19 0,1 8 0,3-16 0,-2 4 0,0 2-122,-2 12 1,0 2-1,-1 4 1,1-14-1,-1 2 1,0 2 0,0 1-1,-3 5 1,0 3-1,0 0 1,-1 0 0,0 1-1,0 1 1,-1 1-1,0-1-1,4-16 0,0-1 0,0 0 0,0 2 0,0 0 0,-1 6 0,0 0 0,-1 2 0,1 0 0,0 2 0,0 5 0,-1 1 0,1 1 0,0 1 0,1 1 0,3-14 0,0 1 0,0 0 0,0 1 0,1-1 0,0 1 0,0 1 0,0 1 0,0 0 0,0 0 0,0 0 0,0 0 0,0-1 0,-1 0 0,1 1 0,0-1 0,-1-1 0,1-1 0,-3 11 0,0 0 0,0-2 0,0-1 0,1 1 0,-1-3 0,1 1 0,-1-2 0,1 1 0,-1-2-58,2-2 1,-1 0 0,0-1-1,1-1 1,-1-1 0,-3 13-1,0-2 1,1-1 0,1-2-1,3-7 1,1-2 0,1-1-1,0-3 1,-3 14 0,1-2-1,1-4 58,1-11 0,2-3 0,1-5 0,2 7 0,1-8 245,-9 20 1,19-76 0,3-57 0,9-48-179,-6 26 1,1-6 0,-1 10 0,0-5 0,1-2 0,1-14 0,0-4 0,1-2 0,-2 18 0,1-2 0,0 0 0,1-2-68,1-4 0,1-2 0,0-1 0,1 0 0,2-5 0,1 0 0,1-1 0,0-2 0,3-3 0,0-2 0,1-1 0,1 0 0,-5 18 0,1 0 0,0-1 0,0 0 0,0 0-50,0-1 1,0-1 0,1 1 0,-1-1 0,0 0 0,0-3-1,1 0 1,-1 0 0,0 0 0,0 1 0,-1 3 0,0 1 0,0 0-1,0 1 1,0-1 0,1 0 0,-1-1 0,1 1 0,-1 0-1,0 0-16,0 3 0,0-1 1,0 0-1,0 2 1,1 0-1,3-12 1,1 0-1,1 3 1,-1 3-1,5-13 1,1 4-1,-1 5 1,-5 17-1,0 3 0,0 6-426,2-7 0,0 9 164,9-8 0,-18 55 0,-5 39 260,-5 33 0,-4 38 0,-2-28 0,0 6 1,-1 17-1,-2 6 138,0-22 0,-1 3 0,-1 3 0,0 12 1,-2 4-1,-2 1 0,1-17 0,-2 1 0,-1 1 1,0 1-1,0 5 0,-1 1 0,1 1 1,-1 0-92,0 4 1,-1-1 0,1 2-1,-1 1 1,2-15 0,-1 1-1,0 1 1,-1 1 0,1 0 0,0 4-1,-1 1 1,0 0 0,1 2-1,-1 0 1,2-12 0,0 0 0,-1 0-1,1 2 1,0-1 0,0 1 10,-1 4 0,0 1 0,1 0 0,-1 1 0,1-1 0,0-1 0,0-4 0,0 0 0,1-1 0,0 0 0,0 1 0,0-1 0,0 2 1,0 0-1,1 0 0,-1 1 0,1-2 0,-1 0 0,0 14 0,-1-1 0,1-1 0,0 0 0,0 0 47,0-2 1,1-1-1,0 1 1,0-1 0,-1 0-1,0-2 1,0 1 0,-1-1-1,1 0 1,0-1 0,0-4-1,0 0 1,1 0-1,-1-2 1,0 1 0,0-4-1,0 0 1,0-1 0,-1 0-1,1-1 28,-3 15 1,0-1-1,1-1 1,0-2-1,1-7 1,1-1-1,0-1 1,0 0-1,1-3 1,-1 0-1,0-1 1,1-1-1,-2 21 1,0-1 0,0-1 32,1-5 0,0-1 0,1-3 1,4-8-1,0-3 0,0-3 1,-4 21-1,1-5 0,1-11 1,0-4-45,2-12 0,1-5 0,-4 9 191,8-53 1,0-79 0,-1 4 0,0-7-259,-1-11 0,-2-3 0,0-10 1,-1-4-1,-1 23 0,0-1 0,0-2 1,1-5-1,-1-2 0,0-1-53,0-5 0,0-1 1,1-1-1,0 18 1,1-1-1,0 0 1,0-1-1,-1-1 1,1-1-1,0 0 1,-1 0-1,1-2 1,0 1-1,-1-1 0,1 0 4,0 2 1,-1-1-1,1 1 1,0 0-1,-1 1 1,1 0-1,0 0 1,-1 1 0,1 0-1,0 0 1,-1 0-1,1 0 1,0 2-1,-1-1 1,1 1-1,0 0-28,-2-25 1,0 1-1,0 4 1,1 11 0,-1 3-1,0 2 1,1 6 0,0 3-1,0 3 1,-1-14-1,0 7-402,4 15 0,-1 6 819,-7-20 1,8 50 0,-4 36-220,4 28 1,10 28 0,-2-21-1,1 4 1,3 14 0,0 4-41,1 18 1,1 5 0,-2-18 0,1 3 0,0 3 0,0 11 0,0 3 0,0 1 0,-1-20 0,0 1 0,0 1 0,0 0-100,1 3 0,0 0 1,0 1-1,1 1 1,1 4-1,0 1 1,1 0-1,1 2 1,-2-12-1,1 1 1,0 0-1,0 1 1,0 0-1,2 4 0,0 0 1,0 1-1,0 0 1,1 0 61,1 3 0,0 1 0,0 0 1,1 0-1,-2-2 0,0-6 1,-1-1-1,0-1 0,0 0 1,0 0-1,4 16 0,0 1 0,0-2 1,-1-1-1,-2-7 0,0-1 1,0-1-1,-1-1 37,-1-5 0,0 0 0,-1-2 0,0 0 1,3 19-1,1 0 0,-1-3 0,-2-8 1,1-2-1,-1-2 0,-2-7 0,1-2 1,-1-2 125,5 22 0,1-5 0,-3-16 0,0-5-77,-1-11 0,-1-5 0,2 9 1,-16-50-158,-10-43 0,-23-55 0,12 25 0,-2-5 0,-4-11 1,0-5-43,9 22 0,-1-2 0,1-2 0,-3-7 0,1-3 0,-1-1 0,-1-9 0,1-2 0,-1-1 0,-2-5 0,0 0 0,-1-2 20,5 19 1,0 0-1,0-1 1,-1 1-1,0 0 1,0 0-1,0 0 1,0-1 0,-2-5-1,1 0 1,0-1-1,0 0 1,0-1-1,-1 1 1,0-1-1,1 1 0,-1-2 1,-1-1-1,1 1 1,1-1-1,-1-1 1,0-1-1,1 1 1,1 0 0,2 3-1,0 0 1,0 0-1,1 2 1,1 5-1,1 1 1,0 0-1,0 2-28,-5-20 1,0 2-1,1 3 1,5 10 0,0 4-1,-1 1 1,1 8 0,-1 1-1,1 3 1,-3-15-1,0 7-402,4 17 0,-1 8 164,-10-8 0,10 49 0,3 30 164,6 23 0,20 34 0,-4-27 0,3 4 0,2 12 0,0 4 74,3 13 1,-1 3-1,-4-23 1,1 2 0,-1 2-1,1 4 1,0 1 0,-1 1-1,0 2 1,0 0-1,-1 2 8,0 1 0,0 1 0,1 1 0,0 4 0,1 1 0,-1 0 0,1 2 0,-1-1 0,0 1 0,0-2 0,0 0 0,0-1 0,-1-1 0,0 0 0,0 0 0,2-3 0,0 1 0,1-1 0,-1 0 0,2 0 0,0-2 0,0-4 0,0-1 0,2-2-28,-2-5 1,1-3 0,2-1 0,9 21-1,3-7 1,-1-21 0,2-6 0,-2-9-1,3-6 110,30 13 0,1-25 0,5-25 0,0-11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44.13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119 197 8361,'-30'39'-80,"-1"1"1,9 0-400,2-1 1,5-6 969,15 0 1,4-2-434,9 2 0,9 2 95,18-9 0,-1 1 0,1-7 0,2-3-14,4-4 0,-17-4-101,4-9 0,-14-11 0,8-9-31,-5-10 1,-9-3 0,-2-5-1,-2-3 0,-3 1-49,-6 0 1,0-1 144,0-12 1,-8 4-26,-6 10 0,-12 8 0,-7 7 46,-4 8 1,4 8 0,0 8 1,0 8-75,-7 6 0,9 12 1,7 7-97,9 4 1,6 5 33,9 4 1,0-2 41,0 9 0,11-9-13,9 2 0,8-13 0,12-6-31,-1-5 0,-6-11-4,0-5 0,0-6 55,7-6 0,-9-14 1,-7-13 2,-9-5 0,1-3 1,-10-3 4,-1-2 0,-3 6 0,-4 5-6,-5-7 1,-4 0 14,-9-11 1,-8 9-40,-5-2 0,-7 13 2,-6 7 0,4 13-8,-4 6 1,4 25 0,7 12-16,9 12 0,8 4 0,16-6 0,-3 0-4,-1-1 1,-1 3 1,7 4 0,11 5 3,9 8 1,9-11 0,10-10-91,1-16 0,-5-11 20,5-11 0,-5-2 52,11-5 0,-4-6 34,-3-14 0,-14 3-3,-6-9 1,-12-8-3,0-12 0,-5 4 0,-4 3-1,-5 4 0,-6 3 7,-14-1 1,-3 1 35,-10-1 0,-6 11 0,0 10-10,2 10 1,8 9-17,3 6 1,3 23 0,-1 15-24,11 4 1,9 1 0,11-7-30,0 4 0,0-4 0,4 4-35,10-4 0,1-3-29,18 1 1,0-12-1,7-8-33,-1-11 0,-6-7 80,0-2 0,-6-11 73,6-9 1,-18-17-148,-2-16 0,-11-2 65,-8 2 0,-5 5-40,-9 8 1,-9 3-15,-4 4 1,-4 11-28,-3 9 1,1 11-88,-1 2 0,18 17 6,9 16 0,13 9 0,11 0 0,11-7-484,7-4 701,4-5 0,59 12 0,-39-18 0,0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45.46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238 216 7084,'-31'-11'983,"0"4"-668,5 14 0,10 6-243,-3 13 0,12-1-72,0 8 1,5-1 0,2 8 30,0 0 1,11-7-13,9 0 1,9-9 6,10 2 0,1-13-12,-1-6 0,-1-16 0,-5-11-15,-7-10 1,-10-10 0,-5-4 24,-3-2 0,-1 6 1,-7 5 46,0-7 0,-2 9 0,-5-6 50,-6 1 1,-7 8-21,-6-3 1,-5 8 21,-9-1 1,-6 13-79,0 6 0,-7 25-37,7 15 0,9 13 0,12 11-11,10-4 1,6-11 0,9-7-13,0 7 1,11-9-53,9 6 1,15-12-1,11-3-66,-2-9 1,-8-6 69,-3-9 0,0-9 51,6-4 1,-15-20 8,-4-7 1,-13-10 41,-1 4 0,-14 0-14,-12 6 0,-2 9 6,-11 5 1,-7 13-27,-6 6 0,0 7-117,6 7 1,9 6-841,5 13 952,13 5 0,57-9 0,22-4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01.293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1341 270 8217,'-6'-4'-39,"0"1"1,-1 1 929,1 0-753,2 0 354,1 2-240,3 0 1,-3 3 0,0 1-65,-1 2 0,-1 0 0,0 1 0,-1-1 16,-3 0 1,2 1-1,-2 0 1,0 1-71,1 0 1,-4 4 0,2-2-1,-2 0-40,2-2 1,-2 1 0,3 0-1,0-1-64,-1-1 0,2-1 1,1 1-1,1-1-44,0-2 0,-3 1 0,1-3 1,0-1-10,1 0 1,-1-1 0,1 0 0,-2 0 2,1 0 1,-1 0 0,0 0 0,-1-1 5,-2-1 0,1 1 1,0-3-1,0 1 5,-1-1 0,0 1 0,-1-2 0,1 0 2,-1 0 1,2 0 0,0-2-1,1 1 4,0-1 1,-2 1-1,3-1 1,0 1 0,0 0 1,-2-1 0,2 1 0,-1 0 0,-2 2 1,0-1 0,0 2 0,1 0 8,0 0 1,-2-1 0,-2 1 0,1 0-6,0 0 1,2 1 0,-1 0 0,0-1-2,0 0 0,1 1 1,1 0-1,1 1 2,0-1 0,-1 1 0,1-1 0,-1 1-1,0 1 1,1 0-1,-4 1 1,0 0-5,-1 1 1,0 3 0,2-1 0,-2 0 4,0 0 0,-2 1 1,2 1-1,1 1-12,0-1 1,4 0 0,-1 1 0,0 0 13,1 2 0,0-2 0,3 2 1,-2-1-6,1 1 0,1 2 1,1-2-1,-1 0-31,1 0 0,-1 1 1,0-2-1,-1 0 17,0 0 1,-1 1 0,2 0 0,-1-1-1,0-1 0,-1 1 1,3 1-1,-1-1 5,1 2 1,0-2-1,-1 2 1,1-1 10,-1-1 0,2 1 0,0 0 0,1 0-1,1 1 0,-1 0 1,2 0-1,0-1 10,2 0 1,0 3 0,0-2 0,0 0 1,0 1 1,0-3 0,0 2 0,0 0-3,0 0 1,0-1 0,0 1 0,0-1-1,0-1 1,0 1-1,0 0 1,0-1-3,0-1 0,2-1 0,0 1 0,-1 0-2,0 1 0,1-3 0,0 2 0,0-1 4,-1 2 1,1-1 0,1 2 0,-1 0 1,1-1 1,0 3 0,-1-2-1,0-1-13,2 2 0,-2-3 1,2 1-1,-1 0 2,1 1 1,-1-2 0,2 2 0,-1 0 28,-1-1 0,1 1 0,-2-2 1,0 1-2,1 3 0,-2-1 1,2 0-1,-1 0 38,0 0 0,0 1 0,-2 1 1,1 1-31,1 0 0,-1 0 1,1-1-1,-1 0-12,-1 1 0,0-4 0,0 3 0,0-2 7,0-2 1,0 2 0,0 0-1,0 0-3,0-1 0,0-1 0,0-1 0,0 3 1,0 0 1,0-2 0,0 3 0,0 0-7,0-1 1,0 2-1,0-2 1,0 2-7,0 1 0,0 0 0,0 0 0,0 0-5,0 0 0,-1-1 1,-1 1-1,0-1-16,1-1 1,-2 1 0,0-2 0,0 0-3,0-1 0,1-2 0,-1 0 0,0 1 3,-1 0 0,-1 1 0,2-3 1,0 1 6,-2-1 0,0 3 0,0-1 1,1 0 5,-1-1 0,0 0 1,0 1-1,0 1-7,0-1 0,2 1 0,-1-1 1,-1 0-8,2-1 0,-3 2 0,2 0 0,0 0-2,0 1 1,2 0 0,-2 0-1,-1 0 0,2 1 0,-3 0 0,2 1 0,0-1 10,0 0 0,0 0 0,-1 1 0,1-2-4,-1 2 1,1-2 0,1 0 0,-1 1-4,1-1 1,1 0 0,0-1 0,-1 1-2,1 0 1,-2 2 0,1-2 0,0 2-2,0-1 0,-1 1 1,1-2-1,0 2 1,1 1 0,-1-2 0,1-1 0,0 0 0,1 0 1,-2 0 0,0 1 0,0-1-14,0 0 1,0 1 0,2 0 0,-1 1 7,0 1 0,2-1 0,0-1 0,0 0-1,0 0 0,0 3 1,0 1-1,0 0-15,0-2 1,0 0 0,0 0-1,0 0 5,3-1 1,-3 1 0,3-2 0,-1-1-3,0-1 1,3 3 0,-1-2-1,0 0 7,1-2 1,-3 1 0,2 0-1,0 0-1,0 0 1,2-2-1,-3 1 1,1 0-3,1 1 0,-3-1 1,2 2-1,0 0 4,0 0 1,2-2 0,-3 3-1,1 0-6,1-1 0,-1 1 0,2-2 0,-1 0 9,-1 1 0,0 0 0,3-1 0,-1-1 2,0-1 0,1 0 0,-1 1 0,0 0 3,-2 0 1,2-1 0,-2 1 0,2-1 22,0 2 0,-1 2 0,-1-3 1,0 1 9,0 0 0,1 1 1,-2 3-1,-1 0-1,1-1 0,2 1 0,-3 0 0,-1 0-18,0 0 0,1 0 0,0-1 0,0 1-3,-2 0 0,0 0 0,0-1 0,0-1-12,0 0 0,0-1 1,0 2-1,0-2-5,0 2 1,-2 0-1,0 1 1,0-1-3,-1 1 0,2 0 1,-3 0-1,0 0-1,1 2 0,1-1 0,-2 2 0,1-1 5,-1 0 1,2 0 0,-2-3-1,2 1-21,0 0 0,-1 0 0,0 0 0,1-1-21,-1-2 0,-2 3 0,3-3 1,-1 2 22,0 1 0,0 0 0,2 0 0,-2 0 0,2 0 0,0 0 1,1 1-1,0 1 10,0-3 1,0 1 0,0-1 0,0 3 33,0-1 1,2-1 0,1 0 0,0 0-8,0 0 1,2 0-1,-1-1 1,1-1-7,0 0 0,1 0 0,0 1 0,1 0-2,1 1 0,2-4 0,-2 4 0,0-1-2,-1 0 0,2-1 0,1-1 1,0 1 0,-1-1 1,0 1 0,0-2-1,-1 0-2,2 0 1,-3-2 0,2 1 0,-1 0-1,1 1 0,0-2 0,-1 2 0,1-2-1,1-1 1,-1 1 0,2 0 0,0 0-2,1-1 1,3 2-1,0-4 1,0 1-7,1 0 1,-1 0 0,3-1-1,-1 0-10,-2 0 1,0-2 0,-1 0 0,0-1 2,1 1 1,-2-1 0,-2 1 0,0-1 1,1-1 0,2-1 0,0 0 0,1-2-3,-1 0 0,2-2 1,2-2-1,-1-1 8,0 0 0,1-1 0,-2 2 0,0-1 8,-1 0 1,0-3-1,-2 2 1,0-1 4,0-2 1,-3 2-1,1 0 1,1-2-33,0 0 0,0 0 0,1 1 1,0 1-1,0 0 1,0 0-1,0 0 1,-1 1 8,1 0 1,0 0 0,0 3-1,0-1 15,0 1 1,-3 0 0,0-1-1,0 1 10,-3-1 0,0 1 1,0 0-1,-1-1-1,1 1 1,-1-1 0,0 1 0,-1 0-3,-1-1 0,0 1 0,3-1 0,0 1-4,1-1 1,0 1 0,1 0 0,-1 1-1,1 1 0,0 0 0,0-2 0,1 1 9,0 1 1,1 2 0,-2-2 0,1 1 16,-1 2 1,2 0 0,-1 1 0,0 0 1,-1 0 0,0 0 1,0 0-1,-1 0-4,-1 0 1,-1 2 0,0 1 0,1 0-12,-1 0 1,1 1-1,-2-1 1,0 1-5,0 1 1,-1-2-1,2 1 1,-1 1 12,-1 1 0,-1 0 0,2 0 0,0-1-14,0-1 1,-2 1 0,2 1 0,0 1-10,0-1 0,0 0 1,0 1-1,1-2-4,-1 0 0,0 0 1,1 0-1,1 0 23,-1 2 1,1-1 0,1 1-1,1-1 2,-1 0 1,-1 1-1,-1-1 1,1 1 0,2-1 0,-2 1 0,1-1 0,0 0-11,1 1 1,-2-1-1,2 1 1,-2-1 6,-1 0 0,3 1 1,-1-1-1,0-1-10,-1-1 0,0 0 0,-1 3 0,0-1-2,1 0 1,-1 1 0,1-1 0,-1 1-5,0-1 1,2 0-1,-1 1 1,2-1-6,-1-2 1,1 2 0,0-2 0,1 1 2,-1-1 0,2 2 0,-2-3 0,0 2 0,0-1 0,3-1 0,-2 2 1,0-1-1,1-1 1,-1 1-1,1-1 1,-1 1-1,0 1 1,0-2-1,-1 1 1,-1-1-2,-1-2 0,0 2 1,1-1-1,0-1 0,1 0 1,-3-1-1,1 0-19,-1 0 0,3-1 0,-1-1 0,0-2 11,-1-2 0,2 2 0,0 0 0,0-1 6,1-1 0,1 0 1,-1-1-1,1 1-13,-1-1 1,0 1 0,2 0-1,-2 1-12,-1 1 1,2 0 0,-1-3 0,0 2-11,-1 0 1,-2 0 0,0 0 0,1 0-8,1 1 0,-3-2 1,-2 2-1,1-1-1,1 1 0,0-2 0,-1 3 1,-1-2 7,1 1 0,-2 0 1,2-1-1,0 1 2,0-1 0,2 2 0,-1-2 0,1 1 19,-1 0 1,3-1 0,-1 1-1,0-1 12,-1 0 0,2 0 1,-1 2-1,1 0 0,0-2 1,-2 1 0,2 1 0,-2-1-2,-1 1 1,1 0 0,-1-1 0,1 0 2,-1 0 0,0-1 0,1 3 0,-1-1 0,1 0 1,-1-1 0,0 1 0,-1-1-3,-1-1 0,0 2 0,3 0 0,-1 1-7,1 0 0,-1-2 1,0 2 9,1 0 0,-2 1 1,0-1-1,0 0 5,0 1 0,0 0 0,1 0 0,-1 0 0,-1-1 1,1 0-1,1 2 1,1 0-3,-1 0 1,0 0 0,1 0 0,-1 0 1,1 0 1,1 0-1,1 0 1,-1 0 8,-1 0 0,-1 0 0,1 0 0,1 0 17,1 0 1,-1 0-1,-1 2 1,-1 0-2,0-1 0,1 2 0,-1 0 1,1 1-16,-1 1 0,0-2 1,1 2-1,-1-1-16,1-1 0,-2 3 0,0-2 0,0 1-7,0 0 0,0 0 0,0-1 0,-1 0-4,1 0 0,-2 1 1,2 1-1,-1 1 13,0-1 0,1-2 1,-1 1-1,0 0 7,0 0 0,1 2 0,1-1 0,0 0 8,1 1 1,-1-1 0,1 1-1,-1-1-4,1 1 1,1-1-1,1 0 1,-1-1-11,1 2 0,-1-3 0,3 3 0,0-2-1,-1 0 1,2 1 0,-2 0-1,0 1 2,1-1 1,-1 1 0,2-1 0,-2 0-3,-1 1 1,1-1-1,-1 0 1,0-1 0,0-1 1,-2 0-1,2 3 1,0-1-3,-1 1 0,2-2 0,-3 0 0,3 0-7,0 0 1,0 0-1,3 0 1,0-2 1,0 0 0,0 0 0,0-2 1,-1 2-5,1 1 0,0-3 0,0 1 0,0 0 6,-1 0 0,1-1 0,-2 1 0,-1-2-3,-1 0 0,2 3 0,-2-1 0,0-1 4,1 0 0,-1-1 0,0 0 1,1 0 4,2 0 1,-1 0 0,0 0 0,0 0-2,1 0 0,3-1 0,0 0 0,-1-2-22,0-1 0,-1 2 0,0-1 0,-1-1-6,1 0 0,-2 0 0,-1-2 0,0 1-8,0 1 0,-2 0 0,3-3 0,0 1-15,-1 0 0,1-1 0,-2 1 0,1-1-17,2-2 1,1 2 0,1-2 0,1 2 21,-1-2 0,2 2 1,-1-2-1,0 2 26,0 1 1,-1 0-1,1 1 1,-2 1-6,-3-1 1,2 1-1,-3 1 1,0-1 51,1 1 0,0 1 0,0-1 0,-1 1 3,0 0 0,3-1 1,-2 2-1,3-2 1,2-1 1,-1 3 0,1-2-1,0 1-3,0 0 1,3-2 0,-2 1 0,1 1-7,-2-1 1,-2 3-1,0-3 1,0 1-13,0 0 1,-3-3 0,1 3 0,0 0 2,-1-1 0,2 2 0,-1-3 0,1 1 0,1 2 0,2 0 0,0-1 0,1 0-6,0 1 0,-1 0 0,-2 0 1,1 0-3,1-1 0,0-1 0,-3 3 1,0 0 7,-1 0 1,-3 0 0,2 0-1,0 0-3,0 0 1,-2 1 0,1 1-1,0 0-10,-1 2 1,4-3-1,-2 2 1,2-1-6,-2 0 1,2 3-1,0-2 1,1 0 4,0 2 1,1-1 0,-3 0-1,0 0-1,0 0 0,1 2 0,-2-2 0,0 1 0,1-1 1,-3 2 0,0-2-1,0 2 2,-2 0 0,0-2 0,1 1 0,-1-1-1,1 0 1,-2 1 0,0-1 0,0 0 0,0 0 0,0 1 0,2 0 0,1 0 0,1 0 1,-1-1 0,0 2 0,-1-1 1,2-1 1,2 0-1,-3 2 1,1-1-3,0-1 0,1 0 0,2 2 1,-1-1-2,0-1 1,-2 0 0,1 1 0,0-1-4,0 1 1,0 1 0,0 0 0,-1-1-6,-2-1 1,2-1-1,-1 2 1,0 0 6,-1 0 0,0-2 0,1 2 0,1-1 2,1-1 0,-1 3 0,2-2 0,-1 0-6,0 0 1,3-2 0,-1 2 0,2-1-18,1-2 0,-2 2 1,0-1-1,1 0-4,0-2 1,-2 1-1,1 0 1,-1 2 16,0-2 0,-1 0 0,-1-1 1,-1 0 12,-1 3 0,1-3 1,0 2-1,1-1 0,-1-1 1,1 0-1,0 0 1,0 1-2,1 1 1,1-1 0,1 1 0,0-1-1,0-1 0,-3 0 0,1 0 0,1-1-19,0-1 0,0 1 0,1-1 1,-2 0 1,0 0 0,-3 1 1,2-3-1,-1 1-5,-1-1 0,2 2 0,-2-2 0,0-1 13,-1-1 0,-1 2 1,1-1-1,-1 0 0,1 0 1,1-2 0,2 1-1,-1 0 36,0-1 1,2 1 0,-2-1-1,0 1-14,1-1 1,0 1 0,0 0 0,-1-1-13,0 1 0,2-1 0,-3 1 0,1-1-3,0-2 1,-2 2 0,2-1 0,-2 1-15,-1 0 0,1 1 0,-1-1 1,1 1 2,-1-1 0,-2 1 0,1 0 0,0-1 9,0 1 0,2-1 1,-1 1-1,0 0 6,1-1 0,-1 1 1,-1-1-1,1 1 16,1-1 1,2 3 0,-1 0-1,1-1 31,1-1 0,-2 2 0,3 0 0,0-1-9,-1-1 1,2 2 0,-2-1 0,3 0 2,-1 0 0,1 0 0,0 1 1,0 0 2,0 0 1,-1-1 0,-1 3-1,0-1-19,0 0 0,-1 0 0,0 2 0,0-2 6,0 2 0,1-2 1,2 1-1,0 1 3,-1 0 0,3-1 0,1 0 0,0 0-1,2 1 1,0 1-1,0 0 1,-1 0-9,1-2 0,0 1 1,-1-1-1,-2 1-25,-2 1 0,0 0 0,1 1 0,0 0-12,1 1 1,1 3-1,-2-3 1,3 2-18,-1 1 1,4 0-1,-2 0 1,0-1 0,0 1 1,-2 1 0,0 0 0,-1 1 14,0 2 1,-1-2 0,-3 2 0,0-2 1,0-1 0,2 1 0,0-1 1,1 0 4,1-2 1,1 2-1,-1-2 1,2 1-16,2-1 0,-1 2 1,0-2-1,-2 0-19,0 0 1,1-2 0,-2 2 0,-1-1-3,-3 1 1,1-2 0,-1 2 0,1-2 9,1 0 1,0 1 0,-1-1 0,2-1 11,1 0 1,-1-1 0,3 0 0,-1 0 14,0 0 0,-1 0 1,1-1-1,-2 0-18,-2-1 0,0-1 1,0 1-1,-1-3 1,0 0 0,-3-1 1,0 1-1,0 1 8,1-1 1,-1-1-1,2 0 1,-1-1-7,-1 1 1,2-1-1,0 1 1,0-1 7,1-2 0,0 2 1,1-1-1,-1 0 7,0-1 0,-1 0 1,1-2-1,-1 0-9,0 0 0,-2-2 0,-1 1 1,0-1 0,1 0 1,-3 0 0,2 0-1,-2 0 20,-2 1 1,3-1-1,-3 0 1,2 0-4,-1 0 0,-3 0 0,2-1 1,-1-1-5,1 0 1,1 0 0,-1 0 0,0 0 13,-1 2 0,3 0 1,-3 0-1,1 0-14,0 1 0,2-1 0,-1 2 0,0 0-6,0 0 0,0-1 1,1 0-1,-1 0-2,1 2 1,1-2 0,0-2 0,1-1 1,-1 1 0,0-1 1,1 1-1,-1-1 0,1-2 1,1 3 0,1-1 0,-1 1 0,2 2 0,-3-1 0,3 2 1,0 1 7,-2 1 1,1 0-1,0 3 1,0-1 10,1-2 1,0 2 0,-1-2 0,-1 2 12,2 1 0,-3 0 0,1-1 0,0 1 1,1-1 0,-1 1 0,2-1 0,0 1-19,0 0 0,0 1 1,3 1-1,0-1-16,0-1 1,0 2 0,0 1 0,1-1 19,1 0 0,0 2 0,-1-1 0,-1-1 3,0 1 0,1 1 0,-3-1 0,1 0-11,-2-1 0,2 1 0,-4-1 1,1 0-3,0 1 1,-2-1 0,2-1 0,1 1 3,0-1 0,0 2 0,1-2 0,0 0 9,1 0 1,1-2 0,0 1 0,1-1 13,1 1 0,-2 0 0,3-1 1,-1 0-27,0-2 1,0 2-1,-2-1 1,-1 0-23,-2-1 1,3 2-1,-3-3 1,-1 0-22,0 0 0,1 1 0,0-2 0,1 0-4,-1-1 0,0-1 1,2-1-1,-2 0 14,-1-1 0,2 0 0,-1 2 0,0 1 21,-1 2 0,-2-2 0,-1 1 0,0-1 24,-2 2 1,1-2 0,-2 3 0,0-1 11,0-1 0,-1-1 0,-1 1 0,0 0-29,1 0 1,1-1-1,-3-1 1,2 0-9,0 0 0,0 0 0,-2 1 0,0 1-6,0 0 1,2 1 0,0-1 0,0 1-1,-2 1 0,0 0 0,0 3 0,0-1 30,0 1 1,0-1-1,0 1 1,0-1 13,0 1 0,0-2 0,0-1 0,0 0-19,0 0 1,0 1 0,1-2 0,0 0 5,2 0 1,2 0 0,-2-3 0,1 0-11,1 0 0,-1-2 0,2 0 0,1 1-10,-1 0 0,3 2 1,-1-2-1,0 0-6,-1-1 0,2 2 1,0 2-1,1 0 5,2-1 1,-1 1-1,0 1 1,0 0-4,0 0 1,4 2 0,0-3 0,-1 0 1,-1 1 1,0-2 0,0 2-1,0-3 1,0 1 1,-1-1 0,-1 0 0,-3 0 0,-1 0 0,0 0 0,0 1 0,1 1 0,-3 0 0,0 3 0,0-2 0,-1 0 0,1 0 0,-2 2 0,1-1 0,-1 0-1,-2 1 1,2-4 0,0 2 0,0-1 7,0 1 0,-1-1 1,0-1-1,0 0 2,-1-1 1,0 4 0,-1-4 0,0 1 2,0 0 0,0 1 0,0 0 0,0 1-4,0 0 1,-2-2 0,-1 3 0,0-1-5,-2-1 1,1 1-1,0-1 1,-1 0 7,-1-2 0,0 2 1,-1-1-1,2-2 9,0 1 0,-2-1 0,1 1 0,0 0-7,-2-2 1,0 1 0,1-1 0,-1 0-12,0 0 0,-1 0 0,0 2 0,-2 0-9,-1 0 0,2 3 0,-1-1 1,-1 0 1,-2-2 0,0 3 0,-1 1 0,1 1 2,2-1 1,-2-2 0,0 3-1,0 0 2,1 1 1,1 0 0,1-1-1,-1-1 0,-1 2 0,-2-1 0,0 2 1,0 0-1,-1-1 0,-1 1 0,-3 1 0,-1 1-1,2-1 1,0 2 0,3-1-1,-1 0 1,0 1 0,2 1 0,0-2 1,2 1 0,0 2 1,0 0 0,0 1 0,-2 0 4,0 0 1,0 0 0,0 0 0,-2 0 3,-2 0 1,1 0 0,0 0 0,1 0 2,2 0 1,-2 2 0,2 1-1,1-2-1,3 0 0,-1-1 0,3 2 0,-1 0 1,-1-1 0,-1 1 0,-1-1 0,0 1 4,0 0 1,-2 1 0,-1-1 0,1 0-9,-1 1 1,-1-3 0,1 3-1,1-3-11,-1 0 1,1 0 0,2 0 0,0 0-9,0 0 0,1 0 0,1 0 0,1 0 1,1-3 1,-2 1 0,2-4 0,-1 0 4,-2-1 1,0-1 0,-1 2-1,1-1 3,-1-2 0,0 0 0,1-3 0,0 2 3,2-2 0,0 2 0,-2 0 0,2-2 7,1 0 0,1-1 0,0 1 0,1-1-8,-2 0 1,0-2-1,4-1 1,0 1-2,1-1 1,-1-1-1,-1 1 1,-1 0-2,1 1 0,0 0 1,-1 4-1,1 0-1,-1 0 1,-2-1 0,-1 0 0,-1 0 0,1 2 1,-1 1-1,-2-1 1,0 0 0,1 0 0,-2 2 0,0-1 0,-1 1 7,1-1 1,0-2 0,1 2 0,0 0 6,1-1 1,1 0 0,0 1 0,0 1 2,1 1 1,-2-1 0,2-1-1,-2 1-10,-1 1 0,0 1 0,-1-1 0,0 2 0,-1 0 0,-3 0 0,1 0 0,-1 0-8,1 1 0,-1-2 0,4 3 0,-1-1-4,-1-1 0,2 3 1,-1-1-1,2 0 2,0 1 1,-1 2 0,0 0 0,-1 0 0,-2 0 1,0 0 0,-3 0 0,-1 0 0,0 0 1,0 0 0,1 0-1,1 0 1,0 3 0,0-2 0,0 3 0,2 0 14,2 0 0,-1 2 0,-2-2 0,-3 2 11,-2 0 0,0 1 1,0-1-1,1 0-2,1 1 0,-1-1 1,1 1-1,1-1-5,2 0 0,2 1 0,1-1 0,-1 1-2,-3-1 0,2 1 0,-5-1 1,2 0-25,1 1 0,-1-1 1,0 1-1,0-1-2,2 0 0,3 1 0,0-1 0,0 0-10,1-2 0,0 2 0,-2-3 1,1 2 6,-2-1 1,-1-3 0,0 2 0,-2-1 12,0 1 0,0-1 1,1 0-1,0 1 0,-1 0 1,4-1-1,1 0 1,1-1 1,2 1 1,-2-1 0,0 1 0,-2-1-1,0-1 1,1 0-1,-2 0 1,-2 0-3,-2 0 0,4 0 1,-2-1-1,2-1 0,1-2 0,1 0 0,0 0 0,3-1 0,1-1 0,1 0 0,2-1 0,-1 0-10,-1-1 1,1 1-1,-1-2 1,0 2-13,0 1 1,0-3 0,-3 0-1,0 1 7,0-1 0,1 2 0,0-3 0,1 2 8,-1-1 1,-1 0 0,3 1 0,-1 0-1,0 0 0,1-2 1,0 2-1,0-1 10,1 0 1,2 2-1,-2-2 1,0 0 0,1 1 0,-2-1 0,2 3 0,-1-1 6,-1 1 0,-3-1 0,-2 1 0,1 0 2,1-1 1,-1 3 0,-1 0 0,-1-1-5,-1-1 1,-1 2-1,4-1 1,-1 1 10,2 0 0,-2-1 0,2 1 0,1 0 1,0 0 1,2 2-1,-1-3 1,0 1-11,-2 0 1,1-1 0,-2 3-1,0 0-4,-1-1 1,-2 3-1,1-3 1,0 2-12,-2-1 1,2 1 0,-2-1-1,1 1-18,1 1 1,0 2 0,3 1 0,1 0 2,-1 0 1,-1 2 0,0-1 0,-2 2 14,0 0 1,1 2 0,-3-1-1,-1 2 11,-2-1 0,0 0 0,2-1 0,-1 2 10,1-1 0,1 2 0,0 0 0,3 0 0,2-2 0,2 2 0,0-1 0,-2 0-15,-1 0 1,-2 1 0,2-3 0,-2 2-2,0-1 0,-1-1 0,0-1 0,0 1-12,1-1 1,-1 1 0,2-1-1,-1 0 8,0 1 1,1-1 0,3 1-1,-1 0 3,0 1 1,-2 0-1,-1 1 1,0-1 0,-2 1 1,-1-1-1,-2-1 1,0-1 0,0 1 1,1-2-1,2 0 1,0 0-2,1 0 0,2 0 1,0 0-1,1-2-9,-1 0 0,1 1 1,-3-2-1,-1 0 8,0-1 1,-2 1 0,1 0-1,0-1 0,0 0 1,0-1 0,1 0 0,2 0-1,0 0 1,1 0 0,2-1-1,1 0 3,-1-1 0,0-3 0,0 1 0,0 0-2,-2 0 1,-1-1-1,-2 0 1,2 0-1,0 0 0,-2 1 0,2-2 0,-1-1 0,2 1 0,2-1 0,0 1 0,0 0-8,0-1 0,3 1 0,1-1 0,1 1 5,-1 0 0,-2-1 0,0 1 1,-1-1 1,-1-2 1,0 2 0,0-2 0,1 2 0,-1 1 1,0-1 0,0 1 0,1 0 0,1-1 0,-1 0 0,2-1 0,-1 0-1,1 0 1,2 1-1,-1 0 1,2 1-1,-2-1 0,4 1 0,-1 0 0,0-1 0,0 1 0,0-1 0,-1-1 0,2-1-4,0 1 1,0 1 0,0 1 0,0-1-1,-2 1 0,1 0 0,-1 1 0,1 2-1,0 0 1,-2-1 0,1 1 0,-2 0 3,1 0 1,0 0 0,1 2 0,-3-1 0,0 0 1,2 2-1,-1 0 1,1 0 0,-1 0 0,0-1 0,1-1 1,-1 0-2,2 1 1,-1 0 0,1 1 0,0 0-3,-2 0 1,0 0-1,3 0 1,0 0-21,-1 0 1,1 0 0,-1 0 13,1 0 1,-3 0 0,1 0 0,0 0-4,1 0 1,0 0 0,0 0 0,-1 1-3,0 1 1,-3-1 0,2 2 0,0-1 6,-1 0 1,-1 1-1,0-1 1,-1 1 7,-1 1 0,1 2 0,1-3 0,0 1-1,0 1 1,-1-1-1,0 2 1,0 1 1,1-1 1,3 1 0,-3 0-1,1 1 5,0 0 1,0 1-1,1-2 1,-2 1 16,-1 0 0,0 3 0,1-2 1,-1-2-4,-1 0 1,0 2 0,-2 0-1,1 1-5,-1-1 1,1-1 0,0-1 0,2-1-8,1 1 1,0 1 0,-1 0 0,2-2-3,1-1 0,1 0 1,0 1-1,0 1-9,0-1 0,0 0 0,0-1 0,0-1-4,0 1 0,-1 1 1,-1-1-1,0 0-4,-1 0 0,1-2 0,-1 2 0,0-1-3,-1 1 0,1-1 0,0 0 1,1-1 4,0 1 0,-2-2 0,2 1 1,-1 1 4,0-1 0,3-1 0,0 1 0,0-1-12,0 0 1,0 2-1,-1-2 6,0 0 0,2 1 0,-2-1 0,2-1 0,0 2 0,-1-1 0,0 0-6,0-2 1,1 0 0,0 0 0,0 0-16,-1 0 0,0 0 0,-1 0 0,1 0-1,-1 0 0,0 0 1,1 0-1,-1 0-2,2 0 0,-1 0 1,0-2-1,-1 0 3,-1 1 1,2-2-1,-1 1 1,1 0 26,0-1 1,1 1 0,-2-1 0,1 0 8,0 1 0,1 0 1,-2-1-1,2 2-12,1 0 0,-1-1 0,1 0 0,-1 0 4,1-1 1,-3 2 0,1-1 0,-1 1-15,0-1 0,2 0 0,-2-1 0,1 0 1,0 1 0,0 0 0,-2-1 0,1 0 5,1 0 1,-1-1 0,0 1 0,1 0 23,1 0 1,0-1-1,-2 1-6,-1-1 1,3 3-1,0-2 7,2 0 1,-1 0 0,-1-2 4,1 1 1,2 2 0,2-1-1,-1 0 0,-1-2 0,-1 3-8,0-2 1,2 3 0,1-2-3,0 0 0,-3 2-11,1-1 1,-1 1 0,0-1-1,1 0 0,1 0 1,-1 2 4,-1 0 1,2 0 0,-2 0 14,0 0 0,2 0-12,-1 0 0,-1 0-7,-1 0 0,-1 0-3,1 0 0,0 0-10,-1 0 0,1 0-9,-1 0 1,3 0 0,0 0 12,-1 0 0,1 0 1,0 0 0,2 2 0,-2 1 4,-1 0 0,1 0 5,0 1 0,2-2 0,-3 2-8,0 1 1,2-1-23,-2 0 1,1 0-1,-2 1-48,2-1 0,1-3 0,1 1-85,-3-1 1,2 0-160,-2 1 1,3-1-563,-2 1 1,2-1-1716,-2-1 1027,2 0 1570,-1 0 0,26-18 0,6-3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23.949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341 1 13836,'-18'0'1013,"-2"4"0,7 3-617,-4 6 0,3-3-245,-3 5 1,2-4-29,-2 4 1,5-4-57,-1 3 0,3-3 107,-3 4 0,3-4-12,-5 4 0,5-5-49,-5 5 0,6-4-54,-4 4-2,6-6 10,-8 9-21,2-7-82,0 7-128,0-4-335,4-1-378,0-4-1390,4-3 1447,0-2 1,33-24 0,8-8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31.838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3464 238 8030,'-17'0'1536,"-1"3"-791,8-2 56,-3 2 55,0-3-464,-2-3 0,-5 0-45,-3-1 0,2 0-144,0 2 1,5 1-113,-5-1 0,7 0 52,-7-1-107,7-2 0,-10 4-7,5-3 1,0 2-85,2-3 54,3 4 71,-7-2 47,1 3 57,-6 0 61,3 0-59,-5 0-131,5 6 1,-3-2-5,2 5-1,10-4-11,-1-1 1,3 0-7,-8 2 1,6-1 4,-5-1 1,7-2 21,-5 2 0,1-1-13,-3 1 1,2-2-24,0 2 1,2 1 15,-3 1-22,7 0 11,-7 1 0,5 1 36,-7 1 0,6-3-4,-1-1 0,4-3-37,-4 2 0,1 0 3,-8 3 0,8-3-13,-5 0 0,5-2 37,-4 3 1,3-3 73,-2 2-41,3-3-66,-4 8-17,1-5 1,-2 8 6,0-4 1,4 1 2,0-3 0,3 1-1,-5-1 1,5-2-1,-7 1 0,6-1-3,-6 2 1,6-1 1,-6-1 0,7-2 0,-5 2 1,5-2 0,-3 3 0,4-3 0,-3 2-6,4-2 0,-8 3 3,3 0 1,2-2-9,-2 1 0,4-2-32,-4 3 1,2-3-29,-4 2 44,3-2 0,-7 1 0,2-1 36,1-1 0,-2 3 56,0-2-17,5-2-49,-2 6 0,3-4-21,-5 2 0,6-2-81,0 2 77,6-2 1,-13 1 4,3-1-38,3-1 32,-10 5 1,7-5-10,-8 3 0,4-1 5,4 1 0,4-2 2,-2 2 20,9-2-102,-12 3-9,8-4 80,-7 5 0,-1-5-46,1 4 75,7-4 1,-9 3-14,4-2 37,-2-2-47,-7 6 0,3-5-31,-7 1-37,11-1 35,-7-1 37,10 0-21,-11 0 32,5 0 10,-5 0 0,5-1 5,-1-1-16,6 1 12,-2-2 12,0 3 5,-6 0-3,-2 0 29,-1 0 6,0 0-26,6 0-15,-1 0 0,5 0 0,-1 0 4,-1 0 9,1 0 5,-5 0-14,0 0 0,-3 1-2,1 1-5,8-1-3,-5 5 9,4-6 1,-6 4 7,2-2-77,6-1 14,-2 1 56,3-2-7,-5 3 0,-3-1-3,1 2 0,4-2-6,2 2 1,2-1 11,-4 1 1,2-2-4,-2 2-3,6 1 9,-10 1 0,5-2 26,-8 1-24,8-4 6,1 5-6,-1-6 0,-1 6-2,-4-2 0,5 1-4,1 1 1,4-2-1,-4 4 1,5-1-1,-5 3 0,4-3 0,-4 1 1,4-1-1,-4 3 1,6-2 12,-9 4-33,5-2 10,-7 6 0,4-2-12,1 3 19,7-5 1,-5 6 5,2-4 0,1 1-5,-1 2 1,6-5-11,-8 7 1,7-7-1,-5 5 0,4 1-6,-3 4 1,1-1 2,-2-2 1,3 3 2,0-1 1,1-2 10,0-2 1,1 3 4,0 1 0,-1 4 1,1 1 1,2-5 16,2 2 1,1-3 10,1 4 1,0-2-7,0 4 1,0-8-12,0 3 1,1-3-24,1 5 0,0 1-13,2 1 1,-2 0-2,2-1 0,1 0 12,1-3 1,-2 2 1,0-2 0,1-1-12,4 1 1,-1 0-6,3 0 1,-1 0 0,0 3 0,2-3 0,-1 2 0,-1-4-28,1 0 0,-1-1-35,3 1 0,-2-4 0,0 0 0,-3-4 28,3 4 1,-3-2 15,3 4 0,-2-2 69,4 5 1,-4-7-18,4 4 1,2-4-28,4 2 1,-1-4 4,1-3 0,-1 0-10,1-2 1,2 0 14,2-2 1,-6 2 6,5-2 1,-10-1 1,5 2 0,-7-4 1,8 6 0,-3-1 0,-1-2 0,1 3 1,0-2-32,7 1 1,-4-2 6,1 1 1,-2-4 8,4 1 0,-6 1-23,7-1 21,-11 0 19,10-2 0,-8 1 1,7 1-3,-10-1 1,7 2 2,-4 0-1,-1-3-4,11 3 0,-5-3 0,10 0 0,-8 0 0,-1 0 0,-8 0 0,12 0 0,-9 3-2,11-2 0,-8 2 2,5-3 0,-6 0 0,3-3 14,4 2-13,-1-2 0,7 3-1,-3 0-3,3 0 2,-6 0 1,-1 0 4,-3 0 37,-3-3-23,0 3-17,-3-3 4,0 0-14,2 2 0,2-5 9,2 3 0,2-1 9,1-1 0,-5 3 24,-2-2 2,-6 2-32,12-3-11,-7 4 3,11-5-1,-5 3 5,-1-4 1,0 1 0,-6 0 0,6-1 0,-3 1 0,3-1 0,-5 1 0,7 0 0,-2-1-4,-4 4 1,8-2-14,-4 2 0,-2 1-64,0-1 6,-7 3 0,8-6-27,-3 2 1,-4 0 23,2 0 1,-7 1 25,7-3 1,-6 3 36,5-4 0,-3 2 2,6-4 0,-4 3-3,4-2 0,-3 2-6,6-2 1,-3 0-2,4 2 1,-5 0 11,3-1 0,-5 3-9,2 0 0,-3-1-21,4-1 5,-6 0-11,9-4 39,-7 0 6,7-3 4,-1 1 0,2-3 3,0 0 0,-4 4-3,0 2 1,-4 3-3,4-5 1,-2 1-1,4-3 0,-2 0 0,2 0 0,-3 0 0,1-2 0,-1 0-6,-1-2 1,-1 2 3,-2-2 0,2 2 2,-4-2 0,4 2-2,1-2 0,-1 4 4,3-2 1,-5 3 18,5-6 1,-4 3-10,4-2 0,-3 0 20,3-2 0,-1-2-14,-2-1 1,1 0-18,0 1 0,0 1-11,0-2 0,-3 2-5,1 1 1,-2 4 3,1 0 1,-4 5 6,0-5 0,-1 1 3,2-5 1,-1 5 8,1-3 0,-1 2 20,0-5 0,4 0-4,0-1 0,0 5 3,1-1 21,-6 10-25,6-10-11,-3 12 9,2-10-17,-1 8-11,-3-5-53,4 5-27,-3-6 41,2 6 75,-6 1 54,0 3 0,-13 11-69,-5 3 0,0 1-1,0 1 1,4-3-13,-4 5 0,2 0-4,-4 7 1,1 0-1,1 3-6,2 0 0,2-5 1,1 1-14,1-2 0,-2 5 1,0 3-9,-1-1 1,-1-2 3,2-5 0,-1 3 0,-4 4-5,1-1 1,5-2 24,-3 3 1,2-2-10,-2 4 0,3-2 11,1 0 0,2-3 11,1 1 0,-1-1-2,1 0 0,2 2 1,-1-1 0,3 1 7,-2 3 0,3-4 8,-2 2 0,3-2-2,0 2 1,0-4-12,0 1 0,0-8-19,3 5 1,0-2-3,3 4 1,1-1 8,-1-2 1,1-2 1,-1 0 1,1-2 27,-1 2 0,0-4-1,1 2 1,0-4-22,1 4 0,-2-4 0,3 4 1,-3-5-9,5 5 0,-3-4 6,3 4 0,-5-4-2,3 4 0,-3-5 2,2 5-1,-1-6-15,3 9-18,3-7 23,0 5 8,3-6 0,-3-1 3,-1 0 16,1-2 52,3 3-15,-3-4-38,6 0-17,-3 1-21,1-1 10,1 1-21,-4-1-14,2 0 30,-4-2 15,1-1-12,0-3-43,0 3 4,0 0-34,2 4 12,-4-1 13,4 1 68,-8-1-14,5 0 22,-5 1-4,5-1-42,-4 3-3,1-1 27,0 1 7,1-3 11,3 1-6,0-4-17,0 3-7,-1-3 0,1 4 0,3-1-19,-3 1-31,6-4-24,-5 3 21,4-2 95,-4-1-11,1 0 5,1-3-9,-2 3-23,-2-2-31,0 4 33,-2-4-16,3 5-12,0-6 45,0 6 0,3-5-2,-3 4 3,6-4-1,-3 5 0,3-5-4,1 4 0,-10-4 0,10 2 0,-8 0 0,7 0 0,-1 1 0,-4 2 0,2-6 0,-4 6 0,1-5 0,0 4 0,0-1 13,0 0 16,2 1-13,2-1-6,2 2-11,0 1 1,1-3-7,-1 0 20,-6-2-7,5 3-5,-4-4-2,2 5-3,3-6 2,-6 6 2,3-2 0,-3-1 0,-1 3 24,4-5 15,1 4-24,-1-4-13,5 2-13,-1 0 0,4-3-4,-1 3 11,-8-3 1,8 1-5,-6 1 8,-5-1 3,8 2-3,-9 0 3,11-3-2,-3 6 0,1-2-1,-1 2 0,-4-2-1,0 1 1,-2-3 0,6 2 0,-2-3 12,4 2 0,-4-1 31,5 1 1,-5 1 40,4-2 1,-3 2 70,6-2 0,-6 3-91,8-3 0,3 0 0,6-2 0,-3 0-28,-2 0 1,2-2 0,-1-1 0,-1 0-64,-1 0 1,2-2 0,2 1 0,3-1 12,2 1 0,1-1 1,-5 3-1,-2 0-6,-2 1 1,0 1-1,2 0 1,0 0-26,1 0 0,-1 1 0,-1 1 15,-1 3 1,2 0-1,-4 2 1,-2-1-15,-2 0 1,-1-1 0,-1-1 0,0 1-5,0 1 1,1-2 0,-2 0 8,2 1 1,-3 1-1,0 0 1,-3 1 2,3-1 0,0-2-22,1 1 0,0-3-74,2 2 74,-8-2-29,9 0 28,-10-2 12,5 0 39,-6-2-3,-4-5-23,-5-3-12,2-3-16,-3 3 25,4-2 4,-1 5-86,0-2 67,1 5 45,-1 1 34,1 3-2,-1 0-11,0 0-123,1 0-1011,-1 0 401,1 0 1,-4-2 0,0-2 0</inkml:trace>
  <inkml:trace contextRef="#ctx0" brushRef="#br0" timeOffset="2831">6093 2842 9352,'10'-16'2190,"-3"0"-1828,-4 1-169,-9 1 0,-4-2 119,-7 4-179,4 4 0,-5-4-21,3 2 1,2 1-18,-2-4 1,4 7 4,-4-7 0,4 5-16,-4-5 1,5 4 225,-5-2-70,5 4-82,-7-3-55,3 4-66,-8 2 40,2-1-37,-2 4 5,3-2 4,0 3-60,-1 0 58,1 0-9,-3 0 1,2 3 4,-1 1 0,5 2-17,1 0 0,4-1-3,-4-1 1,2 2-31,-4 3 0,2 2 2,-2 0 0,2 1-2,-2 1 1,3 0 20,-1 2 1,4-3-2,0 3 1,2-2-47,-1 4 0,3-4-5,-1 2 0,1-4-4,-3 4 1,2-4 16,-1 3 1,0-1 29,0 4 1,-2 1-35,0 4 0,2-7-11,0 2 0,2-3-115,-2 3-155,2-3-544,-5 5-622,2-6 237,3 3 0,7-9-606,13-3 1845,-2-2 0,42-16 0,-1-4 0</inkml:trace>
  <inkml:trace contextRef="#ctx0" brushRef="#br0" timeOffset="4200">6138 2778 7331,'-20'0'469,"10"-5"-172,12-1 1,7-3-13,10 1 1,3-2 9,2-3 0,-2-1-18,-1-1 0,-1 1-31,0-3 1,-4 2-3,-1-2 1,-2-2-42,0-3 1,3-1-83,1 1 1,-1 1 20,2 2 1,-3 0 12,2-1 0,-3 1-13,1 0 1,-4-1-73,0-1 1,-1 0 19,1-3 1,-2 3-11,-3-3 1,1 8-26,-1-1 1,-2 3 16,1-3 1,-1 4-35,2-4 0,-1 5 38,-1-8 1,-2 8-19,2-5 0,-2 1-38,0-6 0,1 3 17,-1-4 0,0 6 1,-2-6 1,0 8 20,0-6 1,0 7 38,0-5-29,0 9 0,-1-13-41,-1 6 0,1 1-34,-4 1 1,3 1 10,-2-5 0,0 5-17,-3-5 0,3 4 7,0-4 0,0 1 2,-3-4 0,1 7 40,-1-2 1,2 3-12,-1-3 0,2 1-16,-4-3 0,4 8 44,-5-4 0,5 5-17,-5-5-23,6 6-30,-11-6-16,3 5-31,-8-3 46,0 0 13,2 3 15,2 1-150,2 0 0,6-1-19,-2 0-79,9-2-55,-3 5-204,3 0-324,-3 2 1,22 12 0,3 1 0</inkml:trace>
  <inkml:trace contextRef="#ctx0" brushRef="#br0" timeOffset="6752">3662 213 8526,'-20'7'32,"5"-2"1,17-9 125,9-4 0,1 1-24,3-6 1,0 3 42,4-7 1,0 2-91,0-3 1,-2 4-64,1-4 0,-3 6 84,2-1-60,-3 5 0,4-1 16,0 2 0,-1 3-6,5 0 1,-4 2-41,7 0 1,-6 1-4,4 1 1,-3-2 22,4 0 1,-6-1 81,2 1-25,-6 1 53,5-1-91,0-1 0,1 1-10,2-2 1,-6 3 7,1-2 1,-6 2-12,7-1 0,-2 0 3,5-2 0,-4 3 45,2-1-55,-8 1-17,12 1 1,-9 1 66,8 1-33,-11-2 0,6 6 43,-4-2-72,-1-1 1,5 3-3,-2-2 0,0-1-3,2-1 0,-5 0 63,7 0-12,-8-1 1,12 2 5,-6-1-21,0-1-65,4 2 57,-4-3 15,5 0-34,-2 0 5,2 0 0,-2 0 22,4 0-2,-12 0-35,14 0 0,-11 0-4,12 0-43,-9 0-11,9 0 57,-10 0 46,9 0-41,-4 0 0,-3 3-3,1 1 0,-5-1 20,0 2 0,-5-3 30,5 2 1,-4-2-39,4 3 0,-4-3 10,4 2 1,-3-2-31,6 2 0,-4 1 5,4 1 1,-8-2-20,3 1 1,-4-1 10,6 2 0,-7-1-1,5-1 1,-7-2-4,7 2 0,-6-2 1,5 3 3,-4-4 0,9 7-12,-2-2 1,1 2-3,1-1 0,-4-1-18,2 1 1,-4-1 12,4 0 1,-3 1-7,6-1 0,-6 1 2,3-1 1,-4-1-17,4 1 22,-6-3 9,9 11 1,-4-4-6,5 7 0,-6-6-20,0-2 0,-5-5 20,7 5 0,-4-6-27,4 4 0,-5-5-1,5 3 1,-4-3 23,4 2 1,-2 0 30,4 3 3,-6-4 1,7 6-33,-4-2-6,5 6-7,0 3 12,0-3 1,1 5 3,-1-3 0,-4-4 2,0 0 1,-4-5-4,4 7 0,-5-6-23,5 6 0,-2-4-6,4 2 1,-2-2-6,2 1 0,-4-1-1,2 2 0,-4-2 20,4 4 1,-7-3 8,5 5 0,-7-5 15,7 5 1,-5-4 4,5 4 0,-3-2 61,3 4 0,-3-4-40,5 2 1,-5-2-27,5 4 0,-4-5 2,4 1 1,-3-1-24,3 6 1,-3-6 2,1 5 0,-5-5-37,5 3-20,-9-6-350,10 9-1285,-10-7-456,6 1 2161,-4-2 0,3-15 0,1-3 0</inkml:trace>
  <inkml:trace contextRef="#ctx0" brushRef="#br0" timeOffset="11788">6158 572 7749,'-20'0'-287,"1"3"423,12 0 0,8 6 202,9-1-27,-3-2-82,13-3-152,-3-3 1,11-1-68,2-1 0,-8 1 81,-2-1 64,-10 1-82,14 1 1,-8 1-11,8 1 1,-4 2-4,0 2 0,-5-1 6,5-1 1,-3-2 40,3 2 0,-3-1 139,0 3-21,-3-3 39,5 5-52,-3 1-140,0 2-4,0 5-59,-3-1 60,3-4 27,-3 4-41,6-8-27,-3 5 0,1-4 5,0 0 1,-6-3 20,2-1-9,-9 1-44,13 1 0,-9 0-177,10 4 59,-1-3 50,-1 2 1,0-2 55,0-1 9,-6 0 10,8 4 0,-10-3-2,10 5-11,-8-2 0,7 0-57,-2-2 12,-4-1 0,6 0-4,-2-1 1,-1 1 19,1-1 1,-4-2-24,3 1 44,-4-1 0,8 3 17,-3 2 1,-4-4 13,2 1 12,-6-1 5,11 1 16,-5 4 1,6 0 2,1 3 1,-5-5-52,0 1 1,-5-4-11,5 4 0,-2 0 10,4 0 1,0-1-12,3-1 1,-3-1 2,0 0 1,-4-1 10,2-1 6,-6-3-7,9 5 26,-8-2-31,6-1-9,-3 3-2,0-2-5,0-1-29,-1 0-29,4 0 47,-2-2 23,1 1 7,-2-2 10,0 0 1,0 3-12,0-2-2,-1 2 14,4 0-10,-2 0-2,4 1 1,-1 1-6,2-4 5,0 2-11,0-3 7,3 0 0,3 0 1,3 0 1,-4 0 0,-3 0 0,0-3 0,5-1 0,-1 0-4,-2 0 0,2 0-18,-4-3 0,0 1-33,-1 0 0,0 0 10,1 2 1,-2 1 7,2 3 1,-4 0-14,4 0 47,-8 0 30,8 3-36,-8-3-6,7 3 10,-4-3-1,3 0-41,-3 0-21,3 0 34,1-3 27,2 3 51,0-3 1,4 3-17,0 0 1,-7 0 1,0 0-24,-5 0 1,12 0-35,-2 0 17,-7 0 1,8-1 7,-5-1 0,0 0 2,-3-2 1,1 1 0,3-2 0,2 0 0,2 0 0,1 2-4,0-1 1,-3 1-5,-2-1 1,0 3 4,0-1 1,-5 1 2,4 1 1,-8 1-10,8 1 0,-6-1-6,5 3 1,0 1-21,2 1 0,-1 0-4,1 1 0,0-1-12,0 1 1,-5-2 11,1 1 1,-5-3-17,3 3 1,-5-3 27,5 2 1,-4-1-1,4 2 1,-4-1 25,6 2 0,-4-5 11,6 5 0,-7-2-3,5 1 0,-3 1-9,3-1 0,-2 1-5,2-1 0,-2 1 14,2 2-22,-6-5-3,7 10 1,-5-3 16,4 8 1,-4-4 1,-2 0 0,-2-4 39,1 4 0,-2-5-10,2 5 1,-4-4 1,7 4 0,-5-4 24,7 4-94,-5-6 0,7 9-8,-2-3 1,-4-2-7,0 2 0,-7-2 21,2 4 1,-1 1 53,-1 3 0,-1 2 16,0 3 0,-3-3-31,2 1 1,0-6-7,0 2 1,-1-3-28,4 3 0,-3-5-79,2 2 47,-2-7 43,0 17 0,-2-9 17,0 12 0,0-10 5,-2-1 0,-2 1-5,-2 3 0,1-3 13,1-1 1,0-1 8,-3 1 0,1 1-16,0-1 1,-2 1 0,0 1 1,3-4-11,-2 2 0,2-1-1,-4 6 1,1 2-3,-2-2 1,-1 2 0,-2-5 1,2 0-1,1-1 1,-2-3 9,-1 0 0,-1-2 39,3 2 0,-1 0-11,-1 2 1,2 3-40,1-1 1,1 2-2,-2-1 1,0-4-9,-4-3 1,2-3 1,-4-2 1,5 0 1,-7 2 0,7-2 5,-6 5 1,5-2 1,-4 4 1,4-4 0,-2 2 1,4-4 3,-4 4-3,6-9 0,-9 11-7,5-6 1,-4 8-17,2 1 0,4-8-40,0 1 22,6-6 1,-8 9-7,2-3 50,0-6 1,-4 9-12,0-5 0,2 0-3,-2-3 0,4-1 7,-4 0 0,2 0-18,-4 1 0,4-3-5,-1 2 26,1-2 4,-5 1 6,-1-2-2,-1 2-7,-5-6 0,2 3-1,-3-3 0,5 0 0,0 0 0,3 0 0,-3 0 0,4 0 0,-4 0 0,3 2 0,-3 0 0,6 1 13,-4-3 39,8 2 8,-9-1-73,3 5-44,-6-6 43,-2 3 0,0-6-7,1-1 1,9 0 44,2-2 9,6 3-13,-8-8-11,2 7-16,-1-8-6,-4 4 9,4-1 4,-4 0 23,1 5 39,-2-5 1,-3 8-6,-2-1-54,8 2 0,-7-1-56,6-1 22,3 1 1,-4-7-36,3 2 10,6 1 49,-8-7 16,9 4 33,-11-10 58,6 4-70,-3 2-22,3 2-13,-2 4-4,-2 0 1,-2-3 4,0 0 0,4 3 3,0 2 1,1-1-1,-8-1 1,8 2 0,-5-1 0,0 1 0,-2-2 0,1-1 0,3 1 0,2 0 0,-2-1 0,4 3 0,-1 0 0,3 1 9,-4-1 0,4 2-7,-4-2 1,4-1-2,-3-1 0,3 1-1,-4-1 0,4 0-3,-4-5 0,6 6 3,-9-9 0,7 7 0,-6-6 0,8 6 0,-8-2 0,6 2 0,-8-6 0,0 1 0,0-1 0,5 4 14,-1 1 0,8 4 15,-8-2 1,4 1-12,-7-2 1,6 1-4,-3-1 1,0 2-12,-5-1 0,3 1-18,0-3 0,2 0 9,-2 2 1,-1-1 1,-3-2 1,5 4 1,-1-4 1,4 3 2,-4-2 0,-1-1 31,-4 0 1,2 0-13,-1 3 1,1-3-11,1 1 0,2-1-5,0 0 0,4 1-52,-2-2-15,6 2 0,-7-4-147,3 4 99,3-1 0,-8 0-20,3-2 0,0 1-171,-3 0 1,4 3-228,-4-1 1,6 4-456,-3-2 982,5 1 0,-2 4 0,6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54.512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146 1 8000,'-19'6'-1071,"4"-1"2378,0 2-771,6-5-248,-6 12 0,6-3 39,-2 8 1,2 2-29,2 1 1,4 3-33,1 0 0,2 2-52,2 5 1,1-11-106,4 0 1,5-6-220,3 0 1,3-7 46,1-1 0,2-6 58,1-1 1,-2-6 24,-3-7 0,-2-3-1,-4-3 0,0-3-46,-2-2 0,-3-1-54,-1 0 1,-4-2 48,1 0 1,-5 7 44,-6 1 0,1 8 123,-7-2 0,-4 7-53,-7 2 1,1 3-1,-1 5-29,2 4 1,8 3-1,0 7-50,1 2 1,6 0 0,-2 5 5,3-1 1,4 1 51,2-2 1,3 5-13,3 4 0,3-2-36,6-6 1,-1-6-9,0-5 0,1-6 5,7-5 0,-7-5-17,4-3 0,-1-5-6,3-6 1,-3-3-104,-1-5 1,-3-3-45,-1 0 0,-6-1 39,-1 2 1,-4 5 134,-4 1 0,-4 3 17,-7 1 1,-2 5 51,-5 5 1,-3 5-62,-2 4 0,1 10 0,4 6-2,5 4 1,2 1 8,6 1 0,3 4 7,-1 7 0,5-2-49,6-3 1,4-3-94,7-6 1,0-6 72,4-8 0,-4-4 4,4-6 1,-7-1-22,5-7 0,-6-1-364,2-5 1,-5-3-364,1-3 0,0-2 775,0-1 0,5-17 0,-1-4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55.779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127 56 5978,'0'-17'1049,"-3"2"0,-3 14-655,-5 5 1,2 2-35,0 9 1,0 0-118,-2 4 1,-1 3-41,-1 2 1,3 1-34,1 0 1,5 4-32,2 1 0,4-9-61,2-2 1,8-6-102,3 0 1,1-4-66,3-7 0,-5-2 62,3-9 0,-6 0 88,2-8 1,-5 0 29,1-3 1,-3-2-62,-2-1 1,1-2-58,-3-1 1,-1 1 5,-5-1 1,0 3 0,-6 2-7,-2 4 0,3 2 33,-6 2 1,2 9 44,-4 2 1,4 6 0,0 11 20,1 2 0,0 5 0,4 0 70,0 1 1,1 2-18,3-4 1,3 4-43,-1 3 1,4-3-133,5-4 1,5-4 10,5-2 2,-4-7 1,5-3 4,-3-7 0,-5-3 22,-2-6 0,-2-4-105,0-8 0,-2 3-96,-2-6 1,1 8 54,-1-6 1,-1 2 27,-3-4 1,-2 1 119,-5 2 0,-1 2 108,-5 6 0,1 7-117,-4 10 1,4 6-1,0 9-64,2 2 1,3 1-196,0 1 1,5 3-669,-1 6 1,9-2 941,7-2 0,22-3 0,14-1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50.111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1713 33 7226,'-20'3'1873,"1"1"-1442,4 5 0,5-2-33,-3 1 0,1 3-78,-5 2 1,-4 1-80,2 5 0,-4 0-31,2 4 0,-2 0-159,4 1 1,0-2 62,4-3 1,1-2-6,-3 0 0,5-4 15,-1 2 1,3-6-2,-3 3 1,4-3-40,-4 6 0,4-2-65,-2 4 1,3 0-24,0 2 1,4-1 41,1 1-42,3-7 0,0 12 0,0-6 7,3 8 0,0-6-14,4-5 1,1-2 6,1 4 1,3-2-1,1 2 0,-2-4-19,4 2 0,-4-6 7,4 2 1,-2-1 10,4-2 1,-5 1 4,3-3 0,-4-1 3,4 2 0,-4-5 1,7 5 1,-6-5-3,7 0 1,-4-1-9,6-1 0,-4-1-19,2-1 0,-1-2-9,1-2 0,1 0-45,1-1 1,-5 1 12,1-1 0,-6 0 35,4-1 0,-6 1 7,4-3 1,-5 4 27,7-7 0,-4 5-8,4-5 1,-4 6-50,4-1 1,-5 2-45,5-3 30,-3 2 49,7 1 53,-5 0 84,-2 2 37,-5 1-28,-4 3-84,-15 12 0,6-3 27,-9 10 1,2 2-13,-2 2 0,0 4 0,-1 0-40,1 0 1,3-5 0,-1 1 0,1-2-22,1-2 0,2 1 1,-1-1-1,2 0-18,-1 0 0,1 3 1,1-1-6,1 0 1,0 3 0,-1-1 0,1 0-12,-1-3 1,1-3 0,-2 2-21,-3 3 0,3-2 1,-3 3-1,2-2 28,0-2 1,-1 1 0,0 1 0,1 0 13,0 0 0,-3 0 0,0 1-18,0 2 0,-3 1 5,2-2 0,1 4 9,-3 8 1,2-5-15,2 2 0,0-5 7,2-1 0,0-2-23,0-3 1,2 0 19,-1 2 0,0 1-5,2 1 1,0 1 7,2 0 0,1-2-9,3 2 1,1-9-36,1 5 1,0-9 21,2 4 0,1-6 36,3 4 0,-2-4 18,3 4 1,-3-2 7,5 4 1,-3-4-18,3 1 1,-2-4-9,4 3 1,-1-3-19,5 0 0,-1-5-33,3 0 1,-2-4 19,7-1 0,-8-1 4,8-1 0,-11 1-1,6-4 0,-4-2 27,2-3 0,-4 0 8,2-1 1,-5 2 14,2-4 1,-2 3-15,0-5 0,-3 6-11,1-4 12,-2 6-13,6-10 16,-5 6-2,3-8 2,-4 3 2,-2-3-6,1 2-11,-4 2 12,5 2-2,0 3-19,4 3-16,3 2 1,5 5-23,1 0 16,-4 0 45,6 8 0,-7 2 7,7 4 1,-6 0 21,-2-1 1,-4-3 21,-1 5 0,3-2-23,2 4 0,-2-2-18,4 2 0,-1-4-16,5 2 1,-5-5-10,5 2 1,-2 0 5,4 1 1,-1-2 6,-1 2 0,-2-4 20,0 4 1,-4-3 19,-1 3 1,-2-4-22,3 4 0,-2-4-10,6 2 1,-5-3-11,7 3 0,-4-2-5,7 1 1,-7-4 0,4 0 0,-5-1 4,5 2 0,-3 0 14,1 1 1,-2-2-6,2 3 0,-6-5 5,2 5-11,-6-7-4,11 10 0,-4-8 0,7 5 1,-4-4 8,2-1 0,-7-2 15,5 2 1,-3 1-13,3 1 1,0 0-11,2 1 1,-2-3-3,0 0 1,-4-1 1,2 1-3,-6-3 0,9 5 18,-3-2 14,-3-1 0,9 2-12,-2-3 1,-2 2 4,3-1 1,-6-1-15,5 1 1,-3-2-13,1 3 1,-1-2-57,3 0 4,-7-1-9,9-1-1,-8 0 62,6 0 17,1-3-22,-1-1 1,0 0-21,0 0 11,-5 2 11,9-1 0,-5 1-23,10 0-13,-10 0 33,5-1 17,-6 2 7,6-4-4,-3 1-4,-5-2-5,-2-1-20,0 4-8,3-6 3,-3 5-19,6-5 13,-3 2 24,0 4-32,3-3-27,-8 5-12,4-4 10,-5 4 30,2-5 111,1 3 12,-3-4 34,-1 4-33,1 0 66,-3 3-8,2 0 44,-2 3-100,-1 6 1,0 5-25,-2 7 0,-1-3-34,0 2 1,-2-3-33,3 3 1,1 1-32,1 0 1,1-1 15,2 0 0,-3-8-21,5 3-23,-5-8 1,12 1 35,-3-3 0,-4-2-62,2 1 5,-6-2 1,15 1-87,-2 0 138,-4-3 4,2 3-100,-5-3 55,4 0 29,-1 0-27,-4-3-8,1 0 47,0-7-68,-3 3 117,2-5 182,-2 2-176,3-3-9,3 3-9,-3 1-37,3 3-26,-3 2-90,2-4 136,-1 3 12,2-7 47,-7 2 71,4-3-35,-3 1-57,2-4 1,1 2 4,0-3 113,-6 5-88,2-6-66,-3 5-1,1-6 20,3 2 50,-4 1-33,3 4-45,-2-4 1,8 0-73,-3-4 1,-2 8 75,-1-1 0,-5 4 13,5-6 0,-6 4 8,4-3 0,-4 2 5,1-5 1,0 6-10,3-7 0,-3 7 16,0-4 1,0 4-4,3-4 0,-2 5 7,1-5 1,-3 4 43,4-4-6,-3 9-35,3-11-24,-1 9-6,-2-5-7,-1 7 10,-6 0 126,-6 2 80,-5-2 60,-8 2-224,2 1-39,-2 9-10,3-2 0,-1 6-127,1-4 109,6-2 0,-8-1 70,2-3 0,0 0 3,0 2-18,7-1-89,-6 2-131,10 0 64,-4-2-27,6-1-112,2-4-73,1-2 143,3-1 0,7 0 35,3-2 0,1 4 63,4-1 0,-2 3 197,4-1 0,-2 0 119,2-3 1,0 0-63,2-1 1,1-5 9,2-4 1,0-3 0,1 0-141,-1 4 1,3-4-43,3-1 0,-1-3-113,-1 1 1,-8 3 104,-5 3 45,-8 2 1,1-6-17,-6 0 1,0 3-4,0-1 1,0 1-10,0-8 1,0 6 0,0-3 1,0 2 55,0-5 1,0 8-4,0-6 1,0 10-33,0-7 0,0 3 10,0-6 1,0 3-12,0-3 1,0 1 39,0-3 1,-1 5-48,-1 2 1,1 2 2,-1-4 1,1 6 17,-1-7 1,1 9-31,-1-6 0,1 5-9,1-7 0,2 7 14,0-7 1,1 8 21,-1-4 0,2 3 56,2-3-42,1 6 0,0-7-32,1 3 1,0 1 33,3 0 0,-2 3 27,4-4 0,-3 4 32,5-4 1,-4 4 6,4-3 0,-5 3 29,5-4 0,-5 4-2,3-4 1,-3 5 18,3-3-184,-4 5 0,8-7-14,-5 0 1,0 1 26,-4-1 0,0 2 7,-2-6 0,0 4 1,-2-7 1,-1 9 5,0-9 0,-3 2-3,2-8 1,-1 5-3,-1-3 1,1 9-66,1-5 1,-1 6-512,4-1-864,-4 5-1067,5-3 2515,-3 11 0,10 10 0,0 8 0</inkml:trace>
  <inkml:trace contextRef="#ctx0" brushRef="#br0" timeOffset="2217">1380 225 8574,'-11'-3'3090,"0"-3"-2741,7 0 1,-8-4-96,-3-3 0,1 4-8,-3 1 1,5 2-121,-8-3 0,4 0 28,-5-2 0,1 1-38,0-1 0,-2 1-84,-1-1 0,-2 0 78,-1 3 0,0-1-14,1 3 1,0-1-18,1 1 0,2 1-9,3 1 1,2 0-5,0-3 0,2 1 29,-2 0 1,2 1-6,-2 1 0,-1 3-2,-4-1 1,4 1-45,-3 1 0,3 0-49,-3 0 1,7 1-14,-3 1 1,3-1 28,-3 3-13,6-2 0,-7 4-22,3-2 0,1 1-34,-1 2 1,2-3 23,-6 0 0,4 1 27,-7 1 0,9-2 1,-6 1 0,3-1 13,-3 2 1,4 1 41,0-1-16,5 1 0,-7 3-6,4 2 1,1-2-23,2 3 0,1-5-12,-2 7 1,3-4-9,-3 4 1,2-5 13,-4 5 1,3-4 0,-5 4 0,4-5 2,-4 3 0,3-1-10,-3 3 0,0-1 2,0 3 0,0-2 5,2 2 0,0-2-9,0 2 0,0 1 16,1 4 0,2-7 0,1 2 0,1 0-44,0 4 1,3-5-9,-2 1 0,2-1-3,-1 6 0,-1-2-9,1 1 0,0 2 34,-1 0 1,1 2 0,-1-1 29,1-1 1,2-3-24,-1 1 0,2 0 11,-1 5 1,1 2-10,3 0 1,0-1-16,0-1 0,1 3 26,3 1 1,1-3 0,4 0 5,0-3 1,-2-6 0,3 2-12,-1 1 0,-2-4 1,2 3-18,1 1 0,-3-1-30,4 3 0,0 3 20,2 2 1,0-1 5,2-1 0,4-1-5,2-1 1,4-2 41,1 0 0,-3-2-3,3 1 0,-3 1-10,1 0 0,-2-2 6,-3-3 1,3-1-2,2-3 1,2-1 0,0-1 8,-3-3 0,2 2 1,-2-2-1,-1 0 28,-1-1 0,-4-3 1,1 1 17,2 0 1,-2 0 14,3-1 0,4-1 29,7-3 0,1 0 48,3 0 0,-3-3 69,-1-1 0,-4-5-30,-4-2 1,0-1 0,-2 0-34,-2 1 1,-2 1 0,1 3-41,3-2 1,-2 0-1,3 3-45,-2 0 1,3-4-9,2 0 1,-1-3 12,-3-2 1,0-1-2,-3-4 0,0 1 0,3 0 36,-2 2 0,-5 2-45,2 2 0,-1-5-58,5-1 0,-3-3-48,-1 1 0,-5-1 32,1-2 0,-4 0 9,-1 0 0,0 1-38,-2 0 1,0 1-102,1-1 1,-1 2-177,1 0 0,0 3 83,1 1 1,-1 0-146,2-3 0,-2 1-1150,0 0-1219,-1 0-230,0-3 2979,-2-4 0,-18-3 0,-8-3 0</inkml:trace>
  <inkml:trace contextRef="#ctx0" brushRef="#br0" timeOffset="3100">1290 758 7796,'0'17'1599,"-1"6"-1116,-4-6 0,-2-2-92,-6 0 0,-3 2-99,-3 5 1,-1 2-186,-4 0 0,1 0-141,0-1 1,-3-1-77,1-2 1,0-4 177,-1-1 0,1-1-26,4-2 0,-1-2 36,3-1 1,2 0 4,0 0 0,4-1-30,-2-1-1,1-4-30,-5-1 0,5-1-28,-5-1 0,2-3-18,-4-1 1,-1-2-3,0-3 1,1-1 44,2-3 1,0 0 10,-1-2 1,3 0 20,0-2 0,5 2 28,-1-2 1,5 2-67,-1-5 1,2 3-18,1-6 1,2 5-7,2-6 0,1 2-10,1-3 1,3-1 13,1 0 1,2 1 5,0-1 0,-1 5 0,-1-1 0,-2 8 0,2-3-24,1 4 1,-1-8-69,0 2 0,-2 3-523,3 1-101,-1 8-110,2-10 1,7 15 825,4-4 0,16 15 0,7 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08.334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33 14 8170,'-4'-7'2569,"-1"1"-2040,4 6-259,-2 0-230,0 6 0,0 1 17,-1 6 1,1-5 49,3 1 0,-2-3 10,0 5 0,0-3-9,2 3 0,0 0-9,0 2 1,0-3-18,0 1 1,0-3 0,0 3 0,0-2-66,0 1 1,0-1-87,0 2 79,3-3 86,0 4-32,4-5 0,0 1-2,1-3 0,-2-2 7,3-1 1,-5-1 36,5 1-83,-4-1 1,7-1-10,-1 0 1,-1-1 7,1-1 0,-3 1-28,3-1 1,-3-1 8,3 1 0,-2-3-8,1 1 0,-3 1-2,1 1 0,-1-2 24,4 0 1,-5 0 63,2 0-42,-5 3-35,9-8 0,-7 5-4,5-5-19,-5 2 0,4 0 8,-5-1 8,-1 3 5,3-3-14,-3 7-49,7-5 49,-3 6 0,3-3 8,-2 3 45,-3 0 1,4 0 15,-3 0 0,-1 0 8,4 0 0,-5 1-17,5 1 0,-5-1-8,4 3 0,-3-2 11,3 0 1,-1 1-6,3 2 1,-3-2 46,1 2 14,-2-4-61,6 5 0,-2-1-7,3 4 1,-5-3 0,1-1 1,-5-2-12,5 2 1,-3 0-17,5-1 1,-5 1 14,3 0 0,-5 0 5,5 0 0,-5-2-25,5 2 1,-5-3-16,4 2 1,-3-2-26,3 2 14,-5-2 15,9 4 0,-8-4-6,7 3 0,-6-3 7,7 1 2,-5-2 0,6 2 0,-1-3 1,-3 0-7,-1 0 0,-1-1-34,4-1 0,-5 1-72,3-1 89,-4-1 20,7-1 0,-2-3 6,0-2 1,-3 2 8,-2-4 1,-4 2-7,1-1 0,-1 1-9,-1-2 0,0 1-19,0-3 0,0 2 10,0 0 0,0 3 8,0-3 1,-1 1 12,-1-3 1,1 2 72,-1 0-20,-1 6-91,2-6-179,-5 7-361,3-3-528,-4 2-1581,1 4 852,-1-5 1826,4 5 0,9 13 0,4 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2.819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16 0 8267,'-7'10'1039,"-2"-1"1,12-5-384,1-2 1,3-1-101,3-1 0,3 0-225,2 0 0,2 0 1,-2 0-136,0 0 1,-2 0 0,0 0 0,0 0 0,0 0 1,0 1 0,1 0 0,1 2-86,0 0 0,-1 2 0,0 1 0,1 0-31,-1 1 1,1-1 0,-1 1-28,1-1 0,0 1 0,-2-1-1,-1 0 0,3 3 0,1-1 0,0 0-7,-1-3 0,0 0 0,-2-1 0,0 0 36,0 0 0,2 1 0,1 1-38,0 1 0,-1 0 0,1 0 21,0-1 0,-3 2 1,-2-3 27,3 3 0,-1-1 0,2 2 0,-1-2-12,1-1 0,-1 3 1,3-1-1,1 1-12,0 0 1,1-2 0,-1 2-1,-2 0 19,0-1 0,-1 1 0,-2-3-112,0 1 1,-2 0 56,2 2 1,-2-2 0,4 1-17,-1-1 0,-1-1 1,-1-1-1,1-1 21,0 1 1,0 1-1,0 0-18,-1-2 1,1 2-102,0-2-163,-3-1-91,-1 3-57,-5-6-4187,-1 3 828,0-3 3751,0 0 0,12 6 0,2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15.30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1419 104 7859,'-23'-34'983,"0"-1"0,0 16 0,13 4-492,18 15 1,17 2-1,15 3 1,-5 5-1,-7 7 1,-12 2-1,1 4 1,-9-1-1,3 6 1,1 1-1,5 6 1,0 7-165,1 4 1,1-2 0,4-1 163,6-7 1,-2-1-165,1-6 1,1-1 0,6 13-1,-1-5 1,-7 1 0,-4 1-1,-3 3 1,-3 1 0,0-4-1,0 3 1,-5-1 0,0-5-1,1-1 1,2 6 0,3 7-83,-1 8 1,-6-12 0,-1 10 0,0-8-1,-1-5 1,-3 10 0,4 0 0,-3 6-77,-3-1 0,0 3 0,0 3-93,2 9 1,-1-5 0,-5-7-1,0-5-12,0-1 1,0 2 0,0 2 0,0 3 9,0 3 1,0-6-1,0 3 1,0-1 31,0-1 1,0 1 0,0-6-1,2-2 20,4-4 1,-4 10-1,4 1-51,-4 14 0,3-11 0,1 11-57,-2-7 1,0 1-1,0 4 1,2-7 15,-3-7 0,-1 3 0,-2 0 0,0-3-15,0-1 1,-2-2-1,-1 2 1,-5 1-6,-2 3 1,4 0 0,-5-6 0,-1-1-15,3 1 0,-7 0 0,3 0 0,-6 0-13,-4 0 1,0 0 0,5 2 0,-1 1-3,-4 3 1,2 0-1,-6-7 1,0 1 21,0 0 0,4 4 0,-4-2 1,0-4 35,0 0 0,4-6 0,-5 4 0,-1 2 12,2 0 0,0 11 0,6-9 0,-4 2-41,-2 0 0,4 3 0,-4-1 1,0-4-15,0-4 0,4-2 0,-6 6 0,1 0 0,1 0 0,-4 0 0,8 0 0,0-1-9,-2 1 0,4 4 0,-6-2 0,2-6 5,4-4 0,1 4 0,3-2 0,0 2 0,0-2 0,-1 4 1,1-5-1,0 1-8,-1 0 1,1 9 6,0 15 0,-1 7-19,1 9 0,8-3 0,1-10 0,2-14 9,0-9 0,-5 0 0,5 10 54,2 3 0,-3 2 0,1-9 0,0 0-26,-2-6 1,6 2 0,-3-6 0,1 4-33,-2 2 0,4-6 0,-4 0 14,4 2 0,2 13 0,0 3 0,0-5 7,0-3 1,0-4 0,0 4-7,0 7 1,0-5 0,0 9 24,0-6 1,8-5-1,4-4-11,3 2 1,-3-2 0,-1-16 0,3 3-11,1 1 1,2 6-1,0-6 1,1 1-1,-1 1 0,0-5 0,3 3 0,1-4 0,2-1 0,0 0 0,-4 1 0,2 3 0,2 1 0,6 2 0,-4-3 0,0 3 0,0 2 0,4-4 0,-4 7 0,0-1 0,0-2 0,4 4 0,-6-6 0,-2 2 0,-2 4 0,4-5 0,0-3 0,-2-2 0,-2 3 0,-1-5 0,-1 9 0,0 3 0,1-8 0,-1 12 0,0-2 0,0 0 0,1-4 0,-1 4 0,0 9 0,1-5 0,-1 8 0,0-11 0,1-4 0,-7-7 0,1 6 0,-1 2 0,-1 2 0,3-4 0,-5 0 0,0 2 0,-1 2 0,5 4 0,-5 2 0,1 1 0,0-1 0,0-2 0,-5-2 0,3 2 0,-2 3 0,0-1 0,0 6 0,1-1 0,-1 0 0,-2 3 0,-2 5 0,0-2 0,0-3 0,0-5 0,0-7 0,-2 0 0,-4 0 0,3-2 0,-9 2 0,-1 5 0,3-9 0,0 12 0,1-12-71,-1-6 1,4 4-1,-5-3 1,-2-1 32,-3 0 1,-1 1 0,0-5 0,-1 4 14,1 2 0,-2 1 1,-2 3-1,-4-2 31,-2 2 0,4 4 0,-4 5 0,0 5 10,0-1 1,0-1-1,-4-10 1,1 0-19,-7 2 0,1-4 0,-9 7 0,1-5-21,0-4 1,4 6 0,-6 8 0,-3 1-2,0 5 1,4-7 0,5 1 0,3-2 14,3-1 0,1 1 1,2-6-1,5-2 31,1-4 1,2 4 0,3-2 0,-1 4-1,-2 0 0,0 3 0,6-9 0,-1 4-47,1 2 0,0-2 0,0-4 1,-1-3-14,1-1 1,0-6 0,-1 7 0,1-3-71,0 0 0,1 8 0,3-4 0,0 5 65,-7 2 0,3-3 0,-6 10 0,4-6 42,2-6 1,-1 4 0,1-4 0,0 2-27,-1-2 1,1 4-1,0 0 15,-1 12 0,1-3 0,2 12-30,3-3 0,3-7 0,5-11-1,-2 2 0,0 11 1,6 14-22,0-4 1,0-11 0,0-16 19,0 2 0,2 13 0,2 5 0,2-3-9,-2-1 0,3-1 1,1-1 21,2 3 0,-7 0 0,5-13 1,-2-2 12,0-1 0,5-1 0,-5 6 0,0-1 11,1 1 1,-3 0 0,6 0 0,0 2 1,-1 4 1,-3-7-1,3 3 1,1-6-10,0 0 0,-5 2 0,7 0 0,0-2-5,-3-2 0,5-5 0,-7 5 0,1 2 7,0 2 1,-1-4 0,-3 0 0,4 0 11,1-2 1,-3 1-1,6-1 6,1 13 1,3-5 0,1 14-7,0-3 1,-5-9 0,-1-12 0,3 0-26,1 4 1,-3 1 0,-1 1 0,3 2-3,1-2 0,-4-2 0,-1 2 1,-2-2 7,-4 2 1,3-4 0,-1 6 18,-2 10 0,-2-7 0,-2 11 0,0-8-2,0-5 1,0 1 0,0 0 0,0 0 6,0 0 0,0 0 0,0 4-34,0 7 0,0-7 0,0 9-46,0-4 0,0-3 0,0 7-54,0 1 1,-6-9 0,0-9 45,2 6 0,-3-8 1,-1 4 54,-2-5 1,-1 10 0,-6 1 33,-1 4 0,1-7 1,0-3-12,-1 10 1,1-12 0,0 10 0,0-9-55,-1-4 1,1-3 0,0-7 0,-1-1-88,1 1 1,-2 1-49,-4 5 1,4 1-1,-4 6-205,3-2 0,9-6-95,-1 6 0,3 1 0,-3 4 0,-3 7 0,3 0 0,3-14 0,-3-9 0,1-11-492,-7 5 492,1-15 0,-6-8 351,0-24 1,-2-61-1,4-28 1,5 28-1,1 0 1,0 1-1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3.969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66 12 8018,'-12'0'105,"-2"0"1070,-1 0-426,4 0-427,-1 0 0,10-2 242,4-3 1,0 3 204,7-1 1,-3 3 206,5 3 0,-2-1-572,1 4 0,1-1 0,2 4-93,0 1 0,-2-3-102,2 4 1,-2-1 0,4 1-141,-1 0 0,-4-3 0,1 1-26,1 1 0,0-2 0,1 4 142,-1-1 0,-1 0-45,0-2 0,2 3 0,1 3-42,-2-1 1,-1-2 0,-4 0 19,2 2 0,-1-2 0,-3-1-10,-1 0 1,0 3 0,2 1 0,-2 0-39,-2-2 1,1 0 0,-1 0 0,1 0 83,-1 0 1,-1-2-80,1 2 0,1 0 1,-1 4-140,0-2 1,-2 0 48,0 0 1,0-2-1,0 2-33,0-1 0,0-4-35,0 1 1,0-2-489,-2 1-339,1-5-465,-5 4-424,3-8-454,-4 1 498,4-2 1,0-3-649,3-4 2403,0 1 0,-9-26 0,-1-3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6.970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2592 257 7621,'-10'4'962,"-1"2"0,4 2 0,0 4-728,-1 2 0,0 0 0,1-1 0,-2 0-9,-1 2 0,0 2 1,-1 2-1,-1 1 17,0 1 1,-3-1 0,0 2 0,1-2-46,1-1 0,-2-1 0,2 0 0,1-2-4,0 0 1,3-1 0,2-2-32,2 0-298,3-3 1,-1-2-43,5-3 1,-1-4 93,7-5 0,3-5 0,3-4 1,-1 1 52,-2-1 0,1 3 0,2 0 0,1-2-1,-1 0 1,2 2 0,-1 0 0,-1 0-72,0 0 0,-1 0 1,2-2-1,-1 2-11,-2-2 0,0 2 1,-3-1 51,1-3 1,-2 1 121,1-4 1,-5 2 230,-2 0-16,-1 5 1,-5 3 11,-2 5 0,1 4-73,-4 3 1,1 3-127,-5 3 0,0 2 0,1 1 0,1-3-5,0-1 1,0 2 0,-2-2 0,1 2-24,-1 1 1,-2 1 0,-1 0 0,0 2-5,-2 0 1,2-2 0,1 1 0,2-1 20,0-1 1,0 0-14,0-1-148,6-2-769,-1 0 583,10-7 0,1-4 94,8-5 1,-1 1 22,1-3 1,-1 0 64,3-3 1,0 0-1,0 2-33,0 1 0,-3 0 47,1 0 1,0-1 323,1-2 133,-4 4 1,-2 4 52,-8 5 1,-1 1-189,-8 8 1,0-1-52,-4 0 0,1 2-78,-1-1 1,2 1-60,0 1 1,0 0-41,0 0 0,1-1-137,-1 1 0,4-3 7,1-1 1,3-4-118,-3-1 145,5-3 144,-8 5 7,3-2 0,-4 3 15,-1 1 1,2-3 16,0 2 1,1-2-42,-3 1 0,0-1-45,0-1 0,-2-1-19,0 2 1,3 0-1,1-3 8,-1-1 0,5 0 17,-2-1 0,0 0 0,-3 0 0,-1 0-9,0 0 0,2 0-14,1 0 1,1-1-20,-2-1 0,3 1 10,-3-1 0,3 1 0,-3-1 5,-1 0 1,3 0 5,-2 2 1,0 0-1,-2 0 2,0 0 0,1-1 0,-1 0-1,0-1 1,2 0-2,1 2 0,-1 0 0,-2 0 0,0 0 0,5 0 12,-1 0 1,1-2-1,-5-1 1,2 1-12,0 2 0,3-2-1,-3 0 0,3 0 0,-3 2 0,0-2 0,-2 0 0,1-1 0,-1 3 0,0 0 0,2 0 6,1-2 1,-3 1 12,-2-1 1,0-1 0,2 1 9,0 0 1,2 2-7,1 0 1,-1-3 5,-2 1 0,3-1-23,-1 1 1,2 2-14,-1-3 1,-1 1 1,-2-1 1,2 1 2,1-1 1,-1 1 36,-2-3 1,-2 2-17,0 1 1,0 0-16,2-2 1,1 3-10,-1-2 0,0 1 3,0-1 0,0-2-1,0 1 0,3 1 46,-1-2 1,3 3-2,-3-2 0,2 2-34,-1-3 0,3 2-9,-1-1 1,1-2 1,-3 2 1,1-2 16,-2 0 0,3 1-2,-3 1 0,0 2-15,-1-2 1,1 1-7,0-1 1,0 2 2,-1-2 0,1 2-2,0 0 0,1 1-25,-3-1 1,2-1 27,0-2 0,1 1 0,-3 1 1,2-1 9,0 2 1,3-1 0,-3 1 1,5 1-9,-3-4 1,5 3-3,-5-2 0,3 1 0,-5-3 0,5 3 0,-3-1 0,3 0 0,-5 0 0,3 0 0,-3 0 0,2 0 0,-1 0 0,-1-2 0,-2 2 0,3 1 0,-1 1 0,2-1 0,-1 1 0,1-2 0,-2 2 0,3-3 0,-3 3 0,3-3 7,-3 1 10,3 1 0,-4-3-9,1 2 1,3-2-11,0 0 1,4 2-6,-5-1 0,5 3 1,-5-5 1,3 4 1,-5-3 1,3 1-3,-3-2 1,2 3 2,-1 0 0,1 0-15,-2 0 1,1-2-3,-3 2 0,0-2 14,0 0 0,2 2-7,1-1 1,1 3-13,-1-2 0,1 2-28,-2-2 1,5 1 2,-3-1 0,3 0 29,-5-3 0,5 2 25,-3 1 10,4-2 0,-7 2-37,4-5 0,-2 4 9,2-1 0,0 1-20,-3-2 1,3 1 0,-3-1 0,2 0 42,-1-1 0,-1 1-5,-2-2 1,0 2 0,1 0 2,-1 1 1,2 0-2,0-1 1,-1 0-7,-3-1 0,0 0 0,2 0 0,0 1 0,2 0-23,1-2 1,-1-1-1,-2-2-108,0 1 1,3 1 7,-1 2 0,0 0-270,-2-3 1,1 3-1371,-1 0 876,6 1 0,0 3 0,9 1 268,5 0 0,4 3 1,3-3-1,1 1 619,2 0 0,30-6 0,8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8.22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63 19 8000,'-16'6'-821,"0"-2"1543,3 1 0,4-3-305,3 5 1,3-1-330,8 4 0,3 3 0,6 2 0,-2-1 62,0 0 0,-2-1 0,1 0 47,0-1 0,3 5 0,-1 1-12,-1 0 1,-2-4 0,0 0 48,-1-3 1,0-3-143,0 1 0,-4-5-6,4-2 0,-6-3 25,4-3 1,-5-3-49,0-6 1,-1 0 0,-1 0-61,0 1 0,-1-1 0,-1-1 2,-2-1 1,-1 4-1,0-2 1,0 1 42,0 0 1,0-1-1,-2-1 58,-2 0 1,1-1 29,-2-2 0,-1 6 270,-2 0-373,3 6 1,2 8 0,3 5 0,3 4-26,1 1 1,4 0 0,2 0 0,0 2 6,2 2 0,1-1 1,1-1-1,1-2-15,-1 0 0,2 0 0,0-1-22,1-1 1,3-1 0,0-3-1,-1-4-19,0-1 1,-3-3 31,-1-1 0,-2-2 77,1-5 1,-5-3 0,-3-3-11,-2 1 1,-3 2-51,-5-1 1,-2-1 0,-3-2-1,3 2-10,1 3 1,-2 3 0,2-2 0,-2 0-18,-1 0 1,2 1 0,0-1 0,0 1-25,-1 1 0,1 3 0,1 1 36,-2 2 1,3 1-155,0 5 0,6 4-10,3 7 0,3 1 1,5 1-1,1-2-169,-1-2 1,1 1 0,2-1-257,1 0 1,2 1 0,0-4 151,1 0 0,0-3 0,-2-3 0,0-1 444,0-2 0,22 0 0,6-1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9.62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308 89 8107,'-13'6'501,"3"1"-352,4-4 242,3 0-136,0-6 0,-3 0 12,-5-4 1,1 3-79,-1 0 1,3 2 0,-3 0-38,0-1 0,-2-1 1,-1-2-72,-1-1 1,-1 2-1,2 0-44,-1-3 0,0 3 0,2 0 0,0 0 28,0 0 0,3 1 0,-1-1 38,0 0 1,1 2 52,-1-2-150,6 4 1,-1 0-173,6 5 1,0-1 48,0 5 1,4-1 57,2 3 0,1-2 13,4 1 1,2-1 0,2-1-11,-1-1 1,0 2 0,-1-4 0,-1 0 1,1 0 0,0-2 0,0 2 0,0-1 13,2 1 1,-1-2 0,1 2 0,-2-1-12,0 1 0,0-2 1,1 1 44,1 0 1,-4 0-1,2-1 62,2 0 1,-5 1 50,3-1 0,-1 1 108,0 4-20,-4-4-69,0 3-167,-7-5-404,2 4-70,-6-4 0,-12 2 0,-6-3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3:56.84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 6995 7104,'-31'19'157,"3"-8"0,17-20 142,4-17 0,5-9 0,2-6-111,0-5 1,0 11-1,2-7-47,5-1 0,-5 1 0,5-8-60,-5 2 1,4 8 0,1 7-39,-3-2 1,7-10-45,2-8 0,9-2 0,2 1 10,0 1 0,-4 7 0,13-4 23,2 2 0,-4 0 6,1 2 1,10-2 0,6-5 59,-4 8 1,4 14-48,-9-2 1,7 13 0,9-12 3,-3 8 0,-15 6 0,3 3-11,-3 2 1,-7 2 0,3-5 12,2 3 0,-4 2-13,2-2 1,-1 5 0,8 5-2,-1-3 0,-6 4 0,0-5 2,2 5 1,11 2-1,4 0 15,0 0 0,0 6 0,-6 1-8,2-3 1,-7-1-1,-4-1-7,7 4 0,-9-4 0,6 5-25,-2-5 0,-6-2 0,2 0 18,2 0 1,-5 2-20,3 5 0,2-5-5,11 5 1,4-3-1,7 0 7,-4 3 1,-5 0 0,-7-7 1,5 0 1,-4 0 0,6 0 30,0 0 1,-4 0-38,8 0 0,-8-3 1,2-1 18,-5-3 1,-8-8 0,0 4 24,2 0 0,-5-6-63,3 4 0,2-7-12,11-6 1,-4 2 0,4-7 2,-5 3 1,-10-1-1,-5 3 0,5-7 14,1-13 1,-3 5 0,-5-5 16,-9 4 0,-4 10-20,-4-1 0,-5-7 26,4-6 1,-3 1-27,-3 5 1,0 1-1,0-1-12,0 1 0,-3 6 6,-3 1 1,4-1 0,-7-7-3,0 1 0,7 6 0,-5 0 2,5-2 1,2 3 4,0-8 1,-6 5 0,-1-13 9,3 0 0,2 7 0,2-5 14,0 4 1,0 3 0,0-1 2,0 1 0,2 4-2,4-4 0,-1 4 0,6-11 35,-3 4 0,8 10-27,-3-1 0,2 0 0,3-6 0,1-1 1,-8 5-29,15-4 0,-6 4 0,9-11 15,-8 4 1,6 10 48,-8-1 0,3 0 40,11-6 1,-7 6-10,7 0 0,2 7-15,11-7 0,-5 9 0,8-2 10,-1 4 0,-13 9 1,6 0-40,3-3 0,-11 8 0,8-1-6,3 0 1,-11 5 0,6-7 29,-2 2 0,0 0 14,3 3 0,1 4 21,5-5 1,-4 5-34,4 2 0,-5 6 0,1 3 47,4 2 1,-3 2-1,8 7-191,-3 0 0,-2-9 1,-5-3 219,5 1 0,-4 0 0,4 4 0,-5-4-74,-2-1 0,1-3 0,-1 8 1,1 0-65,-1-2 1,-4 0 104,4-5 0,-4-3 50,11 3 0,4-8-135,3-11 0,4 0 0,0-14-65,-5 6 0,-4 3 1,-6 1 54,4-3 0,-5 7 0,5-9-16,-4 7 1,3-1 0,1-5 59,-2 1 1,-9-4-12,-2 11 1,-7-14-33,7-5 0,-16 8-75,3-3 0,-7 1-46,0-13 1,5-9 14,-5-5 0,-2 5 0,0 0-19,-2 0 0,-1 11 34,-1-9 1,-5 9 0,5-11 11,-5-1 1,-2 12 28,0-9 1,-2 9 17,-5-9 1,-4 5-14,-9 1 0,1 1-12,-1 0 1,0-1-34,1 1 1,6 0-1,0-1-10,-3 1 1,5 6-1,0 0-18,3-2 1,1 5 55,7-3 1,-2 0-1,-3-6 18,-1-1 1,-1 8 34,7-1 1,3 0 25,3-6 1,-2 6 28,10 0 1,-1 7 43,6-7 0,1 7 68,0-7 0,8 9-13,5-2 0,4-5 0,2 1-62,1-1 1,-5 7-33,4 4 1,3 5 0,10-11 46,-6 4 1,-11 9-8,-2 0 1,0-1 58,6-5 0,0-1 54,1 0 1,-7-6-75,-1 0 1,-8-9-95,3 2 0,-3-11-5,2-1 0,-4-4-103,4 4 1,-6 3 8,-7-4 1,4 5-20,-4 1 0,-4-1-163,-2-5 1,1 4-105,-1-4 1,0 5-174,-7 1 0,-7 1 0,0 0 0,-6 6-492,7 0 0,-10 18 738,6-11 0,-45 50 0,-9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4:06.33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6474 1750 8048,'-41'22'0,"-3"4"-19,-2 7 0,0 10 0,7 8 0,-1 3 264,1 7 1,6 12 0,3-3 0,1 0-1,5-5 1,2-4 0,3 1 0,1 1 81,5 3 1,4-10 0,11-10-1,5-4 1,13-14 0,12-8-315,6-11 1,-6-18 0,1-13 0,2-13-115,2-9 0,-4-10 0,0 1 0,2-4 66,2-2 1,9 0 0,0 0 0,-2 0 8,-3 0 1,-8 7-1,0-1 1,0-1 11,-3-3 1,-1 4 0,-12 3 0,-4 2 133,-6 4 0,-9-4 0,-12 4 76,-12 7 1,-9 9 0,-4 12 0,0 6 48,-1 1 1,-6 11 0,-2 13 0,0 9-1,0 9 1,-5 13 0,8 9 0,1 8-1,2 9 1,-4 5 0,0 4 0,3 2-3,1 2 1,5 2 0,2-3 0,4 1-85,3-2 0,4-4 1,11-9-1,6-11-155,5-11 0,9-7-221,12-1 0,5-19 0,22-10 0,-4-15-29,-3-16 0,7-10 0,0-16 0,-2-7 95,-3-3 0,-1-10 0,1-4 0,3-2 51,2-3 1,0-5-1,-5 7 1,3-3-26,2-3 0,-20 37 1,0-1-1,20-42 0,-4 2-29,-7 2 0,-9 11 0,-13 4 0,-6 7 186,-5 7 1,-11 4-1,-6 10 1,-9 8 47,-9 10 0,-13 3 0,-4 12 0,-3 7 165,1 9 1,-1 18 0,-8 10 0,-2 11-50,-3 7 1,7 13-1,7 9 1,24-35 0,1 2-75,-1 1 1,-1 2 0,-3 4 0,-1 1 0,0 0 0,0 1 0,1 1 0,1 0-1,-1-1 1,2 1 0,4 0 0,2 2 0,0 3 0,2 0 0,2 2 0,1-1-33,1 0 0,3-2 0,4-4 0,2-2 0,3 44 0,4-13-231,2-10 1,0-16-1,4-13-351,9-5 0,2-17 0,18-4 0,0-16 338,6-4 0,5-24 0,-2-17 0,-5-7 164,0-7 0,-6-2 1,-1-2-1,1-2-78,-1-5 1,-6-4 0,3-6 0,-5 1-107,-3 3 1,-8 2 0,-4-2 0,-7 9 102,-7 8 1,-6 5-1,-15 8 1,-12 3 16,-10 8 0,-7 16 0,-2 8 0,0 10 129,0 10 0,0 11 0,2 22 0,5 8 154,6 10 0,4 8 1,5 13-1,4 5-66,7-1 1,15-40 0,2 1 0,-4 46 0,9-44 0,2 1-75,0 2 1,2-1-1,-1 1 1,2 0-1,-1 1 1,2 1-1,0-1 1,2 0-22,2 1 1,1 0-1,0-3 1,-1 1-1,3-1 1,0-1-1,1-3 1,2-2-95,10 35 0,0-19 1,-3-18-1,3-7-136,4-6 1,-2-7-105,9-13 1,0-8 0,4-18 122,-4-14 1,-11-10 0,-9-9 0,2-8 81,3-10 0,-5-6 0,0-9 0,0-1-99,-2-6 1,4 3 0,-8-9 0,-3 1 4,-2 1 0,-2 2 0,-4 8 0,-9-4-18,-13-1 0,-9 9 0,-7 10 0,-2 7 98,-1 7 1,-10 10-1,2 14 213,-3 6 1,7 26 0,8 29 0,6 15 32,0 9 0,7 4 0,1 3 0,5 3-29,3 3 0,1 0 1,5 5-1,4-5 3,1-3 0,5 14 0,-1 2 0,11 9-46,1-42 0,3 1 1,2-3-1,3 0 1,23 44-1,0-3-26,1-6 1,-1 5 0,1-20 0,-1-12-122,0-10 0,3-4 0,2-18-55,1-7 1,4-12 0,-6-23 72,3-14 1,-6-17-1,-10 1 1,-1-4-41,-5-9 1,-3-7 0,-3-11 0,-3 0-88,-2 1 1,-8-1-1,1 0 1,-4 1-40,-2-1 1,-4-4-1,-9 2 1,-15 7 53,-14 4 0,-8 4 1,-11 7-1,-5 2 112,-6 5 0,4 6 0,0 15 1,3 12 211,-1 10 0,3 11 0,8 11 0,5 16 63,2 12 1,2 12 0,6 10 0,3 5-1,4 2 1,14-5 0,12 7 0,5 5-167,2 6 1,2 13 0,1-43 0,3-1-1,2 0 1,4-1-29,1 0 0,4-2 1,5 1-1,2-1 1,2 0-1,1 0 1,1 0-1,0-2-63,2 0 1,-1-2 0,0-1 0,-1-2 0,25 30 0,-7-9-25,-5-8 0,-1-12 0,-1-16-30,0-14 1,1-13 0,-3-13 109,-4-14 1,-5-12 0,-8-11 0,-1-11-57,1-7 1,-2-11 0,-3-6 0,-4 2-135,-2 2 1,-3-4 0,-6-3 0,0-1-101,0-5 0,-11 0 0,-9 0 0,-12 2 82,11 44 0,-2 2 0,-27-40 0,20 45 0,-2 2 0,-31-31 117,-3 8 0,-10-1 0,-1 15 0,-8 4 102,-4 11 1,3 18 0,-1 8 0,4 7 157,6 7 0,20 13 0,5 15 1,10 8 31,10 10 1,3 12 0,12 8 0,1 3-1,3 3 1,9 2 0,-3 4 0,5 9-64,1-43 1,2 1 0,6 42-1,1 4 1,3-4-144,5-4 1,8-3 0,4-10 0,3-5 35,4-6 1,2-7-1,2-7 1,3-6-64,4-5 0,-5-19 0,7-9-107,0-8 1,-6-16 0,2-11-1,-9-15 76,-9-13 1,-4-9 0,-3-7 0,1-6-39,0-5 1,-3-8 0,-1-2 0,-5-3-68,-3-4 0,-1-4 0,-7 47 0,0 1 0,-1 0 1,0-1-123,-6-45 0,-8 11 0,-18 0 0,-15 4 82,-13 2 0,24 44 0,-3 2 0,-3 2 0,-1 3 0,-44-18 126,1 11 1,1 16-1,10 14 1,6 12 273,11 13 1,9 19 0,13 20 0,2 13 8,2 11 1,9 0 0,0 7 0,6 0-83,5-1 1,9 5 0,0-43 0,1 1 0,2 0 0,2 1-28,2-2 0,1 1 0,1-2 0,3 0 0,16 46 0,4-2-117,3-2 0,-5-24 1,5-5-111,-3-10 1,7-9 46,-2-12 1,4-25-1,-2-27 122,-9-21 1,1-16 0,-17-9 0,4-6-62,-1-4 0,0-10 0,4 1 0,-1 0-166,-3-3 1,-7 5 0,5-11 0,-2-4-49,-6 46 0,-2 1 1,-1-45-1,-8 11 0,-12 6-49,-11 7 0,-15 0 0,-6 15 0,-7 13 97,-7 14 0,-6 16 0,-13 8 1,-5 8 292,1 11 1,3 11-1,14 22 1,9 7 100,8 3 1,3 6 0,12 1 0,10 3-1,6-3 1,4 7 0,0 4 0,1 7-133,-1 4 0,0 7 0,1-4 0,-1 1-109,0 5 0,1 3 0,-1-1 1,0-4-49,1-7 0,5-6 1,3-5-62,3-2 18,1-17 1,12-12 0,8-29 0,6-30 0,14-25 0,-7-7 70,-4-7 1,4-11 0,1-6 0,-3-6-91,-2-8 1,-3-1 0,1-5 0,0 7-117,-1 4 0,-6 2 1,-2-2-1,-2 0 112,-5 3 0,-1-1 0,-8 20 1,-8 9 138,-13 6 1,-11 15 0,-9 10 0,-7 12 49,-3 12 0,-12 23 0,-4 20 0,-3 13 43,39-26 1,0 2 0,1 6 0,2 2 0,4 2 0,2 2 0,0 2 0,1 1-1,2-1 1,2 1 0,2 1 0,1 1 0,1-1 0,3 1 0,2 0 0,2 1-1,2 2 1,3 0 0,0 1 0,3 0 0,2 2 0,0 0 0,-1-1 0,-1 0 40,0-3 1,0 0 0,-1-1 0,1-1 0,3 33 0,0 1 163,0-1 1,0-4 0,2-13-283,5-11 1,0-11-329,12-15 1,-1-20 0,14-24 114,3-19 0,-4-16 0,0-4 1,-1-14 114,1-10 1,2-3-1,4-14 1,-19 44 0,-1 0-45,-1-1 1,1-1 0,-1 0 0,0 0 0,3 0 0,0 0 0,-2-1 0,1-1-4,-1-1 1,-2-1 0,-3 4 0,-2 0 0,1-1 0,-2 1 0,0-36 14,-7 11 1,-13 15 0,-11 15-1,-15 9 121,-13 9 1,-16 13 0,-6 8 0,-5 12 183,-1 12 0,8 12 0,6 17 0,7 11-80,5 11 0,26-27 1,2 2-1,-3 2 1,1 2-1,3 1 1,0 0 22,2-1 1,1-1 0,1 0 0,1 0 0,-17 39 0,4 3-1,3 4 1,10 2 0,14-46 0,2 1 0,0 0 0,1 0-51,1 2 0,0-1 0,1 4 1,1 0-1,0-3 0,2-1 0,9 46-234,5-10 1,8-5-1,0-18 1,0-1 98,3-3 1,-5-9-32,9 1 0,-1-18-26,8-2 0,-3-31 0,-4-20 54,-7-17 0,-4-11 1,-2-2-1,-3-8 2,-4-8 0,5-10 1,-7 2-1,-1-5-217,-3-2 1,2 1 0,-3-1 0,-1 0 80,-3 1 0,-2 8 1,0 4-1,-4 7 54,-10 7 1,-1 10 0,-20 14 0,-6 3 111,-10 8 0,-6 10 1,-2 5-1,0 13 32,0 15 1,0 14 0,3 12 0,3 14 24,7 8 0,7 11 1,6 1-1,9-3-12,9-2 1,6-3 0,9 1 0,4 0-9,9 0 1,3-1-1,19 1 1,4 0 20,5-1 1,4-1 0,-4-7 0,1-11 6,-1-11 1,0-7-65,2-1 1,2-20 19,4-14 0,-10-17 1,-14-19-3,-6-10 0,0-10 0,-13 2 0,0-2-134,-1-5 1,1-11 0,-5-6 0,3-2-139,-3 2 0,5-9 0,-2 6 0,-3 3 0,-2 2 0,-2 5 0,-2 6 0,-5 2 0,-6 4 0,-6 14 0,-8 13 0,-5 6 0,-5 7 0,-3 9 0,1 17 0,-1 15 251,1 14 1,-5 10 0,3 14 0,4 4 86,-1 0 0,12 6 0,4-6 0,9 2 53,5 0 0,3 1 1,12 3-1,6-4-83,4-6 0,12-5 1,6-2-1,6-2-53,5-5 0,0-3 0,-4-10-144,4 0 1,-5-10 31,5-10 1,-4-12-1,-7-20 77,-9-13 1,-7-3 0,-14-4 0,1-2-9,-1-2 1,3-9 0,-1-2 0,-3-2-61,-1-5 0,3 5 0,1-5 0,-3-4-88,-2-4 0,-4-3 0,-4 7 0,-8 0-31,-3 0 1,-3 2-1,-2 7 1,-4 8 128,-7 8 0,-6 16 1,-5 1-1,-4 6 108,-2 6 0,4 21 1,-4 10-1,2 13 84,4 14 0,5 1 0,8 18 0,9 5-20,7 6 1,10 0 0,-1 5 0,6-5 58,6-7 0,12-4 0,10 0 1,5-4-65,9 0 1,-3-13 0,7-1 0,-7-8-100,-6-9 1,4-8-1,-4-1 36,4-6 1,-4-7-23,0-15 0,-16-19 1,1-12 155,-7-10 1,-3-5-1,-3 6 1,1 1-102,-1 0 0,-3-7 0,-2-2 0,2-3-166,5-3 0,-5-3 0,4-4 1,-3-5-32,-3-6 1,0-7 0,0-4 0,0-2-71,0 2 0,-3 4 1,-3 7-1,-7 6-114,-5 5 0,-8 11 0,-5 6 297,-6 9 0,9 18 98,-12 17 0,8 24 0,-1 17 0,9 7 24,8 7 0,8-5 0,8 0 0,0-1-13,0-6 1,0 5 0,2-2-1,4-2 4,8-2 1,5-10 0,8-1-76,5-3 0,-1-10 0,2-14 0,0-10-14,-3-14 1,9-17-1,-1-18 1,5-10 6,1-14 1,0-9 0,-22 39 0,0-2 0,1-1 0,2-1-2,0-2 0,0-2 0,1 0 0,0-1 0,3-1 0,-1 2 1,-1 1-1,-1 0-11,-3 3 0,0 1 0,1 0 0,0 1 0,-2 4 0,-1 0 0,17-36-174,-10 5 1,-6 8 0,-5 0 0,-1 2 84,-3 5 1,-9 10-1,3 7 133,-5 5 1,-13 6 113,-9 8 0,1 14 1,-8 31 98,6 21 1,1 3 0,2 17 0,3-2 81,2-1 1,9 1 0,-3-4-97,5-7 0,13 2-268,8-2 0,19-11 1,12-16 27,0-10 0,5-11 1,-9-9-1,-3-11-49,-1-6 0,4-5 1,2-9-1,0-1 9,0-3 1,-2 0 0,-6 6 0,-3 1-230,-5 0 0,3-3-259,-8-4 509,-1 5 0,-35-3 0,-15 18 96,-15 13 1,-7 10 0,7 10 0,-1 6 112,1 5 1,6-5 0,0 4 17,-2 12 0,5-5 0,1 15-74,7-2 0,7-4-127,15 6 0,24-8 1,9 4-1,8-15 3,8-9 1,1-5-1,9-8 1,2-5-51,5-6 1,-5-13 0,4-7 0,-6-6 28,-6-7 0,2 2 0,-9-8 0,-5-3-40,-6-2 1,-4-2-1,-7-2 1,2-5-5,-2-6 0,4-4 1,1-3-1,-1 0-76,1 1 0,-3-3 0,-6 0 0,-3 2-106,-4 9 0,-4 0 0,-9 5 0,-2 1 141,-5 3 1,-6 4-1,-13 5 1,-7 8 243,-4 9 0,2 2 0,-4 13 88,-10 10 0,4 14 1,1 13-1,4 14 18,1 15 1,4 11 0,-11 8 0,5 8-1,1 3 1,8 3 0,1-3 0,2-4-131,5-6 1,11-7-1,7-6 1,8-10-130,11-8 1,18-17 0,23-20 0,12-20 37,13-22 1,-35 14 0,1-3 0,7-11-1,1-4 1,5-5 0,0-1 2,6-5 1,1-3-1,-19 15 1,1-2-1,0-1 1,5-4 0,2-2-1,0 0 1,1-3-1,0-1 1,1-1-110,2-2 0,1 0 0,1-1 0,1 1 0,1 0 0,1 1 0,1 0 0,0 0 0,0 0 0,-3 2 0,0 0 0,-1 1 64,-5 2 0,0 1 0,-1 1 1,-3 3-1,-1 2 0,-1 1 1,18-20-1,-2 2 0,-5 7 0,-2 2-146,-7 8 0,-4 0 0,-9 2 0,-4 2 0,16-33 0,-21 9-82,-18 7 0,-31 23 0,-19 12 0,-27 13 141,-21 6 0,34 9 1,-1 4-1,-8 5 1,-1 4-1,0 5 1,1 6 166,-1 5 1,0 5-1,-7 7 1,0 5-1,-8 10 1,-2 2 0,25-17-1,-2 0 1,1 2 5,-3 2 0,1 1 0,0 0 0,1 0 0,1 1 0,1 0 0,-1 3 0,1 2 0,-1-1 0,1 2 0,0 0 0,-1 1 13,-1 1 1,0 1 0,1 1 0,-1 4 0,1 1 0,0 1 0,0 1 0,1 1 0,0 1 0,1 0 0,1 1 0,1 1 7,1-1 0,1 0 1,2 0-1,3-4 0,0 0 1,2-1-1,2-4 0,2-1 1,1-1-1,-13 18 1,3-2 155,9-10 1,6-4 0,0 19 0,33-27-19,22-24 1,24-17 0,13-18 0,13-12-369,11-17 1,-33 9-1,1-5 1,6-6-1,2-3 1,3-4-1,0-2 18,3-7 0,-1-2 0,-4 0 0,-2-2 0,5-6 0,1-1 0,2-3 0,2 0 89,-22 21 0,0-1 0,1 0 1,5-3-1,0 0 0,0-1 0,-1-1 1,1-1-1,0-1 0,2-2 0,1 0 1,0 0 37,1-1 1,0 1-1,0-1 1,-1 0 0,-2 0-1,1 0 1,0 1 0,1 0-1,-2 0 1,-3 1 0,-1 0-1,-2-1-107,-3 3 0,-3-2 1,-1 2-1,12-22 0,-6 1 1,-13 8-1,-4 2 1,-5 8-1,-3 2-143,6-37 0,-27 20 0,-29 28 0,-21 15 82,-18 14 0,-19 12 0,35 11 0,-1 4 0,-11 5 0,-3 5 192,-13 5 0,-2 4 0,-8 9 1,-2 5-1,26-9 0,0 2 1,-1 1-1,-2 5 0,0 2 1,0 2 41,-5 3 0,0 2 0,-1 2 0,-4 3 1,0 2-1,-2 0 0,18-11 0,0-1 0,-1 2 1,1-1-1,1 1 0,0 1 0,0 0 1,1 0-10,-2 1 0,0 1 1,1 1-1,0 0 1,2 3-1,1 0 1,1 1-1,-1 1 0,-1 2 1,1 1-1,-1 1 1,1 0-1,0 2 1,-1 0-1,2 1 1,-1 0-1,0 0 0,0 1 1,0 0-1,2 1 1,2 0-1,1 2 1,1 0-1,1-1 0,3-4 1,0 1-1,2-1 1,-1 0-1,1 1 1,1 0-1,0 0 1,0 0 36,-1-1 0,1-1 0,0-1 1,1 0-1,-9 14 0,1-2 1,2-2-1,9-12 0,1-1 1,4-2-98,-5 13 0,8-5 0,3 8 0,42-50-105,20-29 0,23-43 0,14-18 1,-23 22-1,4-4 14,10-10 1,2-2-1,-14 14 1,2 0 0,0-3-1,4-5 1,2-2 0,-2-1-1,1-1 1,-1-1-1,0-1 22,0-3 0,0-1 1,1 0-1,1 0 1,1 0-1,1-1 0,5-4 1,2 0-1,0-1 1,1-1-1,1-1 1,0 0 5,-15 17 1,0 1-1,0-1 1,1 0-1,4-3 1,0 0-1,1 1 1,0-1 0,-2 3-1,0-1 1,0 1-1,0 0 1,1-1-1,0 0 1,0 0-1,-1 0-9,0 1 1,-1-1 0,0 1 0,0-1-1,1 1 1,0-1 0,0 1 0,-1 0 0,13-15-1,0 2 1,-3 0 0,-4 5 0,-2 1-1,-3 0-52,-6 7 0,-3 1 0,-3 1 0,10-15 0,-8 2 0,-14 11 0,-5 3 0,14-36-123,-19 20 0,-27 22 0,-23 24 0,-14 9 266,-16 8 0,-22 18 0,28 1 0,-4 5 0,-11 7 0,-3 6 69,-15 8 0,-1 5 1,25-10-1,-1 3 0,0 2 1,-8 6-1,-1 2 0,1 2 1,-4 2-1,1 2 1,-1 1-25,-2 5 1,-2 1-1,2 1 1,18-13-1,0 1 1,1 1-1,0 0 1,-1 1-1,1 1 1,-1 1-1,1 0 1,-2 2-1,-1 1 1,1 1 0,0 0-5,-2 3 0,0 0 1,1 2-1,-1 1 1,-2 3-1,0 2 1,0 2-1,3 1 0,0 2 1,2 2-1,0 0 1,1 1-1,1-1 1,1 0-1,0 0 1,0 1 3,1-1 1,1 0-1,0 0 1,3 1-1,4-1 1,1 1-1,2-1 1,2 1-1,1-3 1,2 0-1,1 0 1,0-2-1,-7 17 1,0-1 0,2-3 74,5-9 0,0-1 1,3-4-1,-10 20 1,4-7-1,14-26 1,4-5 104,-5 30 1,32-31 0,27-30 0,14-11-366,15-7 0,14-22 1,5-17-1,-35 8 1,-1-5-4,2-9 0,0-4 0,4-12 0,0-4 0,0-9 0,0-3 0,7-6 0,2-2 99,-16 23 0,2-2 1,-1 0-1,1 0 1,-1 0-1,1-2 1,3-3-1,1-1 1,-1 0-1,-1 1 1,-1-1-1,0 0 9,-1-2 0,-1 0 0,1 0 0,3-4 1,0 0-1,1-1 0,3-6 0,1-1 0,0 0 1,2-1-1,0 0 0,0 0-3,1 1 0,0 0 0,-3 1 0,-5 2 0,-3 0 0,-2 1 0,-2 3 0,-1 2 0,-2 0 0,-3 4 0,-1 2 0,-1 0-92,-3 3 1,0 1 0,-2 2 0,5-20-1,-3 2 1,-5 8 0,-4 2 0,-6 11-1,-4 2-107,-1-31 0,-27 17 1,-17 20-1,-19 13 431,-16 15 0,-7 13 0,-6 22 0,-11 20-110,39-7 0,-2 5 0,-8 12 0,-3 5 1,-7 7-1,-1 4 0,24-15 0,0 2 1,1 2-24,-2 4 1,1 2 0,0 2 0,-2 3 0,1 1 0,0 2 0,-1 6 0,0 1 0,0 2 0,-1 1 0,1 1 0,-1 1-1,0 0 1,1 1 0,1 1 0,4 0 0,2 1 0,1 1 0,2 3 0,2 1 0,2 0 0,1 3 0,2 0 0,1 1-1,2 3 1,1 0 0,2 0 0,2-5 0,0-1 0,1-1 0,0-2 0,0-1 0,1-2 0,2-4 0,1-2 0,1-1 163,-8 27 1,3-5 0,7-19 0,3-4-50,5-14 1,6-5-1,14 11 1,19-44 0,11-25-394,9-21 0,4-21 1,11-18-1,-28 23 0,-2-4 87,2-9 1,-1-4 0,5-11 0,-1-5-1,-2-10 1,-1-3 0,-10 28 0,0-1-1,-1 0 120,1 0 0,-1 0 0,1 0 0,1 0 0,1 0 0,0 0 0,0-3 0,-1 0 0,2-1 0,1-2 0,2-1 0,0-2 36,3-5 1,1-1-1,0 0 1,2 1 0,0-1-1,0 0 1,2-4 0,0 0-1,-1 0 1,-3 2 0,-1 1-1,-1 0-20,-3 1 1,-1 1 0,-1-1 0,-3 4 0,-1-1 0,-2 2 0,-3 3 0,-3 1 0,-1 1 0,2-24 0,-4 2-191,-4 13 0,-3 3 0,-3 12 0,-4 4 0,-10-35 0,-16 20 64,-12 19 0,-18 31 0,-16 22 0,-12 26 218,35-2 0,-1 6 0,-7 12 0,0 5 0,-10 10 0,0 4 0,0 6 0,2 3-29,2 4 0,3 5 1,21-19-1,0 3 0,2 1 1,-2 3-1,1 1 0,-1 0 1,-2 5-1,-1 0 1,1 2-9,-4 2 1,0 2 0,1 0 0,3 2 0,1 1 0,1 2 0,0 4 0,0 1 0,2 2 0,2 2 0,2 0 0,1 2-106,9-20 1,1 0 0,0 1 0,0-1 0,-1 0 0,-1 0 0,1 0 0,0 1 0,0 3 0,1 0 0,0 1 0,0-1 0,2-4 0,0-1 0,1 0 0,1-1-11,-5 18 0,1-2 0,1-3 0,5-8 1,1-3-1,1-3 0,-6 19 0,2-5 0,4-14 1,1-5-152,-3 31 1,14-43-1,21-44-61,10-18 0,20-15 0,-5-26 0,9-20 123,-19 23 0,0-3 0,-1-8 0,-1-4 0,5-13 0,0-5 0,-1-5 0,-1-3 75,1-4 0,0-2 0,-11 31 1,0-1-1,-1 1 0,9-27 1,-1 1-1,1-3 0,-1 0 73,1-2 1,-1-2 0,-9 30-1,0-2 1,-1 1 0,1-1 0,-1 0-1,-1 1 1,0-1 0,0 0 0,-1 0-36,-1 0 0,-1-1 0,0 1 1,2-28-1,-2 2 0,-1-2 0,-4 1 1,-1 6-1,-2 1-32,-3 5 1,-2 2 0,-1 6 0,-2 2 0,-2 8 0,-2 3 0,-4 2 0,-2 2 19,-3 5 0,-3 3 1,-20-37-1,-2 23 1,-1 20 200,1 20 0,0 13 0,-1 16 0,1 8 17,0 13 1,-3 29-1,-4 21 1,19-26 0,0 3-88,-5 10 0,0 3 0,-3 13 0,0 4 1,-3 7-1,0 4 0,12-30 0,2 2 1,-1 0-45,1 3 1,-1 1-1,2 1 1,1 2-1,1 1 1,1 2-1,-3 7 1,1 2 0,1 1-1,1 4 1,0 1-1,1 1-87,0 4 0,2 1 1,1 1-1,5-24 1,1 1-1,1 1 1,2-2-1,-2 24 0,3 0 1,1-1-1,1-1 1,1-1-1,1-1-2,1-4 1,0 0 0,1-2 0,0-4 0,0-2 0,0-3 0,0-9 0,1-3 0,0-2-1,2 16 1,3-5-197,2-15 0,4-6 0,12 19-26,15-41 0,2-31 0,12-32 0,-7-19 105,-5-16 1,-20 20-1,-2-4 1,0-6-1,-1-2 1,0-5-1,-1-3 187,0-1 1,-1-3 0,-1-8 0,0-1-1,3-5 1,-1 0 0,0-5 0,-1 1-8,2-2 1,-1 1 0,-1-3-1,-1 0 1,-1 5 0,0-1 0,-2-3-1,-2-1 18,-3-4 0,-3 0 1,-1-5-1,-2 1 1,-2 0-1,-2 1 1,-2 3-1,-3 2-127,-3 1 1,-4 2 0,-6 6-1,-4 2 1,-4 2 0,-4 3-1,-2 5 1,-4 4-50,-2 6 1,-1 4 0,3 7 0,-1 6 0,-30-17 0,5 16 227,8 20 1,9 17 0,15 25 0,7 17-1,4 15 0,-2 26 1,2 16-1,13-37 0,0 3-87,0 8 0,1 3 0,0 9 0,1 3 0,0 9 0,1 1 0,2 7 0,1 1-13,2-29 0,0 2 1,1 0-1,0 2 1,0 0-1,0 2 1,0 4-1,1 1 1,0 0-1,1 1 1,1 0-1,1 1 49,1 2 0,2 0 1,0 0-1,2 1 1,0-1-1,2 1 1,2 4-1,1 0 1,0-1-1,1-3 0,0 0 1,1-1 16,1-3 1,0-2 0,2-2 0,-1-8 0,1-1 0,1-3 0,8 23 0,3-6 0,-2-11 0,3-6-18,-1-8 1,3-7 0,34 12 0,7-30 0,-5-27-279,-3-22 1,5-14-1,-6-23 1,-3-19 171,-31 29 1,-2-4-1,-2-12 1,-2-5-1,3-9 1,-1-3-1,4-8 1,2-3 15,-10 25 1,1-1-1,0-1 1,2 0 0,0 0-1,2-1 1,3-2 0,1-1-1,1-1 1,-2 0 0,1 0-1,0-1-50,0-1 0,0 0 0,-1-2 0,1-3 0,-1-1 0,0-2 0,-2-2 0,0-1 0,-1 0 0,-1-1 0,-1 0 0,-1 1 0,0 1 0,-1 1 0,-2 0 0,-1 1 0,-1 1 0,0 1 0,0 1 0,1 0 0,0 2 0,-1 1 0,0 0 0,1 2-28,0 2 1,0 0 0,-1 3 0,5-23-1,-1 3 1,-1 8 0,-2 4 0,-7 12-1,-2 4-382,2-36 0,-10 39 671,-18 37 1,-11 35-1,-25 33 1,-10 20-58,25-24 1,-2 4 0,-2 10 0,0 4 0,-2 15 0,1 4 0,-1 4 0,1 2-42,13-25 1,0 1 0,0 0 0,-1 5 0,0 0 0,0 2 0,-1 5 0,-1 2 0,1 1 0,-2 2 0,0 1 0,0 0-1,0 2 1,0 0 0,0 0 0,-1 3 0,-1-1 0,1 2 0,2 6 0,1 2 0,0-1 0,0 2 0,1 0 0,1 1 7,7-23 0,-1 0 1,2 0-1,1-3 0,-1 10 1,2-2-1,2-3 0,-1 24 1,3-7-1,6-23 1,2-7 107,1 22 1,23-35 0,13-32-376,15-16 0,11-28 0,7-24 0,-29 16 1,0-2 54,4-8 0,1-4 0,3-9 0,0-4 0,3-10 0,0-5 0,0-6 0,-2-4 112,-15 25 0,-1-1 1,1-1-1,0-2 1,0-1-1,1 0 1,2-1-1,1-1 1,1 0-1,0-2 0,2 0 1,-1 0-17,1-1 1,1 0 0,0-1-1,3-3 1,0 0 0,1 0-1,-1-2 1,1 0 0,-1-1-1,0-2 1,1-1 0,-2-1-56,1-3 0,-1-1 0,1 1 0,-1 7 0,0 1 0,2 1 0,2-2 0,2 2 0,1 0 0,-2 4 0,1 1 0,0 2-41,-1 3 0,0 1 0,-1 1 0,-3 5 0,-1 1 0,-1 3 0,7-13 0,-2 5-205,-10 6 0,-3 6 0,12-3 290,-37 54 0,-34 63 1,3-10-1,-4 3 147,0 4 0,-3 1 0,-11 10 0,-4 2 1,-3 9-1,-2 2 0,13-24 0,-2 0 1,0 2-29,-3 2 1,-1 2 0,0 0 0,-2 5 0,1 0 0,0 2 0,-1 4 0,0 2 0,0 1 0,0 2 0,1 2 0,1 1-7,-1 4 1,1 0-1,2 2 1,9-21 0,2 1-1,0 0 1,1-1-1,-8 22 1,2-1 0,1-1-1,2-4 1,1-2 0,3-2 46,2-7 1,2-1 0,2-2 0,-4 19 0,6-7 0,12-27 0,5-7 0,13 11 122,21-37 1,27-24 0,7-13 0,8-16-217,9-12 1,-38 11-1,-1-3 1,0-8-1,-1-4 1,3-6-1,-1-3-109,2-4 0,0-4 1,5-11-1,1-3 1,-14 21-1,1-1 1,0-1-1,3-2 1,-1-1-1,2 0 39,1-1 1,1 1 0,0-1 0,1-2 0,0 0-1,1-1 1,0-2 0,1 0 0,-1-1 0,2-2 0,-1-1-1,1-1-41,-1 0 0,1 0 0,1-1 0,1-2 0,1 0 0,-1 1 0,-2 3 0,0 0 0,0 0 0,-1 0 0,0-1 0,-1 0-8,-1 1 1,0 0-1,-2 0 1,-3 1 0,-1-1-1,-2 2 1,-3 4 0,-1 1-1,-1 2 1,12-24-1,-1 3-156,-2 9 0,-1 2 0,-9 12 0,-3 4 0,18-30 0,-33 31 0,-30 43 0,-25 22 386,-21 17 0,22-2 1,-2 5-1,-2 5 1,-1 4-1,-4 9 1,1 5-43,-3 9 0,-1 3 0,-6 3 1,-2 2-1,16-19 0,-2 2 1,-1 0-1,-2 2 0,-1 2 1,-1 0-18,-2 3 1,0 1 0,0 1 0,1 2 0,1 0 0,0 2 0,0 2 0,0 2 0,1 1 0,-4 6 0,-1 1 0,1 2-21,9-14 0,1 1 1,-1 1-1,1 1 1,-2 4-1,1 2 1,0 0-1,1 2 0,1 0 1,1 2-1,1 1 1,1-1-1,3-3 1,2 1-1,0 0 1,2-1 13,1-2 1,0 0-1,2-1 1,1 0 0,-6 15-1,1 0 1,1-3-1,2-7 1,1-1 0,2-3-1,5-10 1,1-1 0,2-3 85,-3 13 1,4-6 0,-1 28-1,34-59-407,13-15 0,16-11 0,6-15 0,2-9 49,5-13 0,1-23 1,6-16-1,-30 24 0,-1-3 74,2-5 0,0-3 0,-1-6 0,-1-2 0,-2-5 0,-1-1 0,0-2 0,1 0 0,1 0 0,1-1 0,5-6 0,0 1 0,-1-1 0,0 1 0,1 2 0,0 0 0,1 0 0,-2 0 0,-3 0 0,0 1 0,0 1 0,-1 1 0,-3 0 0,-1 0-6,-2 3 1,-4 1 0,-7 3 0,-4 3 0,-1-30 0,-18 10 113,-17 11 1,-20 27 0,-16 14 0,-14 21 130,-14 17 0,38 5 0,-1 7 1,-2 9-1,1 6 0,-2 5 1,0 4-20,0 7 1,1 3 0,-2 8 0,0 4-1,16-19 1,-2 2 0,0 1 0,-2 3-1,-1 0 1,0 2-17,-4 5 1,-1 0 0,3 2 0,3-1 0,3 0 0,0 2 0,1 2 0,2 1 0,1 0 0,2-1 0,2 2 0,1-1-1,2 3 1,0 0 0,1 1 0,0 2 0,1 1 0,1 0 0,1 3 0,2 1 0,0 0 0,1-1 0,0 1 0,0-1-1,2-1 1,0 0 0,1 0 0,1-2 0,1-1 0,1 1 0,1-1 0,2 1 0,1-2 0,2-2 0,2 0 0,1-1 14,2-1 0,2 0 0,0-3 1,-1 22-1,3-5 0,3-11 1,2-4-1,1-12 0,1-5-262,9 32 1,13-32-1,7-21 1,4-16-81,3-15 0,5-13 0,4-20 0,1-17 105,4-18 1,-28 24-1,-3-4 1,0-10-1,0-4 1,-2-5-1,-1-2 141,0-4 0,-1-2 0,1-4 0,0 0 0,-1 0 0,-1-1 0,0 1 0,-1 0-51,0 4 0,-1 2 0,-4 1 0,0 1 0,1 3 0,0-1 0,-2-1 0,-2 0 15,-2-3 0,-1 2 0,-2 5 1,-2 3-1,-4-1 0,-2 3 1,-3 6-1,-2 3-183,-15-42 1,-15 15 0,-16 18 0,-8 13 414,-9 15 1,-16 20-1,-8 17 1,43 7 0,-1 4-111,-5 8 1,2 5 0,5 6 0,1 6-1,-1 5 1,2 4 0,5 2 0,4 3 24,3 4 1,2 2 0,3 1-1,0 1 1,-2 5 0,1 1 0,-1 3-1,2 0-51,0 2 0,2 1 0,1 1 0,1 1 0,2 2 0,2 1 0,1 2 0,2 2 23,0 5 1,2 1 0,7-3 0,2 1 0,2 7 0,1 2 0,2-5 0,3-1-125,3-1 1,2-1-1,1-3 1,3-1 0,4-5-1,2-3 1,-1-9-1,2-5-287,13 30 0,9-37 0,0-36 82,9-10 0,-3-16 0,3-8 0,-7-9 0,-4-9 0,0-21 0,4-14 0,-4-13 266,-7-11 0,-14 43 1,-2 0-1,0-2 0,0-1 1,0-2-1,-1-1 3,1-3 1,0 0 0,0 4 0,0 1 0,-1-6 0,-1 0 0,-1 1 0,-1 2 20,-2 1 0,-1 1 0,1-7 0,1 1 0,-3 5 0,0 1 0,-2 3 0,-2 1-101,-9-39 0,-15 12 0,-9 9 1,-9 12 209,-9 5 1,-12 23-1,-7 15 1,-5 11-5,-2 8 0,1 23 0,1 19 1,7 15-99,11 16 1,30-33-1,1 4 1,4 6-1,2 2 1,1 1-1,1 2-80,1 1 1,3 1 0,3 3-1,4 1 1,3-2 0,1 1 0,0 2-1,1 0 31,2 0 1,0 1-1,1 7 1,0 1-1,1 2 1,2 0 0,1 0-1,1-1 6,1-1 1,3-1 0,0-3-1,1-1 1,1-7 0,0-1 0,0-6-1,0 0-30,-1-7 1,1-2 0,10 30-1,2-20 268,4-11 0,-2-17-339,9-12 0,-9-19 1,2-22-1,-4-15 82,-2-13 1,-1-9-1,-1-7 1,-3-8-25,-2-9 1,-6 2 0,6-7-1,0 3-103,-2 0 1,-2-2 0,-7 1 0,2-3-109,3-1 0,-3 3 0,-10 10 0,-10 7 18,-8 11 1,0 11-1,-11 19 336,-6 16 0,4 16 0,-5 25 0,9 14 19,5 14 1,-5 14 0,7 16 0,2 5 13,2 6 1,4 1-1,3-2 1,4-4 43,2-7 0,-4-6 0,7-2 0,1-3 13,3 0 1,2-2 0,0-13-1,0 0-215,0 0 0,0-2 0,2-4 0,3-7-139,1-5 0,3-8-383,-2 0 94,-5-18 0,15-11 339,-4-30 1,-2-18-1,0-17 1,-2 4-21,-5 1 0,1-3 0,-1-5 1,3-4-35,-3-2 1,5 7 0,-3 0 0,-1 6 38,-3 4 1,0 7 0,2-4 160,3 2 1,-5 20 144,-15 14 0,-13 43 1,-13 19-1,6 15-99,2 12 1,3 12 0,10-40 0,1 0-1,1 2 1,1 1 51,1-2 0,0 0 0,-13 44 0,8-1 1,1-5 0,5-5 1,4-11 0,9-7 0,0-8-165,0-9 1,3-12 0,5-5-312,12-7 0,2 0-71,11-16 1,-7-1 283,7-12 1,-3-21 0,3-16 109,-7-4 1,-10 0 0,-3 6 0,0-4 3,-2-6 0,4-5 0,-6-2 0,2 0-73,4 0 0,-4-11 1,2-7-1,0-6-77,-2 0 1,5 9 0,-8 4-1,1 2-238,0 5 1,-3 10 394,-6 7 1,-2 27 0,-4 19-23,-8 21 1,-3 17 0,-3 10 0,-2 11 91,-4 11 1,4 8 0,-4 8 0,4 6 135,3 4 1,1 2 0,3 1 0,2-1-8,-3 0 1,8-8-1,1-7 1,5-6-104,2-5 0,2-18-274,5-1 1,12-29-47,14-18 1,2-30-1,-2-19 1,-9-8 123,-9-1 1,3-3 0,-5-8 0,4-5 170,3-2 0,0-9 0,1-6 0,4 0-45,1-3 1,9-3 0,-19 39 0,1-1 0,1-3 0,1 0-33,0-2 0,1 0 0,0 2 0,-1 1 0,1 0 1,0 0-1,-1 1 0,1-1-88,0 0 0,-1 1 0,-3 1 1,-1 1-1,-1 1 0,-2 1 1,10-31-61,-2 16 0,-7 17 332,0 15 1,-9 22 0,1 11 68,-10 22 1,1 13 0,-7 6 0,0 7-1,0 11 1,7 9 0,-3 11 0,5 0-1,2-1 1,2 1 0,5-2 0,6-3-174,5-2 0,1-4 0,1 0 0,2-12-60,4-5 1,-2-8 0,9-10-113,2-6 1,4-19 0,3-14 105,-3-18 0,-4-5 0,-15-6 0,-3-4 10,-4-5 0,3-8 0,-8 4 1,1-3-86,0-3 1,4 3-1,-6 1 1,-3 0-79,-2 0 1,-2-1-1,-2-3 1,-5 3-97,-6 3 1,-4 2 0,-5 7 79,-4 0 1,-5 1 0,-8 8 63,-1 10 1,10 24 0,4 25 36,4 15 0,11 21 0,4-4 0,5 7 65,2 7 1,0-1 0,2-2-1,7-4 34,11 0 0,8-7 0,11 4 0,3-3 17,4-3 0,8-9 0,14-4 1,7-9 47,-1-11 0,-2-2 0,0-17 0,-8-5 108,-10-6 1,-8-9 0,-11-16-33,-2-10 1,-16 4-1,1-9 1,-7 0-120,-7 3 1,-2-1-1,-2 1 1,-2-3-159,-4-2 0,1 0 1,-8 7-1,-2-3-46,-3-4 0,-3 5 0,-6-5 0,-5 4-71,-6 3 1,-3 2 0,-3 4 0,-2 7 129,2 4 1,3 11 0,4 9 113,4 13 1,7 6 0,13 20 0,6 7-36,5 4 1,11-2 0,6 7-1,7-1 3,4-2 1,9 5 0,-2-9 0,6-2-14,7-3 0,0-8 0,9 0 0,1 0 51,-1-3 0,-7-1 1,2-12-1,1-2 109,-1-1 1,-6-10-1,2 2 1,-5-3-1,-1-3 0,-8 0 0,1-5-115,2-8 0,-9-2 0,-4-18-20,-6-2 0,-12-2 0,0-2 0,-8-1-74,-9 1 1,-5 0 0,-1-1 0,-3 1-94,-4-1 0,1 8 0,-7-1 0,-5-2 54,-7-2 1,2 0 0,-4 2 0,5 4 33,1 3 0,-1 3 0,-5 12 143,-6 7 1,14 8 0,8 13-68,6 18 0,17 6 1,-6 12-1,11-3-56,8-4 1,8 6-1,10 2 1,2 3 33,-2-3 0,6 5 0,3-4 0,4 4 67,3 2 0,-1 0 0,0-2 0,1-3 16,-1-1 1,7-12 0,0-1-1,-2-12 73,-3-6 1,-1-11 0,-1-5-6,0-3 1,-8-21-1,-7-8-15,-9-9 1,-6-5-1,-9 1 1,-2 0-101,-5-1 1,-4-1 0,-8-3 0,-1-2-29,0 2 0,-6 3 0,-2 4 0,-3 2-105,-4 2 0,-4 0 0,-5-6 0,-4-1-48,-2 1 1,-3 0-1,-6-1 1,-2 1 13,-5 0 1,3 8 0,-9 5 0,-3 6 135,-1 7 0,-1 4 1,7 12-1,11 5 12,11 12 1,9 8 0,4 12 0,4-1-32,3 0 1,4-6 0,9 2-54,1 7 1,10-9-328,-2 6 81,3-4 124,21-5 77,4-1 259,17-18 59,-8-2 0,-23 2-123,-21 8 0,-6 1 1,-12 8-1,0 1 12,1 4 0,-3 4 1,-6 2-1,-1 3 56,1 3 0,-7-3 1,0 4-1,2-7 65,3-6 0,1 2 0,1-7 8,0 3-302,8-7-173,3 5 0,28-18 35,13-5 0,0-6 107,13-6 0,-2-8 1,9-12 80,-7-7 0,-2 3 1,-2-3 0,-2-2 0,4 4 50,-11-1 0,5-1 254,1-7 8,-8 10 1,-22 8-201,-22 22 1,-12 22 0,-12 28-60,4 0 1,12-2 0,10-8 0,0-1-30,1 1 0,6-8 1,-2 1-118,4 2 1,-2 2-595,4 3 239,5-10 0,19-14 0,9-23 0,-4-6 164,17-20 0,-4 0 0,9-6 0,-5 0 0,-9 6 0,10 0-164,-6-2 0,-1 2 164,0-6 0,6-3 0,0-10 164,-2 6 0,-1 1 0,2-4 0,2-4 0,-1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4:07.20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22 0 8053,'-17'39'-246,"12"1"0,67-45 0,36-10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5:09.20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7898 95 8086,'11'-46'-149,"0"13"640,-5 17 1,-14 45-1,-11 11 1,-8 6-247,-6-13 1,-10 1 0,-12 7 0,4-4-34,5-3 1,-4-1-1,0 0 1,-2 2-11,1 2 1,-1 1 0,-3 1-1,0-4-17,-1-5 0,2-5 0,3-1 1,4-3 15,5-2 0,4-5-60,-3 5 0,-8-2 0,-17 3-78,1-2 1,9-4 27,-10 0 0,11-2-6,-4-5 0,-1-2 0,6-5 143,1 0 0,2 0-44,0 0 1,-2-5 6,-14-2 1,11-2-72,8 2 1,-5-3-121,-6 2 1,-4-1 22,-10-3 0,1 5 34,2 0 0,-1 1 0,5-2 0,-2 3 0,1 5 0,9 0 48,6 0 0,4 2 0,2 1-13,-6 5 0,5 3 1,-8 2-8,0 2 1,-3 1 0,6-3 19,-3 2 0,-2 2-80,10 2 0,-1 3 0,-3 10 5,3 1 1,10-3 0,-2 3 0,4-6-1,3-4 0,0-1 0,1 2 0,1 0-8,1 2 0,6 1 1,-3 0 45,0 6 1,3 2-12,-1 5 0,-2 9-58,1 7 0,0-1 0,5-6-21,3-5 1,0-9-3,4 2 0,0-2 0,-4 6 0,4-1 25,-1 1 0,2 0 17,-2 6 0,2 3 18,-6-2 0,5 3 19,-5-3 0,1 1 38,-4-1 0,-4 4-43,0 7 1,-1 2-23,1 6 1,3-8-1,-4-5-15,0-5 0,1-9 1,-6 5-4,-3-6 0,4 0 0,-1-8 8,-7 5 1,10-6-1,-8 5-14,0 0 1,10-9-7,-10 4 0,5-7-21,-1 7 1,-6-6-34,-5 2 1,-4-3 15,-4-1 0,-2-4 20,2-4 1,2-1 2,-2-2 0,17-1 6,-2-3 1,10 2-5,-10-6 0,-1 2-43,-10-1 1,-4-2 4,-7 6 1,3-5 13,-3 5 0,6-1 13,1 4 1,1 0 0,-3-1-63,2-3 0,0 4 52,1 1 0,-6 0 31,-9 6 0,6 1 24,4 3 0,-3 0-15,4 0 1,0 0-1,4 0 9,3 0 0,13 1-19,-6-1 1,6 8 1,-2 4 1,4 2 1,7 1 0,-2 0 2,-6 7 1,0-2 1,-3 6 0,1-5-1,-4 1 1,4-6 9,-1 7 0,8-5-3,3 1 1,8 3-6,3 0 0,8 1-3,3 2 1,3 3-14,1-2 0,0-1-1,0-2 1,6-3 11,5 2 1,0-1-2,4 8 1,-3 5 24,-1 3 0,-1 3 0,-3-4 37,-3-4 1,-3-5 0,-2-3-46,-3 3 0,-2 1 0,-5-5 0,-1-1-11,-3 0 1,1-3 0,-5 3-11,-5 9 0,2-10 0,-4 7 0,2-8-51,-2-6 0,-2 3 1,-7 0-1,0 1-94,-2-4 1,-5-2 0,3-4 0,-2-1-177,1-2 0,8-2 0,-3 0-164,0 4 0,3-3 164,-9 7 0,4 1 0,-9 3-164,0 2 0,12-8 295,-7 9 0,-7 38 1,20-32-1,0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5:14.31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618 4308 8083,'-43'56'327,"2"-8"1,13-3 0,11-2 163,7 8 1,8-29-247,9-15 1,2-22 0,10-29 0,3-6-1,3-7 1,9-9 0,1-9 0,3-6-83,4-8 1,1 3 0,-22 40 0,1 0 0,-1-2 0,-1 0-24,1-2 0,-1-1 1,-2 1-1,0 0 1,0-2-1,-1 2 1,14-45 186,-5 10 1,-8 10 0,-4 15 163,-6 5 1,-9 29-247,-17 15 1,2 22 0,-17 20 0,6 5-1,1 9 1,-3 14 0,-5 12 0,-4 9-83,-6 8 1,-1-2 0,21-40 0,1 1 0,-1 0 0,2 1-42,-1 2 1,2 1 0,1 0 0,0 0 0,2 2 0,1 0 0,1-1 0,2-1 122,2-1 1,2-2 0,-2 36 0,8-15 245,3-11 1,15-13-402,11-15 0,7-19 0,16-29-31,-1-10 1,-2-14-1,-9-7 1,1-14-50,-1-11 1,-2-10 0,-2-7 0,-3-2-23,-3-2 0,-6-1 0,-4-2 0,-4 2-136,-6 4 0,-4 7 0,-7 5 1,-6 4 20,-7 2 0,-4 16 1,-5 8-1,-7 14 21,-9 13 0,-6 11 0,-8 11 0,-1 8 155,-1 11 0,4 18 0,5 16 0,-1 13-38,1 16 0,24-39 1,0 2-1,-1 2 1,-1 1-1,1 0 0,0 0 15,0 0 1,2 1 0,2 1 0,1 1 0,2-1 0,3 0 0,1-1 0,1 0 102,-6 44 1,11-2 0,8-3-1,4-1 21,6-1 1,8-15 0,7-6-1,9-11-76,7-9 0,9-10 0,4-4 0,2-12-121,1-8 0,1-7 0,-1-11 0,1-9 31,3-10 1,4-12-1,7-14 1,3-6 28,-1-8 0,-36 28 0,-2-3 0,-2-2 0,-1-3 0,-1 0 0,0 0-51,0-1 0,0 0 0,-1 0 0,0 0 0,2-2 0,0-1 0,-2 1 1,-1 0-91,-2 0 1,-1 0 0,-3 2 0,-2 1 0,5-35 0,-7 6 6,-9 3 0,-4 2 0,-7 10 1,-6 10 128,-6 11 1,-12 6 0,-9 6 0,-8 7 30,-7 9 1,-9 7-1,-4 11 1,0 10 24,0 12 1,0 16 0,8 12 0,3 9-117,2 8 0,4 7 1,-2 2-1,5-1 53,7-2 1,10-6-1,17-11 1,13-7 29,13-6 0,19-9 0,14-8 1,9-9 93,7-7 1,6-9-1,3-5 1,9-10-13,10-10 1,-43 1-1,1-4 1,2-6 0,0-3-1,3-5 1,1-2 8,2-5 1,1-2 0,1-4 0,0-2 0,1-2 0,-2-1 0,-2-1 0,-2 0-123,-2-2 1,-1 0 0,-2 0 0,0 0 0,-2 2 0,-1 1 0,-6 2 0,-2 0-119,-7 2 1,-2 1 0,-3 4 0,-3 1 0,8-34 0,-9 11-114,-7 10 0,-12 8 0,-19 11 0,-14 9 155,-13 7 0,-15 10 0,-16 9 0,-12 10 41,34-1 0,0 4 0,-7 6 0,0 4 0,-3 5 0,0 4 0,-3 3 0,1 4 36,-4 2 0,1 4 0,-4 5 0,1 2 0,-4 5 0,0 2 0,4 0 0,0 2 59,2 0 1,1 1 0,5-1-1,2 1 1,3-1 0,3 0-1,6-4 1,2-1 184,5-4 1,2-3 0,-21 32 0,27-25-121,10-5 1,29-22 0,24-4-1,16-15-247,14-7 1,12-17 0,7-11 0,-35 8 0,2-3 22,4-4 1,2-3 0,3-2 0,1-3 0,3-2 0,2-3 0,4-2 0,1-1 15,5-5 1,2-2 0,-2 1 0,0-2 0,7-7 0,1-1 0,-2 0 0,1 0 59,-2-2 0,1 0 1,-26 20-1,0-1 1,-1 1-1,24-19 1,-1 0-1,-4 3 1,-2 0-19,-7 4 1,-2 1 0,-3 4 0,-1 0 0,-7 2 0,-1 1 0,-4 2 0,-1 2-422,27-30 0,-26 11 450,-22 8 1,-32 16 0,-30 11 167,-24 16 1,-24 19 0,-9 17 0,43-9-1,0 3-142,-3 5 1,-1 3-1,0 2 1,0 3-1,-3 5 1,-1 2-1,0 0 1,-1 2 1,1 1 1,0 1-1,-2 1 1,0 3-1,1 2 1,0 1-1,1 2 1,2 0 31,3-1 1,3 0 0,6-2-1,2 0 1,7-4 0,1-1-1,4-3 1,2-1 156,-21 36 0,21-17 0,17-10-273,22-5 1,18-19-1,26-9 1,10-13 34,5-9 0,13-15 1,5-17-1,-36 11 0,0-3 115,8-6 0,1-2 0,1-3 0,1-3 0,4-5 0,1-2 0,1-3 0,1-3-62,2-3 1,2-2-1,4-4 1,0-2-1,-24 19 1,-1 0-1,1-1 1,1 0-1,-1-1 1,0 0-83,-3 1 0,-1 0 1,0 0-1,22-20 0,-1 0 1,-6 5-1,0 0 0,-3 2 1,0 0-62,-4 0 0,-2 2 0,-9 8 0,-3 1 0,-7 2 0,-2 1 0,-3 3 0,-1 1-123,20-39 0,-13 10 0,-18 9 0,-14 9 97,-15 9 1,-17 10 0,-16 9 0,-9 5 393,-8 6 1,-3 8 0,-5 8 0,-7 12-216,-12 10 1,41-5 0,-1 4-1,-1 2 1,1 3 0,-1 3-1,3 2-34,0 2 1,3 2-1,0 3 1,0 1-1,1 1 1,0 1-1,2 1 1,1 1 18,2 0 0,2 2 1,7-5-1,2 1 1,-16 40-1,16-8 136,13-9 0,14-10 0,13-13 1,8-9-78,7-7 0,10-13 1,7-7-1,11-6 78,9-4 1,15-15-1,9-12 1,-42 9 0,0-3-47,1-3 1,1-3 0,6-7 0,0-2 0,3-6 0,-1-3 0,0-1 0,0-1-57,0-3 0,-1-1 0,2-3 1,-2-2-1,2-3 0,-1-2 0,-3 2 1,0 1-192,-4 3 1,-3 0-1,-5 4 1,-4 1-1,-9 9 1,-3 1-1,22-40-168,-6 5 1,-10 8-1,-14 9 167,-13 2 0,-17 16 0,-23 2 0,-8 13 117,-7 8 0,-4 9 0,-3 10 0,-3 8-88,-6 12 0,-14 13 1,-6 12-1,2 8 85,6 5 0,8 10 1,34-30-1,0 2 1,2 1-1,0 1 49,0 1 0,1 1 0,3-1 0,2-1 1,-15 33-1,11-5 76,13-5 1,9-2 0,16-7 0,10-10 3,12-9 0,15-9 0,14-9 0,7-4 46,5-6 1,2-9 0,0-11-1,8-10-72,8-10 1,-39 9-1,1-2 1,3-4-1,-1-2 1,1-3-1,-2 0-61,1-3 1,-1 0 0,2-1 0,-1 0 0,1-1 0,-2-1 0,-1 1 0,-2-2 43,-2 1 0,-4-1 0,-6 3 0,-3 0 0,16-31 1,-10 7-287,-8 6 0,-10 0 1,-15 4 238,-15 2 1,-17 3 0,-17 15 0,-6 3-36,-5 3 1,-2 9-1,-7 4 1,-10 6-82,-8 2 0,-7 4 1,4 8-1,8 9 66,3 8 0,7 5 0,-3 8 0,5 3 133,6 3 1,14-3 0,18-1-118,10 3 1,18-9 0,24 4 7,18-8 1,21-3 0,7-13 0,6-5 73,5-2 1,6-7 0,4-8-1,-40 3 1,1-1 62,4-1 1,1-2 0,0-5 0,0-1 0,5-2 0,0-1 0,2-2 0,-1-1-97,2-2 0,-1 0 0,-1-1 0,-1-2 0,-3-1 0,-2-1 0,0 0 0,-1 0-37,-4 2 0,-2 0 0,-5 1 0,-3 1 0,27-18 0,-14 3-264,-8 3 0,-16 5 167,-10-1 1,-22 12 0,-27-1 140,-22 7 1,0 9 0,-19 3 0,-2 7-192,-8 7 1,-6 5-1,-7 8 1,5 1 105,5 5 0,-4 7 1,-2 3-1,-2 4 162,6 4 0,12 7 1,18 3-1,11 0 41,11-1 1,21-4 0,17-3-190,16-5 0,11-6 0,4-21 1,9-3 111,11-3 0,11-6 1,15-3-1,10-6-22,-44 1 0,1-3 0,2-4 0,1-2 0,3-1 0,1-3 0,3-2 0,0-2 0,2-2 1,2-2 0,4-1 0,0-2 0,3-3 0,-1-1 0,1-1 0,-1-1-113,-4 0 1,-1-1 0,0 0-1,-1 1 1,-3 0 0,-1 1 0,-2 1-1,0 0-17,-3 0 1,-1 0-1,-8 4 1,-1 1-1,38-24 1,-12 6-220,-12 1 0,-17 7 261,-17-2 1,-32 7-1,-26 1 137,-22 9 0,-19 13 0,-4 9 0,-7 12-187,-3 10 1,37-4 0,-1 2 0,-3 3 0,-1 2 0,-4 2 0,0 2 62,-1 1 1,0 1 0,-1 4 0,0 2 0,0 3 0,0 1 0,-3 5 0,-1 3-51,-3 4 0,1 4 0,1 2 1,3 2-1,-1 3 0,1 2 0,4-1 1,3 2 146,3 1 1,2 0-1,4 0 1,2 1-1,3-2 1,1 2 0,0-2-1,2 1-52,2-3 1,1-1-1,3-2 1,2 0 0,6 1-1,4 1 1,1-2-1,4 1-49,2-3 1,3 0 0,4-5 0,2-1 0,4 35 0,8-9 66,12-12 1,13-12 0,14-24 0,15-12-93,15-12 1,11-16-1,-37-2 1,1-4 0,1-5-1,0-4 150,4-4 0,-1-5 0,4-9 0,1-4 0,4-8 1,0-3-1,2-5 0,1-2-160,3-6 0,1-1 0,-23 19 1,0-2-1,0 1 0,0-3 1,1 0-1,-1 0 0,-2 2 1,-1 0-1,0 0-10,0 0 0,-1 0 0,0 1 0,16-20 0,-1-1 0,-2-1 0,-2-1 0,-5 2 0,-2 1-52,-3 2 0,-3 0 0,-3 4 0,-5 1 0,-8 9 0,-4 2 0,-5 3 0,-3 1-123,-1-38 0,-31 17 0,-23 22 0,-24 18 105,-21 14 1,35 17-1,-1 6 1,-7 4-1,-1 5 1,-8 6-1,-1 5 127,-6 6 0,-2 4 0,-8 9 0,-1 5 1,28-13-1,0 3 0,-1 1 0,-3 3 1,-1 2-1,-1 2-13,-4 3 1,0 1 0,-1 2 0,-2 4 0,0 2 0,-1 0 0,16-12 0,-1 0 0,1 0 0,0 1 0,-17 16 0,1 2 0,0 0 77,0 1 1,1 0-1,1 1 1,2 1 0,0 0-1,1 1 1,17-18 0,0 2-1,1 0 1,0 0-1,-14 18 1,2 2 0,0-1 29,2 0 1,2-1 0,1 2 0,0-1 0,2 1 0,2-1 0,5-2 0,2-1 0,0 0 0,0 2 0,1-1 0,0 1 7,3 0 0,1-1 1,2 1-1,3-4 0,2-1 1,2 0-1,5-4 0,2 0 1,1-2-1,-7 22 1,2-2 73,5-7 1,3-4 0,7-12 0,4-4 0,12 28 0,20-28-221,24-28 0,19-25 0,15-28 0,-33 3 0,3-4-13,8-7 0,2-5 1,7-13-1,0-6 0,-16 13 1,1-3-1,0-2 1,1-4-1,0-2 0,0-1-6,2-5 0,0-1 1,2 0-1,2-4 0,2 0 1,0-2-1,2-5 1,1-1-1,0-1 0,-15 18 1,0 0-1,0 0 0,0-1 0,1 1 0,0-1 1,0 1-1,-1-1 0,15-17 1,-1 0-1,-1 0 1,-4 4-1,0 1 0,-1 0 1,-2 2-1,-1-1 0,0 0-23,-4 3 1,-1-1 0,-2 1-1,-2 1 1,-1 0 0,-4 1-1,9-21 1,-5 2 0,-7 8-1,-4 2-98,-7 8 0,-5 2 1,-1-36-1,-38 19 0,-29 21 33,-25 22 0,-25 18 0,37 20 0,-3 7 0,-8 3 0,-2 5 124,-6 7 0,-2 5 1,18-5-1,-1 3 0,0 2 1,-2 4-1,0 3 0,-1 1 1,-2 2-1,0 1 0,-1 1 110,-3 4 0,0 2 0,-1 1 0,-4 4 1,-1 1-1,0 2 0,17-10 0,-1 2 0,0 1 1,0 0-1,-1 1 0,0 1 0,0 0 1,0 0-10,1 1 0,0 0 1,1 0-1,-1 1 1,1 1-1,-1 1 1,1-1-1,1 2 0,0 2 1,1 1-1,0 0 1,1 1-1,-1 0 1,0 0-1,0 1 1,1 1-3,-1 1 0,0 1 0,0 0 0,3 0 0,3-2 0,1 1 0,1 0 0,1 0 1,1 0-1,1 1 0,0 0 0,2 1 0,0-2 0,2 1 0,1 0 0,0 1 12,-12 19 1,2 1 0,1-1 0,3-4 0,0-2-1,2 0 1,4-4 0,2 0 0,2-2 0,5-6-1,1-2 1,3-1 112,-5 17 1,5-4-1,9-16 1,8-5 0,11 16-139,20-29 0,26-40 1,30-35-1,-27 6 0,3-4-23,8-8 0,2-5 0,7-12 0,1-5 0,-19 12 0,0-2 0,1-1 0,5-5 0,0 0 0,0-2 31,3-3 1,0-1 0,1-1-1,2-3 1,1-1 0,0 0-1,3-4 1,1 0 0,0-1-1,-16 17 1,1 0 0,0-1 0,0 0-76,1-2 1,1-1 0,-1 0 0,1 1 0,-1 2 0,0 1-1,0 0 1,0-1 0,-1-2 0,1-1 0,-1 0 0,0 0-1,-2 2 1,0 0 0,-1 1 0,0-1-62,15-18 0,0 0 0,-2 0 0,-6 2 0,-1 1 0,-1-1 0,-2 4 0,-1-1 0,-2 2 0,-5 3 0,-2 1 0,-1 1-28,-5 5 1,0 1 0,-3 2 0,8-19-1,-4 3 1,-9 9 0,-6 3 0,-7 10-1,-6 4-136,-12-24 0,-37 36 0,-32 31 0,-22 21 136,41 1 1,-3 4 0,-12 7 0,-1 4-1,-7 10 1,-1 4 0,21-12 0,-1 2-1,0 2 117,-3 2 1,0 1 0,-1 3 0,-1 3 0,-1 1 0,0 2 0,-5 3 0,-2 1 0,1 1 0,-5 3 0,0 2 0,0 1 49,15-13 0,0 2 1,0-1-1,0 1 0,2-1 1,1 0-1,1 1 0,-2 0 1,0 2-1,-1 0 1,0 1-1,1 0 0,1-2 1,0 1-1,1 0 0,0 0 18,0 0 1,1 0-1,1 0 1,0 1 0,-17 16-1,1 0 1,2 1-1,2-1 1,1 1 0,2-1-1,2-2 1,1-1 0,1 0 22,3-4 0,1 0 0,2-1 1,6-3-1,2 1 0,1-2 1,-13 22-1,3-1 0,5-6 1,3-1 97,5-8 1,5-2-1,7-12 1,7-4 0,5 22-241,32-20 0,28-26 0,42-26 0,10-23-50,-41 3 0,1-5 0,12-7 0,3-5 0,12-11 0,3-4 1,-23 14-1,1-2 0,2-1 85,5-5 1,1-2 0,1-2 0,3-3 0,0-2 0,2-1 0,-16 12 0,0-1 0,2-1 0,0 0 0,2-3 0,2 0 0,0 0 0,0-1 1,5-3 1,1 0 0,1 0 0,0-2 0,-11 9 0,1-2 0,1 1-1,0-2 1,1 1 0,4-3 0,0 0 0,1 0 0,0 0 0,0 0-1,1-1 1,1 0 0,0 1 0,0-1 0,0 1-44,-1 0 1,1 1 0,-1 0 0,1-1 0,-1 1 0,0 1-1,-1 0 1,0 1 0,0-1 0,-1 0 0,0 1 0,0-1 0,0 1-1,0 0 1,-1-1 0,1 2 0,-1-1 0,0 0 0,0 1-1,0-1-8,-1 1 0,0 0 0,0-1 0,-1 1 0,0 1 1,11-10-1,1 2 0,-2 0 0,-2 0 0,-3 3 0,-1-1 1,-2 2-1,0-1 0,-5 4 0,-1 1 0,-1 0 0,-1 1-65,15-13 0,-3 2 0,-2 0 0,-7 6 0,-1 1 0,-4 1 0,14-12 0,-6 2-74,-10 10 0,-8 2 1,1-23-1,-60 44 0,-40 25 74,-42 25 0,28 3 0,-4 6 0,-16 7 0,-5 5 0,23-10 0,0 3 0,-2 1 142,-7 4 1,-1 2-1,-2 1 1,14-6 0,-1 1-1,-1 0 1,-1 2 0,-4 3-1,-1 1 1,0 1-1,0 0 1,-2 1 0,0 1-1,0 0 1,-1 1-35,0 1 1,0 1 0,-1 0 0,0 1 0,-3 3 0,-1 1 0,0 1 0,0 0 0,13-9 0,0 1 0,0 0-1,-1 0 1,1 1 0,-2 2 0,0 0 0,1 0 0,-1 1 0,0 1 14,-1 1 0,1 1 0,-1 1 0,1-1 0,0 2 0,1-1 0,0 1 0,0 0 1,1 0-1,0 1 0,4-3 0,1 1 0,0-1 0,2 1 0,-1-1 0,-12 14 0,0-1 1,1 1-1,1 0 70,4-3 0,0 0 0,1 0 0,1 0 1,3-4-1,0-1 0,2-1 0,2 0 0,-10 12 1,3-1-1,3-1 0,8-9 0,2-1 1,2-2 174,-14 18 1,8-4 0,19-18 0,9-4-115,9 9 0,50-48 0,17-25 0,9-12 0,7-9 1,3-7-170,13-10 1,4-6 0,-19 11-1,2-2 1,2-3 0,-11 8-1,2-1 1,1-2 0,0 0-1,3-2 1,1-1 0,0-1-1,1 0 14,4-3 0,0-1 0,1-1 0,1 1 1,3-4-1,1 0 0,1-1 0,1-1 0,-11 9 1,0 0-1,1-1 0,1 0 0,0 0 0,4-2 1,-1-1-1,2 1 0,-1-1 0,2-1-26,1-1 1,1 0 0,0-1 0,0 0 0,1 1 0,2-2-1,1 1 1,0-1 0,-1 1 0,0-1 0,-3 3 0,0-1 0,-1 1-1,0 0 1,1 0 0,-1 0 0,1 1 0,0 0 0,-1 0-1,1 1-5,-2 0 0,1 1 1,-1 1-1,0-1 0,-1 1 1,-3 1-1,0 0 1,-1 0-1,-1 0 0,-1 2 1,11-9-1,-2 0 1,0 1-1,-2 1 0,-4 3 1,0 1-1,-2 0 0,-1 1-44,-3 2 1,-1 1 0,-1 1-1,-3 1 1,7-8 0,-3 2-1,-2 2 1,-8 7 0,-1 2-1,-4 1-98,14-13 0,-9 4 1,-7-10-1,-51 38 0,-48 36 193,10 7 0,-5 5 0,-20 13 0,-5 6 0,16-10 0,-2 3 0,-2 0 1,-5 6-1,-3 0 0,0 2 61,-7 6 0,0 0 0,-2 3 0,14-10 1,0 0-1,-1 2 0,-1 0 0,-4 5 1,-1 0-1,0 2 0,-1 0 0,-1 1 1,-1 2-1,0-1 0,0 2-47,-2 0 0,0 2 0,0-1 1,0 2-1,13-10 0,-1 0 0,1 1 1,-1 1-1,2 0 0,-14 12 1,1 1-1,0 0 0,0 2 0,12-12 1,1 1-1,0 1 0,-1 0 0,2 1 8,-2 1 1,0 1 0,0 1-1,1 0 1,0 0 0,1-1-1,1 1 1,0-1 0,0 1 0,1-1-1,3-2 1,0 1 0,1-1-1,1 0 1,0-1 0,-8 10-1,1 0 1,1 0 0,1-2 62,3-3 1,1 0 0,1-1 0,2-1 0,-9 10 0,2-2 0,3 0 0,7-7 0,2 0 0,2-2 0,-12 17 0,4-4 114,11-14 1,6-5-1,-5 17 1,53-49 0,31-25-75,32-28 1,-23 1 0,3-7 0,14-11 0,2-7 0,-17 13 0,1-3 0,2-2-101,7-6 1,1-3-1,2-1 1,-11 10 0,1-1-1,1-1 1,1-2 0,5-5-1,0-2 1,1 0 0,1-1-1,2-2 1,1-1 0,0 0-1,1 0-74,2-2 0,0-1 0,1 1 1,0-1-1,-13 12 0,0-1 0,1 0 1,0 1-1,-1-1 0,0 1 0,0-1 1,0 1-1,0 0 0,0-1 0,1 0 1,0 0-1,0-1 0,0 1 0,0 0-10,0-1 1,0 1-1,0-1 1,0 1-1,-1 0 1,14-11-1,-1-1 1,-1 2 0,-1 1-1,-6 5 1,-2 2-1,0 0 1,-2 2-1,12-10 1,-1 1-1,-3 2-135,-6 7 0,-2 1 1,-3 3-1,11-11 0,-7 4 33,-12 12 0,-13 5 0,-27 6 0,-52 50 0,0 8 0,-6 7 80,-17 12 1,-4 6-1,17-9 1,-3 2-1,-2 2 1,-10 7 0,-4 2-1,-1 1 1,-5 5-1,-1 1 1,-1 2 140,16-13 1,-1 2 0,0 1 0,-1 0 0,-3 3-1,-1 1 1,0 0 0,-1 2 0,-3 2 0,0 2 0,-1 1-1,0 0 1,13-11 0,0 1 0,0 0 0,0 0 0,0 1-7,0 1 1,0 0 0,0 1-1,0 0 1,0 0 0,0 1 0,0-1-1,0 1 1,0 1 0,1-1 0,-1 1-1,2 1 1,-1 0 0,1 0 0,0 0-1,-12 13 1,0-1 0,1 1 0,0-1 18,3-1 0,0 1 0,0-2 0,3-1 1,5-6-1,1-2 0,1 0 0,2-1 0,-13 13 1,2-1-1,2-1 0,8-9 0,2 0 1,1-3 125,5-6 1,1-3-1,3-1 1,-7 10 0,3-4-34,5-11 1,18-9 0,32-19 0,58-50 0,-17 2 0,5-7-235,10-10 0,3-3 0,-16 12 0,0-1 1,2-2-1,6-6 0,2-3 0,1 0 1,5-5-1,2-2 0,0 0 39,-13 11 1,1 0 0,1-1 0,1 0 0,4-3 0,2-1 0,0 0 0,1 0 0,3-3 0,1-1 0,1 0 0,0 0 0,2-2 0,1 0 0,0 1-1,1-1 43,1 0 1,0 1-1,0-1 1,1 1-1,-2 0 1,1 1 0,-1 0-1,1 1 1,0-1-1,1 0 1,0 1-1,0 1 1,-2 2 0,0 0-1,0 1 1,-1 0-60,-2 3 1,1 0 0,-2 1 0,-2 2-1,10-9 1,-3 1 0,-1 3 0,-7 6 0,-1 1-1,-2 2 1,18-11 0,-4 4-206,-13 9 0,-8 4 0,9-1 281,-64 42 1,-48 32 0,-11 4 0,-8 7 0,-12 7 0,-3 4 41,18-13 0,-2 2 0,-1 2 0,-6 5 1,-1 1-1,-2 1 0,13-10 0,-1 1 0,-1 0 1,0 1-1,-2 1 0,-1 1 0,0 1 1,0-1-57,-3 2 0,1 0 0,-2 1 1,0 0-1,-4 5 0,-1 0 1,0 1-1,-1 1 0,-2 2 1,-1 0-1,0 1 0,0 1 1,15-13-1,-1 1 0,1 1 1,0-1-1,0 0 47,-14 13 0,1 0 1,0-1-1,0 0 1,3-1-1,-1-1 1,2 0-1,0 0 0,5-4 1,0-1-1,2 0 1,0-1-1,4-3 1,0 0-1,1-1 1,1-1 60,-15 13 1,2 0 0,2-4 0,9-9 0,2-2 0,3-3 0,-14 14 0,4-4 73,7-10 1,6-5-1,-12 3 1,42-35 0,43-34-75,42-29 1,-14 10 0,7-6 0,18-13 0,5-5 0,-21 17 0,2-2 0,2-1-99,7-6 0,2-2 0,2 0 0,-15 13 0,2 0 0,0-1 0,1 0 0,4-5 0,2 0 0,0-1 0,1 0 0,2-1 0,0 0 0,1-1 0,1 1-76,3-3 0,0 0 0,1-1 1,2 1-1,-13 9 0,1 1 0,1-1 1,1 0-1,0 1 0,3-3 0,2 0 1,0 0-1,0 0 0,0 0 0,-2 2 1,1 0-1,0-1 0,-1 2 0,0 0-10,-2 2 1,-1 1-1,0 0 1,-1 0-1,-1 3 1,11-7-1,-1 1 1,-1 2 0,-1 0-1,-6 4 1,-1 1-1,-1 0 1,-1 2-1,14-9 1,-1 1-1,-3 2-135,-6 4 0,-3 1 1,-2 3-1,12-6 0,-6 6 33,-17 8 0,-9 10 0,-17 21 0,-56 45 0,-7-8 0,-6 3 113,-14 13 0,-6 2 0,12-11 0,-3 0 0,-3 2 1,-9 8-1,-3 1 0,-2 1 0,-6 5 0,-1 1 1,-2 2 111,15-13 0,-1 2 1,0 0-1,0 0 1,0 0-1,1 0 1,-1 1-1,0 0 0,-3 3 1,0 0-1,-1 1 1,0 1-1,0 0 1,0 0-1,0 0 1,0 1-1,-2 1 0,0 1 1,0 1-1,-1-1 1,0 2-1,-1 1 1,0 0-1,0-1 0,1 1 1,0-1-1,1 0 1,0 0-1,5-3 1,1 0-1,2-1 1,0 0 13,3-2 1,1 0-1,1 0 1,1-2 0,-10 11-1,1-1 1,2-1-1,6-5 1,1 0 0,2-3-1,6-7 1,2-2 0,3-2 251,-11 12 1,8-4 0,-5 11-165,75-62 1,44-38 0,-1-8 0,6-8 0,7-6 0,2-5-94,-20 15 0,2-3 0,2-2 0,7-6 1,1-2-1,3-2 0,-11 10 0,2-2 0,1 0 1,1 0-1,2-3 0,2 0 0,0-1 1,1 0-123,3-2 0,0 0 0,0 0 1,2-1-1,-13 11 0,1 0 0,1 0 1,-1 0-1,1 1 0,-2 0 0,1 1 1,-1 0-1,1 0 0,0 0 0,1 0 1,1-1-1,-1 1 0,1 1 0,0-1-10,-1 1 1,1 0-1,-1 1 1,0 0-1,-1 1 1,14-8-1,-1 1 1,-1 1 0,-1 2-1,-6 4 1,-1 2-1,-1 1 1,-1 1-1,11-6 1,-1 1-1,-2 3-135,-9 5 0,-1 2 1,-4 3-1,12-5 0,-5 4 33,-13 5 0,-9 14 0,-15 35 0,-63 44 0,-6-18 0,-9 1 74,-16 9 1,-8 3-1,16-13 1,-4 3 0,-2 1-1,-9 5 1,-3 1 0,0 1-1,-5 3 1,-1 1-1,-1 1 151,17-14 0,0 1 1,-1 1-1,-1 0 1,-1 1-1,0 2 1,-1 0-1,-1 0 0,-3 3 1,-2 0-1,0 2 1,0-1-1,-1 2 1,0 1-1,0-1 1,-1 2-1,1-1 0,0 2 1,-1-1-1,1 0 1,-1 0-1,0 0 1,1-1-1,1 0 0,7-4 1,2 0-1,0-1 1,1-1-1,2-1 1,1-2-1,1 0 1,0 0 36,-13 12 0,0 0 0,2-3 1,6-5-1,1-3 0,3-1 1,-14 14-1,4-5 0,13-13 1,3-5 228,-25 13 1,45-35 0,48-34-206,37-28 1,-8 7 0,6-6 0,15-12 0,3-3 0,-16 12 0,1-1 0,2-1-100,6-6 1,2 0-1,2-2 1,7-6-1,2-3 1,1 1-1,-14 12 1,1 1-1,1-1 1,0 1-1,0-1 1,0-1-1,1 1 1,0-1-86,1 0 1,1-1-1,0 0 1,1 1-1,2-2 1,1 0-1,1 0 1,1 0 0,2 0-1,2 0 1,0 0-1,0 1 1,-2 1-1,1 1 1,-1 1-1,-1 0-20,-3 3 0,0 1 0,-1 0 0,-1 3 0,15-9 0,0 1 0,-5 4 0,-14 10 0,-3 1 0,-2 3 0,21-9 0,-3 5-164,-12 8 0,-4 4 0,28 0 0,-48 29 82,-42 23 0,-54 33 0,5-17 0,-6 2 0,-7 9 0,-4 3 197,17-15 1,0 2 0,-2 1 0,-6 6-1,-2 2 1,-1 0 0,-5 2 0,-2 0 0,0 1-1,-5 4 1,0 0 0,-1 0-4,16-13 1,0 1 0,0 0 0,-1 0-1,-2 2 1,-2 0 0,0 1 0,1 0 0,-1 1-1,0 0 1,0 1 0,0-1 0,2-2-1,0 0 1,0 0 0,1 0 44,1-2 1,0 0-1,1 0 1,1-1 0,-14 13-1,2-1 1,0 0-1,5-4 1,0 0 0,2-2-1,6-6 1,2 0 0,0-3 169,-16 14 1,3-4 0,15-13 0,5-5-50,-15 11 1,62-53-1,48-38 1,-6 8 0,5-4-108,12-8 0,4-4 1,-12 10-1,3-2 0,1-1 1,6-6-1,1-1 0,2-2 1,5-3-1,2-1 1,0-2-82,4-2 0,0 0 0,2-1 0,-16 15 1,1 0-1,0-1 0,2 1 0,3-3 0,0-1 1,2 0-1,0 0 0,4-2 0,1 0 0,1 1 1,1-1-75,3-2 0,2 0 1,0 0-1,-1 2 1,-5 4-1,0 2 1,0 0-1,0 2 1,-4 3-1,1 0 1,-1 2-1,0 2 1,14-7-1,-1 4 0,-1 2-44,-9 5 1,-2 3 0,-1 3 0,23-5-1,-5 5 1,-16 10 0,-4 5 0,-14 5-1,-5 5-136,18 12 0,-36 26 0,-33 24 0,-22 18 136,3-30 1,-6 1 0,-14 11 0,-8 2-1,-10 9 1,-5 1 0,15-20 0,-2 0-1,-2 1 28,-4 2 0,-1 1 0,-2 0 0,-4 4 0,-1 1 0,-2 1 0,-5 2 0,-1 1 0,0 0 0,-2 2 0,-1 0 0,0 0 154,0 0 0,0-1 1,0 0-1,1-2 0,0 0 1,0 0-1,1-2 0,0-1 1,1 0-1,2-3 0,0 1 1,0-1 25,2-1 0,1-1 0,2-2 1,6-7-1,2-2 0,2-2 1,-17 13-1,3-4 0,9-11 1,3-3 146,10-7 1,4-5 0,-15-1 0,42-33-83,21-28 1,31-30 0,-4 21 0,5-1 0,10-8 0,4-3-254,9-8 1,3-2-1,-16 21 1,1-1 0,1 0-1,3-4 1,1 1 0,0-1-1,3-1 1,1-1-1,0 1 8,2-1 0,0-1 0,1 0 0,3-2 0,1-2 0,1 1 0,2-1 0,1-1 0,1 1 0,0-1 0,0 0 0,1 2-17,-4 1 1,1 1 0,-1 3-1,-4 4 1,1 2 0,-3 1-1,18-13 1,-3 3 0,-9 8-1,-2 4-229,-10 6 0,-6 6 0,7-4 82,-40 32 0,-62 42 0,1-2 0,-7 3 136,-6 2 1,-2 1 0,-4 5 0,-3 3-1,-8 3 1,-1 1 0,23-16 0,-1 2-1,-1 0 28,-2 2 0,-2 1 0,0-1 0,2 1 0,-1 0 0,1 1 0,-3 1 0,0 1 0,-1-1 0,2 0 0,-1-1 0,-1 0 54,0-1 0,0 0 0,1 0 0,3-1 0,1 0 0,1-1 0,0-2 1,1-2-1,0 0 0,-19 14 0,2-4-169,8-5 0,2-5 1,13-8-1,3-4 0,-25 10-295,16-15 0,31-48 492,57-54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5:25.21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198 1 7751,'-32'0'491,"8"5"1,18 19-1,14 12 1,1-3-1,7 4 1,-4-3-241,9 15 0,-6 3 1,0 7-96,-6-6 1,-2-5 0,-4-10 0,1 2 12,-1 1 0,-2 6 0,-1-4 0,0 2-33,0 0 1,0-5-1,-1 1 1,-2-3-5,-1-1 1,-4 0-1,4 0-15,1 0 0,-4 8 1,0 0-1,-1-3 6,0-2 0,1-3 0,-3 0-32,2 0 1,0 8 0,-4 1-39,-1 1 0,5-8-10,0 6 0,-3-4 0,-3 11-43,4-1 1,1-14 0,0 5 5,1-1 0,3-7 5,-3 7 0,0 2 8,-4 10 1,4-3 0,1 2 21,1-5 0,1-8 0,2-3 2,-1 2 0,0-1-21,4 0 1,0 1-20,0 7 0,1-2 28,3-6 0,-1-1 15,5 1 1,0 2-20,5 2 0,0 2 22,4 7 0,-2-1-13,5 0 0,-3-1-52,3-3 0,-3-7 12,3-5 1,-2-11 26,6-2 0,-4-9 84,8-3 1,1 1-58,8 3 0,5 0-143,3 0 0,2-3-163,-2-1 1,-7-1-544,-5 1-185,-6-3 0,3-5 738,-11 0 0,-1-54 0,-6-15 0</inkml:trace>
  <inkml:trace contextRef="#ctx0" brushRef="#br0" timeOffset="935">689 812 8169,'-39'52'-91,"2"-2"0,7 3 0,11-3 0,1 10 336,3 9 1,1 3 0,2 1 0,1-4-1,3-3 1,-2-1 0,6-3 0,2-6 81,0-4 1,2-4 0,3-2 163,5-1 1,4-22-217,17-6 1,-4-24-1,10-13-369,-3-10 1,-8-11 0,-5-6 0,0-3 59,1-4 1,-5-6-1,1 0 1,-2-4-7,-2 0 0,0-5 1,1 1-1,-1-2 36,0 1 0,-1-4 1,-3-6-1,-4-3 5,-2 3 0,-4-2 0,-3 3 1,-6 0-2,-4-1 0,-7 15 0,-1 4 149,-9 11 1,4 18-1,-12 21 68,-4 19 1,6 18-1,-8 27 1,2 6-71,-1 8 0,3 9 0,2 13 1,22-43-1,2 0-108,1 1 1,1 1 0,1 1 0,0 1 0,2 2 0,0 1 0,2 2-1,0 1-25,2 1 0,2 0 1,3 3-1,0 0 1,0-2-1,0 1 1,1 1-1,2 1 1,1 2 0,0-1 0,0-8 0,0-2 1,3-2-1,1-1 0,8 35-55,-1-16 0,7-9 0,3-17-88,8-10 1,-2-10 0,11-16-67,3-7 1,-6-11 0,8-17 211,-4-13 0,-8-9 0,-12-3 0,-1-5 4,-1-2 0,3-7 0,-6-4 0,1-7-24,1-8 1,-3 0-1,4-6 1,0 0-49,-9 43 1,-1-1 0,-1-4-1,0-3 1,2-2 0,1-2-1,-1 0 1,0 1-39,0 1 1,-1 0-1,0 4 1,-1 1-1,-3 2 1,-2 0-1,1-48-5,-2 7 1,-5 22-1,-7 14 169,-10 12 1,-5 18 168,-8 6 1,-2 37 0,-2 19 0,6 18-83,3 18 1,4 11 0,11-31 0,0 2 0,-1 2 0,0 0-42,0 4 1,0 0 0,-1 3 0,1 0 0,2 2 0,1-1 0,0 2 0,0-1-40,0-2 0,1 0 0,3-3 0,-1 0 0,0-1 0,0 1 0,1 0 0,0 0-51,1 0 0,0-1 1,2-7-1,1-1 1,-1 43-1,5-16-116,8-15 0,0-11 0,14-14-358,7-11 1,-1-12 222,12-23 0,-3-19 0,2-19 1,-10-6 199,-7-6 1,-8-6 0,2-5 0,-4-4 0,0-4 1,3-2 0,0-9-1,0-3-43,-3-2 0,-7 42 0,0-1 0,1 2 0,-1-1 0,0-2 0,0-1-18,0-2 0,0-1 0,0 1 0,-1-1 0,0 0 0,-2 0 0,0 4 0,-1 0-89,-1 3 1,-1 1 0,-1-39 0,-4 17 45,-3 9 0,-9 22 140,-8 21 1,-2 28 0,-3 27 0,6 11-43,5 8 1,-1 12 0,2 10 0,0 10-223,0 7 0,3 3 0,7-7 0,4 2-738,3 2 843,1 7 1,7-13-1,2 8 1,-2-27-1,0 1 1,0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29.29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744 18431 7877,'-23'66'33,"0"0"1,-3 0 0,-2 1-1,-2 2 1,1 2 64,0 5 0,4 2 0,4 7 1,3 5-1,9-24 0,1 3 1,0-1-1,1 2 0,-1 1 1,0 0-103,1 2 0,0 0 0,-2 0 0,0-4 0,-2-1 0,1 0 0,-4 32 0,1-2 0,-1-3 0,1-1 126,1-1 1,1 0 0,1-2 0,2-1 0,2-3 0,1 0 0,1-4 0,2-2 40,1-5 1,0-2 0,1-8 0,0-2 0,0-6 0,0-2 327,0 38 1,4-29-247,8-30 1,-1-30 0,14-39 0,-2-14-83,0-14 1,2-28 0,-13 30 0,-1-3 0,3-8 0,-1-2-42,0-5 1,1-2 0,2-2 0,1-1 0,-3 1 0,1-1 0,1-3 0,0-1-71,1 0 1,1-1 0,-1-6 0,0 0 0,0 0-1,-1 0 1,0-1 0,-1 1-47,0 1 0,-1 0 0,-3-3 0,-1-2 0,-3 29 0,0-1 0,0-1 0,-2-1 0,0-1 0,-2-1-43,0 0 1,-1 0 0,-1-1-1,-1 0 1,0 0 0,-2 1 0,-1 5-1,0 1 1,-2 1 0,-5-27 0,-2 3-29,1 10 1,-3 3-1,-1 14 1,-2 5 204,-12-22 0,-15 47 0,-2 51 0,2 16-38,-1 13 0,7 11 0,-8 26 0,22-33 0,2 4-91,-1 8 1,1 5 0,0 11 0,2 5-1,3 12 1,2 2 0,4-31 0,1 1-1,0 0-20,0 2 1,0 1 0,1 0 0,2 4 0,1 1 0,0 1 0,-1 6 0,0 0 0,2 2 0,0 3 0,1 1 0,1 0 52,0 3 0,0 1 0,1 0 0,0 1 0,1-1 0,0 0 0,2-6 0,2 0 0,-1-1 0,1 0 0,1-2 0,1 1 54,-1-3 0,1 0 0,1-1 1,1-4-1,2-1 0,0-1 1,5 26-1,3-4 0,1-12 1,2-5 41,2-9 0,2-3 1,0-10-1,2-3 1,1-7-1,0-2 1,29 38 104,2-14 1,-1-21 0,-5-31 0,0-13-1,0-13 1,4-22 0,-5-29 0,-6-22-124,-25 30 1,-2-2 0,-3-7 0,-1-3 0,0-11 0,-1-4 0,0-5 0,1-3-61,-1-5 1,1-2-1,-1-5 1,0 0-1,-2 32 1,-1 0-1,0-1 1,0-3-1,-1 0 1,1-2-119,0-2 1,1 0 0,-1-2 0,-1-6-1,-1-3 1,0 0 0,-1-4 0,1-1 0,-2-1-1,-1-3 1,0 0 0,-2-1 10,0 21 0,-2-1 0,1 1 0,-2-1 0,0 0 0,-2 0 0,1 0 1,-2-1-1,1-4 0,-1 0 0,-1 0 0,0 1 0,-1 0 0,0 1 0,-1-1 1,-1 2-32,-1 1 0,-1 1 1,0 0-1,0 1 0,-2-22 1,-1 1-1,-1 3 1,-1 10-1,0 2 0,-1 1 1,2 4-1,0 2 0,1 1-65,1 5 1,0 1-1,0 2 1,-3-17-1,0 5 1,-1 15-1,-1 6 222,-13-17 0,4 41 0,-8 32 164,-3 9 1,-3 24 0,5 17 0,-1 25-208,17-26 1,2 4 0,-2 14 0,1 6 0,0 12-1,1 3 1,1 7 0,2 2-27,4-27 1,1 2-1,2 1 1,0 6-1,2 1 1,0 1-1,0 6 1,1 0 0,0 1-1,1 2 1,-1 0-1,1 1-18,0-1 1,1 1 0,0 0 0,0 3 0,1-1 0,1 1-1,1 2 1,0 0 0,2 0 0,0 1 0,1 1 0,1-1 86,0 2 1,1 0 0,1-3 0,2-8 0,0-1 0,1-2 0,-2-6 0,1 0 0,0-3 0,0-7 0,1-3 0,0-1 58,6 22 0,1-3 1,-1-13-1,1-4 1,-2-12-1,2-4 1,15 32 350,-4-24 1,-1-30-247,1-23 1,-10-24 0,6-24 0,-11-25-106,-6-27 0,-4 35 1,-1-3-1,-1-15 1,0-4-1,1-5 1,0-3-112,-1-1 0,0-2 0,-2-5 0,0 0 0,-1 29 0,0 1 0,-1-2 0,0-3 0,-1-1 0,0-1-94,0-6 0,0 0 0,0-2 0,-1-3 0,-1 0 1,0-3-1,-2-9 0,-1-3 0,0 0 0,1 22 1,0 0-1,0-1 0,-1 0 3,0-2 1,1-2-1,-2 0 1,1 0-1,-2-4 1,-1-1-1,0-1 1,0 1 0,0 0-1,0 0 1,-1 0-1,0 1 1,0 2-1,-1 0 1,0 1-1,-1 1-20,0 6 0,0 0 0,-1 1 0,1 3 0,-4-13 0,0 2 0,0 4 0,0 10 0,-1 3 0,0 2 0,-5-17 0,0 5-164,4 13 0,0 7 0,-11-18 0,0 31 101,-5 21 1,5 15 389,-9 14 1,15 21 0,-6 22 0,6 26-286,13-25 0,1 2 0,-1 8 0,3 3 0,2 12 0,2 4 0,2 6 1,0 3 17,2 6 0,1 4 0,-1-26 0,1 2 0,1 1 0,-2 2 0,1 0 0,1 1 0,-1 2 0,0 0 0,1 1 103,1-1 1,0 0 0,0 0 0,1-1 0,1 1 0,1-1 0,1 1 0,2-1 0,1 0 0,0-1 0,1-1 0,2-1 27,0-2 0,1 0 0,0-3 0,5 18 1,2-5-1,3-9 0,1-4 0,-2-11 1,2-5 217,20 32 1,6-18 0,-4-27-122,4-13 1,6-16 0,-3-26 0,-5-16-207,-3-13 0,-13-27 0,-9-18 0,-12 34 0,-2-3 0,0-8 0,-1-1 0,0-3 0,-1 0 0,0-8 0,0 0 0,-2-1 0,-1 0 84,0 1 0,0 0 0,-1-3 0,0-1 1,-3-4-1,0-1 0,-1-5 0,0-1-160,-1-7 0,-2 0 0,-1 1 0,-3 0 0,0 28 0,-2 0 0,-1-1 0,-2 2 0,0-1 0,-2 1-14,0-1 1,0 1-1,-3-1 1,-1 2 0,-1-1-1,-2 2 1,0 0 0,-1 0-1,-1 2 1,-14-29-1,-1 3-51,0 8 1,-1 5-1,4 11 1,1 7-1,5 12 1,0 5-1,-23-23 35,8 23 1,11 21 263,-1 15 0,3 6 0,-11 7-184,7 11 1,5 16 0,16 20 0,3 17-41,6 20 1,5-41-1,0 3 1,1 8 0,0 1-1,1 1 1,0 1 44,2 2 0,0 1 0,1 6 0,2 2 0,2 0 0,1-1 0,0-1 0,1-1 143,2-4 1,-1 0 0,-1-3 0,1-1 0,3-4 0,1-1 0,1-3 0,1-1 73,1-4 1,2-4-1,19 28 1,7-29 0,2-17 48,2-13 1,10-11 0,1-14 0,2-16-83,1-19 1,-8-18 0,-26 22 0,-1-3 0,0-4 0,-2-2-95,-1-2 0,0-3 0,-1-6 1,-2-1-1,-5-1 0,-2-1 1,2-6-1,-1-1-58,0-2 1,0-2-1,1-3 1,-1-1 0,0-4-1,1-2 1,-1 0-1,0-1-11,1-1 0,-1-2 0,-3-8 0,-1-1 0,-5 31 0,0 0 0,-1-1 0,-1-3 0,0-1 0,-1 0-82,0-1 0,-2-2 0,1 1 0,-1-1 0,-1 1 0,0-1 0,-1 3 0,-1 0 0,-1 0 0,1-1 0,-1-1 0,0 1-28,0-1 1,-1 0 0,0 2 0,-5-30-1,-2 4 1,-2 12 0,-1 5 0,2 15-1,-1 5-382,-8-31 0,-2 39 482,-8 29 1,8 16 0,-10 18 0,6 14-73,2 12 0,-2 26 1,4 24-1,9-34 1,1 3-33,0 7 1,1 3-1,0 7 1,0 4-1,1 9 1,-1 3 0,0 3-1,-1 2 24,0 2 1,-1 2-1,4-30 1,0 0 0,1 0-1,1-1 1,0 0 0,1 0-1,-1 2 1,1-1-1,0 1 179,1 0 0,1 0 1,-1 1-1,-1 1 0,0 1 1,1 0-1,2-3 0,0-1 1,1-2-1,0 25 1,2-5 73,2-10 1,3-6 0,-1-15 0,4-6 0,19 20 0,3-21 163,2-15 1,5-20 0,6-18-132,8-17 1,4-26-1,-2-17 1,-26 23 0,0-2-194,0-9 0,1-2 0,5-9 0,-1-3 0,1-9 1,0-3-1,1-3 0,1-2 3,-2-1 1,-1-1 0,-1-1 0,-2-2 0,-4-3 0,-1-3 0,-7 27 0,-1-1-1,0-1-88,1-7 0,-1 0 0,0-2 0,-1 1 0,-1-2 0,0 0 0,1-7 0,-2-1 0,1 0 0,-1-1 0,-1 0 0,0 0 0,-1-3 0,-2 1 0,1-1 0,-2 0 0,1 0 0,-3 1 0,0 2 0,-3 1 0,1 0 0,-1 4 0,0 0 0,-1 2-28,0 6 1,0 2 0,-3 1 0,-4-28-1,-3 4 1,-1 18 0,-2 5 0,1 8-1,-3 5-382,-13-35 0,2 50 726,-11 23 0,-3 25 0,-7 17 0,7 17-279,7 20 0,-1 30 0,11-29 0,-1 4 0,-1 6 0,-2 4-26,0 8 0,-2 1 0,0 6 0,-1 1 0,8-23 0,1 0 0,-1 1 0,-1 0 1,0 1-1,0 0-11,0 3 0,-1 0 0,1 1 0,0 3 0,1 0 0,0 2 0,-2 4 0,0 1 0,0 1 0,0 3 0,0 1 0,1 0 0,1 1 0,1 0 0,0 1 0,-2 1 0,1 0 0,2-1 0,2 0 0,2 1 0,1-1 0,-1-1 0,0 1 0,0-1 66,1-1 0,-1 0 0,2-3 1,1-10-1,1-2 0,1-1 0,-4 25 1,1-3-1,1-13 0,2-3 212,2-8 1,1-3-1,0-11 1,2-4 0,7 22 130,7-21 1,5-23 0,17-25-135,3-12 1,2-21 0,-3-28 0,0-24-193,-18 32 0,0-4 0,5-8 0,0-4 0,4-10 0,0-2 0,4-3 0,0-1-19,0-2 1,1-1 0,6-4-1,-1-1 1,-1-1 0,0-2 0,-11 28-1,0 0 1,1-2-61,1-4 1,0-1-1,-2-1 1,-1-1 0,-2 0-1,-1-2 1,1-5-1,0-2 1,-2 1 0,-1 0-1,-1 1 1,-2 1-13,0 0 1,-2 0-1,0 1 1,-3 2 0,0 2-1,-2 1 1,0 7 0,-1 1-1,0 2 1,0-23-1,-1 3-107,-2 13 0,-2 4 1,-4 15-1,-2 4 0,-8-26 101,-3 14 1,-19 20 259,-13 18 0,3 17 0,-8 31 0,0 14-253,-3 17 0,23-18 1,0 4-1,-5 13 1,-1 4-1,-2 8 1,0 4-7,-3 9 0,1 3 0,-1 4 0,2 1 1,13-25-1,1 1 0,1 1 0,0 2 0,1 1 1,1 1 21,0 2 0,1 0 1,-1 2-1,-2 8 1,0 2-1,-1 1 1,-1 3-1,0 1 1,0 0-1,-3 3 1,1 1-1,-2 0 61,0 0 1,0-1-1,0 1 1,2-3 0,1 0-1,0 0 1,0-3 0,-1-1-1,2-1 1,3-1 0,0-1-1,2-1 109,2-2 1,2-2-1,0 0 1,1-6 0,1-1-1,2-2 1,-3 18 0,1-3-1,1-6 1,0-2 147,1-6 1,1-3 0,1-12 0,3-3 81,-2 36 1,10-35 0,18-37-83,12-23 1,9-32 0,-2-25 0,1-24-124,-16 34 1,0-3 0,3-11 0,1-4 0,3-12 0,3-1 0,2-1 0,1-1-107,3-3 1,2-1 0,-13 30 0,1 0-1,1 0 1,2-3 0,0 0 0,0-1 0,0-2-1,0 0 1,-1-2-99,1-2 0,0 0 0,0-3 0,0-4 0,-1-2 0,1-1 0,1 0 0,-1-2 0,1 0 0,0-2 0,0-1 0,0-1 0,0-2 0,1 0 0,0-1 0,1-2 0,1-1 0,-2 1 0,-1 2 0,-1 0 0,-1 2 0,-2 5 0,-1 1 0,-1 2-17,-3 4 1,0 0 0,-2 2-1,-1 5 1,-2 0 0,-2 1-1,1-28 1,-3 4 0,-2 8-1,-3 2 49,-2 10 0,-2 2 0,-2 11 0,-2 3 0,-7-27 0,-9 16 357,-10 20 0,-9 18 0,-11 26-114,-10 15 1,-3 28 0,-3 22-1,30-23 1,1 3-187,-3 6 1,2 4-1,1 3 1,1 3-1,0 7 1,0 1-1,1 4 1,1 2-22,0 5 1,2 2-1,0 8 1,2 3-1,1 4 1,0 0-1,2 0 1,0 1-110,0 0 0,2 0 0,0 0 0,1 0 0,4 2 0,1 0 0,3 0 0,1-1 66,3-2 1,1-2 0,2-6 0,4-3 0,4-11 0,4-3 0,2-5-1,3-1 220,0-6 1,4-1 0,4-4 0,3-4 0,25 28 0,7-14 81,0-11 1,0-11 0,1-16 0,9-14-50,7-10 1,7-21-1,11-20 1,-44 13 0,0-3-75,2-5 1,-2-3 0,-2-12 0,-2-4 0,2-4 0,-3-3 0,-2-6 0,-3-4-64,-1-6 0,-1-3 1,0-5-1,1-1 0,-11 23 1,1-1-1,0-1 0,1-1 1,1-1-1,-1 0-67,2-1 0,-1 0 0,0-1 0,-2 1 0,-1-1 0,-1 1 0,-4 1 0,-1 0 0,-1 1 0,0 0 0,-1-1 0,-2 0-18,0 0 0,-2-1 0,0 0 0,0-4 0,-1 0 1,-1-1-1,-3 1 0,-2 1 0,-1-1 0,0 0 1,0 1-1,-1-1-32,-1 0 1,1 0-1,-2-1 1,1-1 0,-1 0-1,-1 0 1,-1-2 0,-2 1-1,0-1 1,0 1 0,-1 0-1,-1 0-24,-1 2 0,0-1 0,-3 1 0,-1-1 0,-1 1 0,-1 1 0,0 4 0,0 1 0,-2 0 0,0 3 0,-1 0 0,-1 0-23,-6-30 1,-2 4 0,-2 16-1,0 4 1,2 11 0,0 5-1,-27-30 596,-2 26 1,-2 23-263,-4 20 0,8 17 0,2 19 0,14 16-389,7 15 0,4 21 0,6 23 1,8-37-1,0 1 50,0 8 1,1 3 0,-2 12 0,1 3-1,-2 9 1,1 3 0,2-30 0,0 2-1,1-1 53,-1 1 0,1 0 0,0 0 0,1 3 1,0 0-1,1 0 0,0-2 0,1 0 1,0 1-1,0 1 0,1 1 0,0 0 138,0 3 1,1 1 0,-1 0 0,1-3 0,0 0 0,1 0 0,0 3 0,1 1 0,1-2 0,-1-3 0,0-2 0,2 0 40,0 29 1,1 0 0,2-5 0,2-2 0,3-4 0,1-1 0,0-7 0,1-3 40,-2-9 1,1-5 0,1-10 0,1-2 0,10 33 0,-2-14 327,-1-17 1,8-22-247,13-25 1,-5-20 0,10-34 0,-7-17-197,-5-18 1,-13 30-1,-1-3 1,0-9 0,0-3-1,0-7 1,-2-3-50,1-11 0,-1-1 0,0 0 0,-1-1 0,-1-4 0,0-2 0,0 0 0,-1-2-35,-5 32 1,-1-2 0,1 0 0,-1-8 0,1-1-1,0-2 1,0-4 0,2-2 0,-2-1 0,0-4-1,0-1 1,-1 0-37,-1-2 1,0-1 0,-1 0 0,0-3-1,-2 0 1,0 0 0,-1 22 0,0 0 0,-1 0-1,0 0 1,0-1 0,-1 1 0,0-1-1,0 0-5,1-2 0,-1 1 1,-1-1-1,1 1 0,1-21 1,-1 2-1,-1-1 1,-1 4-1,-1 1 0,0 0 1,0 3-1,-1 0 0,-1 1-14,0 2 1,0 1-1,-2 1 1,-1 5 0,-2 1-1,1 2 1,-1 6 0,-1 2-1,1 2 1,-5-23-1,-1 5-107,-1 16 0,-1 5 1,-11-30-1,-2 32 0,-1 20-131,-3 15 0,-6 18 0,-5 11 237,-8 13 1,2 20 0,6 20 0,2 20-11,21-29 0,3 4 1,3 12-1,2 5 0,0 10 1,3 4-1,-1 9 1,2 4 107,3-25 1,0 1 0,1 0 0,1 1-1,1-1 1,0 1 0,1 3 0,0 0 0,1 1-1,0-3 1,0 1 0,1-1 5,-1-2 0,1 1 0,1-1 0,1 3 0,0 0 0,1 0 0,1 0 0,1-1 0,0 0 0,1-1 0,2 0 0,1-1 94,7 28 0,3-2 0,0-7 0,2-1 0,2-8 0,0-1 0,-2-6 0,-2-2 56,0-4 1,-1-3 0,-2-13 0,1-2 0,11 35 0,-5-16 819,-3-17-1048,-11 1 1,3-32 309,-12-20 1,-4-35 0,-15-48 0,-2-11-214,9 40 0,1-1 1,-5-6-1,1-1 0,1-9 1,1-2-1,-1-3 1,-1 0-104,1-3 0,-1-2 0,0-2 1,0-3-1,-4-7 0,-1-2 1,6 27-1,0-1 0,0-2-11,-1-3 0,0-2 0,1 0 0,0-5 0,1-2 0,-1 1 0,-1-3 0,-1 0 0,-1-1 0,0-1 0,0-1 0,-1 0 0,1-2 0,-1-1 0,-2 1 0,-3 0 0,-2 1 0,0 1 0,1 2 0,0 1 0,-1 2 0,-1 6 0,0 2 0,-1 1-28,0 4 1,0 2 0,0 2 0,-8-20-1,-1 5 1,1 12 0,1 5 0,5 12-1,0 4-382,-19-21 0,12 21 1027,7 31-587,-8 7 1,5 20 0,3 20 0,15 22-50,11 21 1,6 18-1,1-33 1,2 3 0,3 6-1,1 2 124,2 6 0,1 2 0,1 9 1,1 1-1,3-1 0,1 1 0,0 0 1,0 1-42,0-1 1,2 1 0,6-2-1,2 0 1,0 2 0,2-1 0,2 1-1,3-1 140,1 0 1,1-1 0,0-5 0,1-2 0,-3-10 0,1-2 0,-1-5 0,1-3 40,-3-5 1,-1-2 0,-2-2 0,-3 0 0,19 36 0,-9-11 327,-7-13 1,1-12-189,-3-16 0,-4-20-290,-2-20 1,-5-46-1,-7-36 1,-5-10-5,-5 44 1,0 0 0,-1-5 0,0-1 0,-1-7-1,0-1 1,-1-2 0,-2 0-68,-1-2 1,-1 0 0,-3-4 0,0 0 0,-1 0 0,-1 0-1,-2-4 1,-1-1-42,-2-5 1,0-1 0,-3-8-1,-1-2 1,4 29 0,-2 0-1,0 0 1,1 0 0,-1 0-1,-1 0 17,1 0 0,-1-1 0,-1 1 0,-2 0 0,-2 1 0,-1 0 0,-3 1 0,-1 0 0,-1 2 0,0 3 0,-2 2 0,0 0-59,-15-22 1,-2 3-1,3 13 1,0 5-1,6 15 1,1 4-1,-30-25-327,9 16 1,10 23 692,-2 16 0,-1 11 0,-7 11-213,14 12 1,17 18-1,19 13 1,3 17-94,3 19 1,4-39 0,2 2 0,2 8 0,1 1 0,4 1 0,2 1 50,1 2 1,1 0-1,-2 3 1,1 1 0,2 1-1,1 0 1,0 0-1,0 0-23,1-3 0,1 0 1,0-1-1,1-1 0,0-4 1,0 1-1,1 1 1,1 1 156,-1 1 1,2-2-1,2-8 1,0-2-1,-2-2 1,0-1-1,22 40 223,-1-11 1,4-10 0,-4-15-1,2-7 1,2-15 0,4-18-83,-3-13 1,-13-19 0,-11-19 0,-2-16-83,2-16 1,-3-20 0,-9 36 0,1-2 0,-2-4 0,-1-1-82,0-2 1,-1-1-1,2-3 1,-1-2-1,1-6 1,0 0 0,0-3-1,1 0-205,0-5 0,-1-2 0,-5 1 0,-1-3 0,5-7 0,0-2 0,-2-3 0,-1-2 41,-2 29 0,-1 0 0,0-1 0,0-4 0,0-1 0,-1 0 0,-2-5 0,0-2 0,0 1 0,0-1 0,0 1 0,0-1 0,0 1 0,0 0 0,0 0 0,-1 2 0,0 1 0,-1 0 0,-1 0 0,0 1 0,-1 0 0,-1 2 0,-1-1 0,0 2-28,0 1 1,0 1 0,-1 3 0,-6-23-1,-1 5 1,1 16 0,-1 4 0,0 12-1,-1 4-382,-14-27 0,6 31 383,-6 20 1,-5 16-1,-5 14 1,7 17 5,7 20 0,3 16 0,1 30 0,10-35 0,-1 4 36,1 5 0,1 5 0,2 13 1,3 5-1,-1 5 0,2 3 0,0 4 1,0 2-33,2 1 1,1 0 0,-1 3-1,2 0 1,-1-33 0,1 0-1,1 1 1,-1 1 0,1 1-1,0 0 162,0 3 0,1 0 1,0 0-1,1-3 1,1-1-1,1 0 1,1 0-1,2 0 1,1-2-1,5 26 1,1-3 58,0-6 1,2-3 0,1-9 0,1-2 0,-1-6 0,2-3 0,0-8 0,1-4 368,17 26 1,1-27-247,1-19 1,2-16 0,2-26 0,-7-18-83,-6-17 1,-3-31 0,-10 28 0,-1-3 0,1-9 0,-1-3-69,0-6 0,0-2 0,1-10 1,1-1-1,0-6 0,0-1 1,1-4-1,0-2-166,-6 31 1,-1 0 0,-1-1 0,0-4-1,-1-2 1,0-1 0,0 0 0,-1 0 0,0-1-1,0-7 1,-1-1 0,-1-1 4,1-5 0,-1-1 1,0-1-1,-3 18 1,0-1-1,-1-1 1,-1-1-1,0-1 1,0 0-1,-1 0 1,0-1-1,0 1 1,0 0-1,-1 1 0,0-1-5,-1 0 1,0 0 0,-1 0 0,0 1-1,-1 1 1,0 0 0,0 1 0,-2 0 0,-2-25-1,-2 1 1,-1 0 0,0 4 0,0 1-1,-2 1-28,1 4 1,0 2 0,-2 3-1,-1 11 1,0 3 0,-2 4-1,-5-12 1,-2 8 0,2 14-1,-2 6-86,-21-21 1,-3 27-1,2 23 430,-6 7 1,10 22 0,-6 19 0,7 17-204,5 20 1,18-17-1,3 5 1,-2 13-1,1 3 1,-1 12 0,-1 3-133,0 13 1,0 2-1,4-26 1,2 0 0,-1 2-1,1 2 1,0 1 0,1 0-1,1 0 1,1 0-1,1 0 8,1 0 0,1 0 0,0 1 0,-1 3 0,0 0 0,1 1 0,2 5 0,0 1 0,0 0 0,1 4 0,0-1 0,0 1 44,0 2 0,0 0 0,1-1 0,0-2 0,0 0 0,2-2 0,-1-6 0,1-1 0,0-1 0,2-3 1,-1 1-1,2-2 112,0-3 0,0-1 0,0-1 0,1-3 1,-1-2-1,2-1 0,2 22 0,1-3 0,0-8 1,1-2 121,0-8 1,1-2-1,3-8 1,1-4 0,11 31 130,-1-13 1,17-28 0,-1-30-169,6-26 0,8-24 0,-10-30 0,-21 24 1,0-4-128,1-10 1,0-4 0,4-9 0,1-4 0,3-11 0,-1-3 0,-8 27 0,-1-1 0,0-1-31,1-3 1,0-2 0,-1 0 0,-2-2 0,-1 0 0,-1-1 0,0 0 0,-1-1 0,0 0 0,-1-4 0,0 0 0,-1-1-85,1-4 0,-1-1 0,0-1 0,0-6 0,0-1 0,-1-2 0,1-4 0,-2-1 0,1 0 0,0 0 0,-1-1 0,0 1 11,-3 23 1,1-1 0,-1 0 0,-1 1-1,4-24 1,-1 0 0,0 0 0,-4 23 0,0-1-1,0 1 1,0-1 0,2-22 0,0 0-1,-1 0-11,-1 4 0,0-1 0,-2 2 0,0 2 0,-2 1 0,-2 2 0,-2 9 0,-2 2 0,0 0 0,-2 5 0,0 0 0,-2 1-41,-3-27 0,-3 4 0,-4 11 0,-3 5 0,2 13 0,-3 5 0,-1 10 0,-2 4-205,-23-23 0,3 21 0,-7 24 453,-5 13 0,3 22 1,-6 16-1,4 19-203,-2 24 1,20-26 0,-1 4 0,-1 11-1,1 3 1,-3 6 0,1 2 9,-2 9 0,1 4 1,11-20-1,-1 2 1,2 3-1,1 5 1,1 2-1,0 1 0,1 6 1,1 0-1,0 2-3,1 4 1,2 1 0,0 1 0,0 3-1,1 1 1,1 2 0,3-20 0,1 1 0,1 1-1,-1 0 1,0 5 0,0 0 0,0 1-1,0 1 33,0 5 0,0 1 1,0 1-1,0 0 1,0-4-1,0 0 1,0 1-1,0-1 0,0 3 1,0 0-1,0 0 1,0-1-1,1-3 1,-1 0-1,0-2 0,-1 0 112,1-3 1,0 0 0,0-1 0,1-1 0,-4 20 0,2-3-1,-1 0 1,2-6 0,0-1 0,1-2 0,1-6 0,2-2 0,0-2 34,2-7 0,2-2 0,0-1 0,-1 23 1,2-4-1,4-9 0,0-4 0,0-6 1,0-3 217,0-8 1,0-3 0,2 35-1,4-20 1,7-37 0,14-32-327,8-28 0,-1-36 1,-1-18-1,-14 31 0,1-2 10,1-8 1,0-3 0,-1-8 0,0-2 0,3-10 0,0-3-1,1-4 1,0-1-15,-7 28 0,0-1 1,-1-2-1,1-3 1,-1-2-1,-1-1 1,1-2-1,0 0 1,0-2-1,1-1 0,0-2 1,-1 0-71,1-1 0,-2 0 0,1-1 1,0-1-1,0-1 0,0-1 1,1-4-1,0-1 0,-1-2 0,1-2 1,-1 0-1,-1-2-9,1-3 0,0 0 0,-2 1 0,0 11 0,-2 1 0,1 2 0,0 3 0,0 1 0,-1 2 0,-1 9 0,-1 2 0,0 2-115,3-21 0,-3 5 1,-3 13-1,-2 5 0,-1-25 375,-8 20 1,-12 24 231,-18 21 1,9 13-166,-16 10 1,9 22 0,-3 16 0,2 10-169,5 12 0,-5 22 0,18-32 0,1 2 0,-2 10 0,0 3-173,-2 10 1,1 4 0,-1 1-1,-1 3 1,1 7 0,-2 1 0,-1 0-1,-2 0 6,-2 4 1,0 0-1,8-28 1,0 0 0,-1 1-1,-3 4 1,-2 0 0,0 1-1,-1 2 1,0 0-1,1 0 75,-1 1 0,0 0 0,1-1 0,-1-4 0,1-1 0,0 0 0,2-3 0,0 0 0,0-1 0,-8 29 1,0-2 136,1-2 1,2-3 0,7-13 0,2-2 0,2-8 0,1-3 0,4-11 0,1-2 860,-3 29-656,5-10 1,11-30 0,5-17-83,8-25 1,7-26 0,-1-24 0,7-15-106,9-16 0,-18 34 1,2-4-1,3-7 1,2-2-1,0-7 1,1-3-190,3-4 0,0-1 0,-1-1 0,-1-2 0,3-5 0,0-2 0,-11 26 0,1 0 0,-1-2-33,0-2 0,1 0 0,-1-2 0,2-4 0,1-1 0,-3 0 0,-2-1 0,-2 0 0,0 0 0,0-2 0,-1-1 0,0 1-8,-1-1 1,1-1-1,-2 1 1,-2 0 0,0-1-1,-1 2 1,1 4 0,-1 1-1,0 2 1,2-28-1,-1 3-51,-3 10 1,-3 3-1,-3 14 1,-2 4-1,0 8 1,-2 4-1,-8-34 159,-9 20 0,-14 24 144,-4 25 1,-11 30 0,-8 24-1,4 20-87,1 24 1,22-30-1,2 6 1,-5 14-1,0 6 1,-3 7-1,-1 3-58,10-25 1,-1 2 0,1 2 0,-1 3 0,-1 2 0,2 0 0,0 2 0,1 0 0,1 0 0,-1 2 0,0 0 0,1 0-89,1 1 0,-1 1 0,2 0 0,0 2 0,1 1 0,2 0 0,2-1 1,2 1-1,1-1 0,1-4 0,2-1 0,0 0 150,1-4 1,1-2 0,1-1 0,0 23-1,2-3 1,1-5 0,1-2 0,1-9-1,2-2 87,1-9 1,1-3 0,7 41 0,7-36 0,3-12-33,3-14 0,9-13 0,16-17-78,10-12 1,11-25-1,-4-17 1,7-21 10,-34 26 0,-2-4 1,3-12-1,-3-5 0,0-12 1,-2-4-1,1-8 0,1-2-69,-11 25 1,0-1 0,0-1 0,1-4-1,0-1 1,0-1 0,3-3 0,1-2 0,0 0-1,0-1 1,1 1 0,0-1-62,2-2 1,-1 0 0,1-1 0,0-4 0,-1 0 0,-1-2 0,1-4 0,0-1 0,-2 0 0,0-2 0,-1 0 0,-1 0-20,-3 2 0,0 0 0,-2-1 0,-1-4 0,-2 0 0,-1 2 0,-2 5 0,-2 2 0,-1 0 0,0-3 0,0 1 0,-1-1 0,0-1 0,-1 0 0,-1 0 0,-1 2 0,-2-1 0,-1 0 0,0-1 0,-1 0 0,-2 1 0,0 4 0,-3 1 0,0 1-8,-1 2 1,-1 2-1,-2 0 1,-1 3 0,-2 0-1,-1 2 1,-1 5 0,-2 2-1,-1 1 1,-5-26-1,-2 4-74,-2 11 0,-1 6 0,4 15 0,-2 8 0,-23-4 0,-1 18 367,-3 18 0,-2 13 0,0 18 0,0 14-44,-6 17 0,2 22 1,22-18-1,1 4 1,0 9-1,2 5-150,0 9 0,2 4 0,0 9 0,4 4 1,5 6-1,3 2 0,5-28 0,0 0 1,1 1-92,0 2 0,0 2 0,2 0 0,1 6 0,1 0 0,0 0 0,1 3 0,0-1 0,1 1 0,0-1 0,1 0 0,1 0 144,0-1 0,1 1 1,0 0-1,2 3 1,0 0-1,2 1 1,1 1-1,3 0 1,0 0-1,1-2 0,1 0 1,1-2 35,0-3 0,1-2 0,1-2 1,2-7-1,0-2 0,1-1 1,11 28-1,0-2 0,-1-8 1,2-3 41,-1-4 0,1-4 1,-4-13-1,0-3 1,0-9-1,0-4 1,16 25 350,-5-23 1,-8-17-247,-1-25 1,-1-33 0,2-35 0,-6-28-219,-12 32 0,-3-3 0,-1-9 0,-2-4 0,1-11 0,-1-3 1,1-4-1,0-3-23,-3 29 0,0-1 1,1-1-1,1-6 0,0 0 1,0-1-1,-1-1 0,-1-1 1,0-1-1,0-2 0,0-2 1,0 0-87,0 0 0,-2 0 0,1-2 0,-1-1 0,0-2 0,-1 0 0,0-4 0,-1-2 0,0 0 0,0-3 0,-1-1 0,-1-2 6,1 22 0,-1-1 1,0 1-1,0 0 0,-4-19 1,0 1-1,0 0 1,-2-3-1,1 0 0,0 2 1,-1 4-1,1 2 0,0 1-23,0 4 1,-1 0 0,1 3-1,-2 5 1,0 1 0,1 2-1,-2-23 1,1 4 0,1 12-1,0 6-38,2 18 1,1 5 381,2-12 1,-4 62 0,10 37 0,4 30-214,6 33 1,-5-31 0,1 5 0,1 15 0,-1 4 0,-2-23 0,1 1 0,-1 2-26,2 4 0,0 2 0,0 1 0,0 8 0,1 1 0,0 2 0,2 5 0,1 3 0,0 0 0,-3-20 0,-1 0 0,1 1 0,0 1-36,-1 5 0,1 0 1,-1 2-1,1-2 1,1 1-1,0-1 1,0 1-1,1 2 1,-1 5-1,0 3 1,0-1-1,0 1 1,0 0-1,-1 0 1,1 0-1,-1 1 90,1 0 0,-1 1 1,0 1-1,0-1 1,-2 0-1,0 0 1,-1 0-1,1 0 0,-1-3 1,0 1-1,-1-2 1,1 0-1,-1-5 1,-1-1-1,0 0 1,0-2 13,-1-5 1,0-2-1,0 0 1,0-2 0,1 17-1,1-1 1,-1-3-1,-2-6 1,0-2 0,0-2-1,0-8 1,-1-2 0,2-2 415,1 22 1,-1-5-296,-2-20 1,0-7-1,7 10 1,-8-65 0,0-52-75,0-44 1,0 27 0,0-6 0,0-15 0,0-5 0,0 23 0,0-1 0,0-3-42,0-7 1,0-2 0,0-1 0,0-1 0,0 0 0,0-2 0,0-6 0,1-2 0,0 0 0,0-1 0,1-1 0,1 0-140,-1 22 0,0 1 0,1-2 0,1-1 0,1-5 1,0-2-1,1 0 0,-1-2 0,1-5 0,1-2 0,-1-1 1,0-1-1,-1 16 0,0 0 0,0-1 0,0-1 0,0 1 8,0-2 1,0-1 0,0 1 0,0-1 0,0 0 0,1-3-1,0 1 1,0-1 0,0 0 0,-1 0 0,0 1 0,0-1 0,-1 1-1,1 0 1,-1 0 0,0 0 0,1 0 0,-1 1 0,0-1-1,0 1-12,0 0 1,0-1-1,0 1 1,0 0-1,-1 2 1,1-13-1,-2 2 1,1 1 0,0 1-1,0 5 1,-1 1-1,1 2 1,0 1-1,2-16 1,-1 3-1,1 3-135,0 11 0,0 1 1,0 5-1,3-14 0,0 7-49,-3 23 0,1 9 0,2 2 0,-8 55 90,0 32 1,2 41-1,0-22 1,0 5-1,1 18 1,-1 6 230,0-20 1,-1 4-1,0 2 1,0 13 0,0 2-1,-1 3 1,1 7-1,-1 2 1,1 0 0,0-23-1,0 1 1,0 0 0,0 0-110,0 3 1,1 1-1,-1-1 1,1 2-1,-1 2 1,2 0-1,-1 2 1,-1 0-1,1 5 1,-1 1-1,0 0 1,1 2 0,1 2-1,-1 1 1,1 1-1,1 0 88,-2-17 1,1 1-1,0 0 1,0 0 0,1 0-1,0 1 1,1 0-1,-1 1 1,1-1 0,0-1-1,1 18 1,0-2-1,1 0 1,-1 0 0,0-1-1,0 0 1,1-1 0,-1 0 10,0-3 1,0 0-1,0-1 1,1-1-1,0-5 1,0-1-1,1-1 1,-1-1-1,-1-7 1,0-1-1,0-1 1,1-1-1,1 14 1,0-2 0,1-3 74,-1-8 0,0-2 1,1-4-1,5 20 1,1-7-1,-3-15 1,1-5 186,13 34 1,5-48 0,8-48-165,1-36 1,-5-51 0,-21 29 0,-2-5 0,2-14 0,-1-5-117,1-15 1,-1-4 0,-3 25-1,-1-1 1,1-3 0,1-8-1,1-3 1,0-1 0,-1-4-1,1-1 1,-1-2-30,-2 23 0,0-1 0,-1 0 0,1 0 0,0-3 0,0-1 0,0 0 0,0 0 1,1 1-1,-1 0 0,1 0 0,0-1 0,0-4 0,0-1 0,0-1 0,0-1-73,0-3 0,-1-1 1,1-2-1,0 0 0,-2 15 1,0-1-1,1-1 1,-1 1-1,1-1 0,-1-1 1,1 1-1,-1-1 1,1 0-1,-1 1 0,2-17 1,1-1-1,-1 2 0,-1-1-11,1 3 0,-1 1 1,0 0-1,0 1 1,0 5-1,1 1 1,-1 1-1,-1 1 1,-1 3-1,0 0 1,-2 1-1,1 1 1,2-17-1,0 2 0,0 3-131,-2 11 0,0 2 1,1 4-1,3-14 0,-1 9-787,-3-12 738,-1 35 0,-5 57 0,0 40 0,0 39 263,0-23 1,0 7 0,0 22 0,0 8 0,0-17 0,0 3 0,0 3 0,0 8 0,0 3 0,0 2 40,0-17 0,0 1 0,0 2 0,0 0 0,0 7 0,0 1 0,0 1 0,0 1 0,0 3 0,0 0 0,0 2 0,0-2 0,0 0 0,0 0 0,0-1 0,0 1 3,0 0 0,0 0 1,0 0-1,0 1 1,2 0-1,-1 0 1,2 1-1,-1 0 0,1 1 1,0 0-1,1 0 1,0 0-1,0-2 1,1 0-1,0-1 1,0-1 8,0-4 0,1 0 0,-1-1 0,2-1 1,0-5-1,0 0 0,1-2 0,-1-3 0,1 12 1,-1-3-1,1-1 0,-1-4 0,0-1 1,0-1 69,-1-7 0,0 0 1,1-3-1,4 22 1,1-5-1,-1-18 1,1-4 86,-2-11 1,1-6-1,14 9 1,-2-37-228,-1-38 0,3-41 0,-13 13 0,-1-6 0,0-9 0,1-4 0,0-10 0,1-4 0,-3-15 0,1-4 0,-2 27 0,1-2 0,0-1 0,-1-2 0,1-1 0,-1-1 34,0-4 0,0 0 0,0-1 0,2-3 0,0 0 1,0-2-1,-1-8 0,-1-1 0,1-1 0,-3 22 1,1-1-1,0 0 0,0-1-96,-1-1 1,0-1-1,1 0 1,-2-1-1,1-4 1,-1-1-1,0 0 1,-2 1 0,0 1-1,-1 0 1,0 0-1,-1 0 1,0-3-1,-1-1 1,1 0-1,-1-1-4,0-1 0,-1-2 1,1 1-1,-1 1 1,-1 5-1,0 1 1,0 0-1,0 1 1,-1 2-1,0-1 1,-1 2-1,0 0 1,-2-19-1,0 2 0,0 1-57,0 5 0,1 3 0,-1 3 0,0 11 0,-1 4 0,0 3 0,1-12 0,-1 7-369,-1 16 0,-2 8 407,-8-7 1,1 58 0,3 31 0,3 24 158,3 28 1,3-19 0,2 8 0,2 19 0,0 6 0,0-22 0,0 3 0,0 2-10,0 7 1,0 3-1,0 1 1,0-17-1,0 2 1,0 0-1,0 2 1,0 3-1,0 1 1,0 1-1,0 1 1,0 2-1,1 1 1,-1 1 0,1 0-67,0 4 1,0 1 0,0 0 0,2 0 0,0-2 0,1 0 0,1 1 0,0 0 0,0-14 0,0 0 0,1 0 0,1 0 0,-1 0 0,2 17 0,0 0 0,0-1 0,0 0 65,1-2 1,-1 0-1,1-1 1,0-1-1,0-5 1,-1 0-1,1-2 1,0 0-1,-1-4 1,1-1-1,0 0 1,-1-2-1,3 19 1,0-1 0,0-3-49,-1-8 1,-1-2 0,1-3 0,-1-8 0,0-2 0,0-3 0,1 24-1,1-3 1,0-8 0,1-2 473,-2-10 1,1-4-462,8 30 1,10-53 0,0-51 0,-4-40-31,-4-38 0,-11 29 0,-1-5 0,2-16 0,-1-3 0,2-10 0,-1-3 0,-4 26 0,0-3 0,0 1 0,2 1 0,-1-1 0,0 0 0,1-7 0,-1 0 0,0-1 0,1-1 0,-1-1 0,0 1 8,1-4 0,-1 1 0,0-3 0,2-7 0,1-1 0,-1-2 0,-3 20 1,0 0-1,-1 0 0,1-2 0,0-2 0,0 0 0,1-1 0,-1 0-70,0-2 1,1 0-1,-1 0 1,0-1-1,-3 1 1,0-1-1,-1 0 1,1-1 0,0 1-1,1-2 1,-1 1-1,0 0 1,0 1-1,-1-1 1,1 1-1,-1-1-14,-1 1 0,1-1 1,-1 1-1,0 1 0,1-15 1,0 2-1,-1 1 1,-1 5-1,-1 1 0,1 2 1,0 10-1,0 2 0,1 2-416,0-25 0,2 5 164,-1 16 0,-1 9 0,-2-3 82,0 55 0,-2 69 0,0 2 0,-1 7 147,-3 10 1,0 4 0,-2 18-1,-1 5 1,2-22 0,-1 3-1,0 2 1,-1 7 0,-1 3-1,0 1 119,-1 6 1,0 1 0,0 2 0,3-22-1,0 1 1,0 1 0,0 1 0,0 5-1,0 1 1,0 1 0,1 1 0,0 5-1,0 1 1,0 1 0,1 1 28,1-13 0,0 1 0,0 1 0,0-1 0,0 1 0,0-2 1,1-1-1,0 1 0,0 0 0,0 0 0,1 3 0,0 0 0,0 0 1,1 0-1,-1-2 0,1-4 0,0 0 0,0-1 0,1-1 1,-1-1 20,0 15 0,0-1 0,0-1 0,0-2 1,0-7-1,1-1 0,-1-2 0,1-1 0,1 17 1,1-2-1,0-3 0,0-7 0,1-2 1,-1-2 38,1-8 0,0-2 0,0-3 0,2 21 1,0-5-1,-2-11 0,-1-3 0,2-8 1,0-3 873,1 42-738,6-41 1,-3-55 0,7-54 0,-5-29-187,-5 28 0,0-3 0,2-14 0,0-5 0,-3-15 0,-1-6 0,0 25 0,0-2 1,0 0-76,1-5 0,0-1 1,-1-1-1,-1-7 1,-1-2-1,1 0 1,1 0-1,1 0 1,-1-1-1,0-3 1,0-1-1,0-1-50,0-2 0,0-1 1,0-2-1,0 19 1,-1-2-1,1-1 1,-1 0-1,-1-2 1,0 0-1,-1 0 1,0-1-1,-1-1 1,1 0-1,-1-1 0,-1 1 4,0-4 1,-1 1-1,-1-1 1,0 1-1,-1 2 1,0 0-1,0 0 1,-1 0 0,-1-2-1,-1-1 1,0 1-1,0 0 1,1 3-1,-1 0 1,0 1-1,1 0-14,-1 3 0,1 1 1,-1 1-1,0 0 0,-3-20 1,0 0-1,0 4 1,-1 11-1,1 3 0,-2 1 1,1 7-1,-1 2 0,-1 1-65,-6-23 1,-2 6-1,1 13 1,-2 8-1,0 15 1,-2 7-1,-22-12-187,1 30 0,3 19 0,-8 18 164,-1 13 0,-1 31 0,32-10 0,3 6 0,-4 13 0,0 6 74,-2 16 1,0 5-1,9-17 1,1 3 0,0 2-1,-1 9 1,1 2 0,0 2-1,-1 5 1,1 0-1,0 2 100,4-21 1,-1 0 0,2 0 0,-1 2-1,0 2 1,0 0 0,0 2 0,2 0-1,-1 4 1,1 1 0,1 0 0,0 1 0,0 2-1,0 0 1,0 1 0,1 1 50,1 1 0,0 1 1,0 0-1,1-1 1,0 1-1,1 0 1,0 0-1,2-1 0,1-4 1,1-1-1,0 0 1,1 0-1,-1-1 1,0-1-1,0 0 1,0-1 8,0-1 0,-1-1 0,1 0 0,1-1 1,0-2-1,1-2 0,0 1 0,0-3 0,2 19 1,0-2-1,0-1 0,1-8 0,0-2 1,0-1 38,1-7 0,0 0 0,0-3 0,2 27 1,1-4-1,0-10 0,-1-4 0,0-9 1,0-4 381,-2-10 1,-1-3-165,3 32 1,-2-64 0,-1-46-263,-1-52 0,-6 12 0,-2-7 1,-2-11-1,-1-5 0,-2-11 0,1-4-100,2 27 0,0-3 0,0 0 0,-1-5 1,0-2-1,0 0 0,3-6 0,0-1 1,1-1-1,-2-4 0,1-1 0,-1 0-27,2 21 1,1 0-1,-1-1 1,0-2-1,-1-5 1,0-1-1,0-1 1,0-1 0,1-3-1,1-1 1,-1-1-1,0 0 1,-1-3-1,0 0 1,-1-1-1,1 0 10,-2-3 0,0 0 0,0-1 1,0 0-1,2 20 0,0-1 0,0 0 1,0 1-1,-1-1 0,0-1 0,-1-1 1,1 1-1,-1-1 0,0 1 0,0 2 1,0 0-1,-1 0 0,1 0 0,0 1-14,-2-18 0,0 1 1,0 1-1,-1 0 1,1 5-1,-1 1 1,0 1-1,1 2 1,-1 8-1,1 3 1,0 0-1,0 1 1,-2-18-1,-1 1 0,1 1-57,0 8 0,1 2 0,-1 2 0,-1-21 0,-1 6 0,-1 22 0,-1 6 0,-11-30-369,4 34 0,-10 38 328,-9 29 0,4 38 0,11-2 0,2 6 0,-1 12 0,1 5 146,-3 14 1,1 5 0,6-17-1,2 3 1,-1 3 0,-3 12 0,1 3-1,-1 2 1,6-18 0,-1 1 0,1 1-1,0 1 55,-1 5 1,0 0 0,1 2-1,0 1 1,1 6 0,0 1-1,0 2 1,1 0 0,-1 5-1,0 1 1,0 2 0,2-1 0,2-18-1,1 0 1,0 0 0,1 0-1,0 0-1,0 0 1,0 0-1,1 0 1,1 0-1,0 1 1,1-1-1,2 1 1,0 0-1,0 0 1,0 0-1,-1-1 1,1 1-1,0-1 1,0 1-1,0-1 1,1 1-1,0 0 1,0 0-1,0 0 1,1 0 24,0 0 0,0 1 0,0-1 0,1 0 0,-1-2 0,0 12 0,0-2 0,0-1 0,0-1 0,0-3 0,0-1 0,0 0 0,0-2 0,-1 17 0,0-1 0,0-2 37,1-6 0,0-2 0,0-2 1,0-6-1,0-2 0,1-2 1,0 25-1,0-4 0,0-8 1,0-3 146,0-13 1,0-4 0,0-15 0,0-4 81,0 25 1,0-52 0,0-44-329,0-41 0,2 8 0,1-5 0,1-9 0,0-2 0,0-14 0,0-4 12,-1-8 1,2-3-1,-1 23 1,0-2 0,1-1-1,-1-7 1,1-2 0,-1-1-1,2-6 1,1-1 0,0-1-73,-2 18 1,1 0 0,-1-1-1,2 1 1,0 0 0,0 0 0,1 0-1,-1-2 1,-1-4 0,0-1-1,0-1 1,1 0 0,-1-2 0,1-1-1,-1 0 1,1-1 8,1-3 0,-1-1 0,1-1 1,0-1-1,-1 15 0,0-2 0,-1 0 1,1 0-1,1-1 0,-1-2 0,1 0 1,0 0-1,1-1 0,-1 1 0,1 0 1,-1 0-1,1 1 0,0-1 0,0 2-6,0 1 0,0 1 0,-1 0 0,1 1 0,0 0 1,3-15-1,0 0 0,1 1 0,-1 0 0,-2 5 0,1 1 1,-1 1-1,1 0 0,-1 3 0,1 1 0,0 1 0,1 1-32,0 3 1,0 0-1,0 2 1,0 3 0,1-11-1,-1 3 1,0 4 0,4-22-1,0 6 1,-3 16-1,-1 6-238,-4 15 0,0 4 0,3-20 0,-5 27 0,-6 30 0,0 23 368,-10 25 1,-1 44 0,3-24-1,0 5 1,-2 16 0,-1 6 40,-1 14 1,-1 6 0,4-19 0,-1 2 0,0 3 0,-1 11 0,-2 2 0,1 1 0,2-20 0,1 1 0,-1 0 0,0 1-21,0 1 0,0 1 1,0 1-1,0-1 1,0 0-1,0 1 1,1-1-1,0 2 0,1 2 1,0 1-1,1 1 1,1 0-1,0 3 1,0 1-1,1 0 1,1 0-17,0 5 1,0 0 0,1 1 0,0-2 0,1-4 0,1-1 0,0 0 0,1-1 0,2-3 0,0 0 0,2 0 0,0-3 0,1-5 0,1-1 0,0-1 0,2-1 1,3 19 1,1-2 0,1-3 0,1-7 0,0-1 0,1-3 0,0-3 0,1-2 0,-1-1 0,-1-4 0,-1-2-1,0-1-18,6 24 0,-1-3 1,-4-9-1,0-2 1,0-8-1,-1-2 1,0-6-1,-1-3 236,-1-5 1,0-4-21,8 19 1,4-28 0,-2-41 0,-4-27-83,-3-25 1,-10-28 0,-1 24 0,-1-5 0,0-14 0,-2-4-123,0-15 0,0-4 1,0 29-1,0-2 1,0-2-1,0-6 1,0-2-1,0-1 1,0-3-1,0-1 0,0 0-107,0-3 0,0-1 1,0-2-1,0 18 1,0-3-1,-1 0 1,0 0-1,0-3 1,0-1-1,0-1 1,-1 1-1,-1-3 1,0 0-1,-1 0 0,0 0 4,-1-3 1,0 1-1,0-1 1,-1-1-1,0-1 1,0 0-1,0 0 1,-1-1 0,0 0-1,-1-1 1,0 0-1,0 0 1,1 2-1,0 1 1,0 0-1,-1 0-9,1 4 1,-1 0 0,1 0 0,-1 2-1,0 4 1,0 0 0,0 1 0,-1 3 0,-2-11-1,-1 2 1,0 3 0,1 7 0,0 2-1,-1 2-126,-5-21 0,-1 6 1,0 17-1,-2 7 0,-17-21 118,5 28 1,-1 22 130,-7 27 0,9 14 1,-2 28-1,6 26-166,6 24 1,10-22 0,1 5 0,-1 16 0,1 7 0,2-22 0,-1 3 0,1 3 98,-1 8 0,0 2 0,0 3 0,3-16 0,0 2 0,1 1 0,-1 2 0,-1 6 1,0 3-1,-1 0 0,1 1 0,0 2 0,0 1 0,-1 1 0,1 0-47,0 2 1,1 0-1,-1 1 1,0 0-1,1 2 1,-1 0-1,0 1 1,0-2 0,2-2-1,0-1 1,0 0-1,-1 0 1,0 0-1,0-1 1,0 0-1,-1 0 39,1-2 1,-1 0-1,0-1 1,0-1-1,1-1 1,-1-1-1,0-1 1,-1-1-1,-1-5 1,0-2-1,0-1 1,-1 0-1,-3 19 1,0-2-1,-1-1 104,-1-2 1,0-1 0,-1-2 0,-2-6 0,-2-1 0,0-1 0,0-1 0,-2 0 0,1-2 0,-1-3 0,-1-2 0,0-1 40,1-5 1,-2-1 0,1-1 0,-7 21 0,-1-5 0,3-21 0,0-5 0,-20 34 204,8-26 1,1-36 0,1-32-165,-3-30 1,-1-36 0,21 23 0,2-6 0,-4-9 0,0-4-153,-2-12 1,0-3 0,7 21 0,1-2 0,0-1 0,0-5 0,0-2 0,1 0 0,-1-7 0,1 0 0,1-3-78,-1-4 0,1-2 1,0-2-1,3 16 1,1-1-1,0-2 1,1 0-1,-2-3 1,0 0-1,0-2 1,1 1-1,1-1 1,0 0-1,1-1 0,0 0 4,1-2 1,0 0-1,1-1 1,-1 0-1,0-3 1,0 0-1,0-1 1,2-1 0,-1-3-1,2 0 1,0 0-1,0 0 1,1 0-1,-1 2 1,1-1-1,0 1-9,0 2 1,1 0 0,-1 1 0,2 1-1,0 3 1,1 2 0,1 0 0,-1 3 0,-1-13-1,0 2 1,0 2 0,1 3 0,0 1-1,1 1-70,0 7 1,0 1-1,0 2 1,0-26-1,0 6 1,1 16-1,0 6-351,2 12 0,0 5 516,-1-29 0,13 58 0,-3 31 0,3 32 30,2 32 0,-5-16 1,1 5-1,2 16 1,1 4-1,2 13 0,0 5-2,-4-23 0,-1 2 0,1 2 0,2 6 1,0 1-1,0 2 0,0 10 0,-1 1 0,0 1 1,-3-22-1,1 0 0,-1 0 0,1 0-32,0 2 0,0 0 1,0 0-1,0 2 0,1 3 1,0 1-1,1 0 0,-1 1 1,1 0-1,0-1 0,0 1 1,0 1-1,1 6 1,-1 1-1,1 1 0,0 0-2,-2-14 1,0 0 0,1 1 0,-1 0-1,1 0 1,2 18 0,1 0 0,1 0-1,0 0 1,-3-19 0,0 1 0,1 0-1,1-1 1,-1 1 0,5 17 0,0-1 0,0 1-1,0-1-80,1-1 1,-1 0-1,0 0 1,0 0-1,0 1 1,0 0-1,-1 0 1,0 1 0,0-1-1,-2 0 1,0 0-1,-1 0 1,-1 0-1,0-1 1,-2 1-1,0-1 78,-2-2 1,-1 0-1,0 0 1,-1-1-1,-1-1 1,-1 0 0,0 0-1,-1-1 1,0 0-1,0 0 1,0 0-1,-1-1 1,0 0 0,0-1-1,-1 0 1,1-1-4,-1-1 0,1 0 0,-1-1 0,0-2 0,-1-5 0,-1-1 0,0-1 0,0-1 0,0 20 0,-1-2 0,0-1 0,-1-6 0,1-1 0,-1-2 85,0-4 0,-1 0 0,0-3 1,0-7-1,0-2 0,-1-1 1,0 24-1,-2-3 0,1-15 1,-2-4 341,1-16 1,-1-4-408,-11 27 1,-7-71-1,-10-31 1,-1-40-103,12 18 0,1-4 0,1-16 0,0-4 0,-4-16 0,-1-5 0,8 24 0,1-3 0,-1-1 8,0-6 1,1-2-1,-1-2 1,0-7 0,1-1-1,-1-4 1,3 17-1,0-1 1,0-2 0,0-1-1,0-5 1,1-1-1,-1-1 1,1-1 8,-1-5 0,-1-2 0,1-1 1,1 0-1,2 20 0,1 0 0,0-1 1,0 0-1,0-1 0,1-6 0,-1 0 1,1-1-1,1 0 0,0 0 0,0-2 1,1-1-1,1 1 0,-1-1 0,2-1 2,-1-2 1,1 0 0,1-1 0,-1 0 0,1 0 0,0-1-1,0-1 1,1-1 0,0 1 0,0 1 0,0 3 0,1-1 0,0 1-1,0 1 1,1 1 0,-1 5 0,0 1 0,0 1 0,0 1-1,0 2-32,0-10 0,0 1 0,0 2 0,0 4 0,0-13 0,0 5 0,0 4 0,-1 18 0,1 3 0,-1 2 0,-1-17 0,-2 5 160,-1 13 0,-2 7 0,-12-12 249,-10 28 1,1 30 0,-11 22-188,8 22 1,6 42 0,16-24 0,1 5 0,-1 18 0,1 6-111,2-15 0,0 2 0,0 3 0,0 10 0,0 2 0,-1 4 0,2-11 0,0 2 0,1 2 0,-1 1 0,0 5 0,0 2 0,0 0 0,1 2-80,0 5 1,0 2 0,0 1 0,0 2 0,2-12 0,-1 2-1,0 0 1,1 2 0,-1 1 0,0 6 0,0 1 0,0 1 0,-1 1-1,2 0 1,-1-12 0,1 0 0,0 1 0,0 1 0,1-1-1,-1 1 90,1 2 1,-1-1 0,1 1 0,0 1 0,0-1 0,1-1 0,1 1 0,0-1 0,0 0 0,0 1 0,1-1 0,0 0 0,0 0 0,1 0 0,-1 0 0,1 0 0,1 0 0,-1-1 0,1-1 0,0-1 0,1 1 0,-1-2 0,1 1 0,0-1 0,0-1 1,0 0-1,1-1 1,-1 0 0,1-1-1,0-1 1,1 10 0,0-1-1,0-1 1,1-1 0,-1-1-1,1-6 1,0-1-1,0 0 1,0-1 0,1-1-1,1 14 1,1-2 0,1 0-1,-1-2 29,0-4 0,-1-2 0,1-1 0,1-1 1,0-6-1,1 0 0,1-2 0,-1-1 0,3 15 1,1-3-1,0-1 0,1-8 0,0-2 1,2-3 92,7 21 1,1-7 0,-1-15 0,0-7 0,-2-17 0,0-4 81,21 22 1,10-46 0,-6-38 0,-2-38-301,-25 14 0,-4-7 0,0-14 1,-3-6-1,-1-18 0,-1-7 1,-6 24-1,0-2 0,-1-2-7,-1-7 1,1-2 0,-1-3 0,0 14-1,-1-2 1,1-2 0,0 0 0,0-7 0,0 0-1,0-3 1,-1 0 0,1-6 0,-1-2 0,0 0-1,0-2 15,-1 13 0,0 0 0,0-1 0,0 0 0,-1 0 1,1 0-1,0 1 0,0 0 0,0-1 0,0-2 1,0-6-1,0-3 0,0 0 0,0 0 0,1-1 1,-1 14-1,0 0 0,0-1 0,0 0 0,0-1 0,1 0 6,-1-3 0,1-1 0,-1-1 0,1 1 0,-1-2 0,1 0 0,-1-3 0,1 0 0,0-1 0,-1-1 0,1 0 0,0 1 0,1-3 0,0 1 0,0-1 0,-1 0 0,1 0 0,0 1 0,0 1 0,-1 1 0,1 0 0,-1 0 0,0 0 0,1 2-6,-1 3 0,0 0 0,0 1 0,0 1 0,-1 0 1,1 1-1,-1-13 0,0 1 0,-1 1 0,0 1 1,0 1-1,-1 3 0,-1 2 0,-1 0 0,1 0 1,-1 1-1,-1 4 0,1 0 0,-1 1 0,-1 1 0,0 1-29,-1-15 0,-1 2 1,0 1-1,-2 3 0,-1 9 1,0 1-1,-2 2 1,-1 4-1,-4-6 0,-2 4 1,-2 4-1,-7-19 0,-4 9-121,2 20 0,-4 9 1,-36-16-1,-2 46 0,-12 25 56,-9 25 1,38 1-1,0 6 1,-5 8-1,1 6 1,-1 9-1,2 7 222,2 11 1,3 8 0,14-16 0,1 3 0,2 5 0,-1 10 0,2 5 0,0 2 0,6-16 0,0 2 0,0 1 0,0 1-77,-1 8 0,-1 2 1,1 1-1,0 2 1,4-11-1,1 2 1,0 1-1,1 0 1,-1 2-1,0 5 1,0 1-1,0 0 1,1 2-1,1-1 1,0 3-1,2 0 1,0 1-1,1 0 1,1 1 27,3-14 0,1 0 1,1 0-1,0 2 0,1-1 1,0 1-1,0 3 1,1 1-1,0 0 0,1 1 1,1 1-1,0 0 0,1 6 1,1 0-1,0 1 1,1 1-1,1 0 0,-1-1 1,0 2-1,1 0 1,0 0-1,0 0 0,1 0 1,0 0 6,0-1 1,0 1 0,0-1 0,1 1 0,0 0 0,1-1 0,0 1 0,1 0 0,0 0 0,1 0 0,0-1 0,0 0 0,0-5 0,0-2 0,1 1 0,0-1 0,0 0 0,1 0 0,0 1 0,1 0 0,0 0 0,0 0 0,1 0 0,0-1 1,0 1 1,1 0 0,0-1-1,1 1 1,0-1 0,0 1 0,0-2-1,1 0 1,0 0 0,0 0 0,1-1-1,1-1 1,0-3 0,1-1 0,0-1-1,1 0 1,0-1 0,1-1 0,1 11-1,1-1 1,1-1 0,0-1 0,0-1 18,0-5 0,1 0 1,0-1-1,1-2 1,0-2-1,3 11 1,1-2-1,1-2 0,1-2 1,-1-7-1,0-1 1,1-1-1,0-3 1,4 14-1,1-2 1,-1-4 78,-3-12 0,-1-3 1,1-4-1,8 12 1,1-10-1,21 2 1,3-28 55,3-27 1,7-41-1,6-34 1,-37 16 0,-3-6-108,2-16 0,-3-6 1,-10 14-1,-2-3 0,-1-3 1,2-12-1,-2-5 0,-1-1 1,0-7-1,-1-3 1,-1-2-90,-3 20 1,-2-1-1,1-1 1,-2-2-1,1-6 1,-1-3-1,-1 0 1,1-2-1,1-3 1,-1-2-1,1 0 1,-1-1-1,-1 15 1,0-1-1,0 0 1,1 0-1,-1-2-43,1-3 0,-1-1 0,1 0 1,0-2-1,1 0 0,-2 10 0,0-1 1,0 0-1,1-1 0,0 0 0,0-1 1,0-2-1,1-1 0,0-1 0,0 1 1,0-1-1,0 0 0,0 0 0,0-1 1,0 0-1,0 0 0,0 0 0,0 0 2,1-2 0,0 0 0,0-1 0,0 1 0,0-1 0,-1 0 0,0-1 0,0 0 0,-1-1 0,1 1 0,-1-1 0,0 1 0,0-2 0,0 0 0,0-1 0,-1 1 0,0 0 0,0 1 0,-1 1 0,0 1 0,0 0 0,-1 0 0,1 1 0,-1 0-4,-1 3 0,0 0 0,0 1 1,0 0-1,0 1 0,0 0 1,-1 4-1,0 0 0,1 1 1,-1 0-1,-1 2 0,1 0 1,0-8-1,0 2 0,-1 0 1,1 1-1,-1 0 0,-1 4 1,1 1-1,0 0 0,-1 1 0,0 0-31,0-14 0,-1 1 1,0 1-1,0 2 0,-1 9 1,-1 1-1,0 2 1,-1 2-1,-3-9 0,0 3 1,-2 5-1,-3-20 0,-3 9-170,-2 22 0,-3 7 0,-20-17 0,-9 53 188,-14 22 1,-3 28 0,22 3-1,1 8 1,-2 10 0,3 8 138,-4 14 1,1 8 0,10-11 0,-1 5 0,2 3 0,-2 13 0,1 5 0,1 2 0,6-16 0,2 2 0,0 1 0,1 3-68,0 7 1,0 3 0,1 1 0,1 1-1,4-13 1,-1 0 0,2 2 0,-1 0 0,1 2-1,0 7 1,0 2 0,0 1 0,1 0 0,0 1-1,2-13 1,0 0 0,0 0 0,1 1 0,-1 0-1,1 0-14,0 4 1,-1 0-1,1 0 1,0 1 0,0 0-1,1 1 1,0 2 0,1 1-1,0 0 1,0 1-1,0-1 1,1 1 0,0-1-1,0 1 1,0 0 0,0-1-1,1 1 1,-1 0 0,2 2-1,-1-1 1,1 1-1,0 0 1,0-1 0,0 1-29,1 1 1,-1-1 0,1 1 0,0-1 0,0 0-1,0 0 1,1-2 0,0-1 0,1 0 0,-1 0 0,1-1-1,0 0 1,0-4 0,0 1 0,0-2 0,0 1 0,1-2-1,0 0 1,0 12 0,0-2 0,1 0 0,0-1-1,1 0 82,-1-4 1,1-1-1,0 0 1,1-1 0,0-2-1,1-4 1,0-1-1,1-1 1,0-1 0,0-1-1,2 16 1,0-1-1,0-1 1,1-2 0,0-8-1,0-1 1,0-1 0,1-3 67,2 15 1,1-4 0,-1-4 0,-1-15 0,-1-4 0,1-4 0,4 5 0,1-8 122,16 26 1,1-54 0,3-60 0,0-37-148,-18 18 0,0-6 0,4-19 1,0-8-1,-5 16 0,-1-3 1,1-3-1,1-9 0,0-3 1,0-2-38,2-8 0,1-2 1,-1-3-1,-3 17 1,-1-2-1,1-1 1,0-1-1,3-7 0,-1-3 1,1 0-1,0-2 1,-2 15-1,-1-2 1,1 0-1,-1-1 1,1-1-100,1-5 1,0-2 0,0-1 0,0 0 0,0 1 0,0-1 0,-1 0 0,1 0 0,-1-1 0,0-1 0,-2 10 0,0-1 0,-1-1 0,1 0 0,0 0 0,-1 0 0,1-2 0,-1 0 0,0 1 0,0-1 0,0-1 0,0 0-4,0-2 0,1-1 0,-1 0 0,1-1 0,0 1 0,0-1 0,1-2 0,-1 1 0,1-1 0,0 0 0,0 0 0,1 0 0,0 0 0,1-1 0,0 1 0,0 0 0,1 0 0,-1 0 0,0 3 0,0 1 0,0-1 0,0 2 0,0-1 0,-1 2-9,1 3 1,-1 1 0,1 0 0,-1 1 0,-1 1 0,0 0-1,1-10 1,0 0 0,-1 1 0,-1 1 0,-1 1 0,-1 6 0,-1 2-1,-1 0 1,0 1 0,0 1 0,0-15 0,0 2 0,-1 1-1,0 1-60,-2 7 1,0 1 0,-1 2 0,1 4-1,0-6 1,0 5 0,-1 3 0,-2-15-1,-3 7-87,-2 21 0,-5 7 1,-20-9-1,-21 43 0,-4 21 34,-2 21 0,-4 33 1,24-9-1,1 6 1,-7 16-1,1 7 233,9-14 0,0 4 0,1 4 0,-2 11 1,0 5-1,2 2 0,6-11 0,1 2 0,1 1 1,1 2-1,-1 6 0,1 1 0,2 2 1,0 0-20,-1 7 1,2 1 0,1 1-1,0 1 1,2-13 0,1 0 0,1 1-1,-1 0 1,1 2 0,0 3 0,0 1-1,0 0 1,1 1 0,0 1 0,0 1-1,1 1 1,0 0 0,0 1 0,1 0-10,0 0 1,1 1 0,0 1-1,1-1 1,0 1 0,2-16 0,0 0-1,1 0 1,0 1 0,0 0 0,0 0-1,1 2 1,0 0 0,0 0 0,1 1-1,0 0 1,0-1 0,0 1 0,0 0-1,1-1 1,0 1 0,1 0 0,-1 0 3,2 1 1,-1 0 0,1 1 0,0-1 0,0-1-1,1-1 1,-1 9 0,1-1 0,-1-1 0,1-1-1,1 0 1,0-2 0,1-1 0,-1 1 0,2-2-1,-1-1 1,0-5 0,0 0 0,0-2 0,0 0 0,0-1 23,2 15 0,0-1 0,0-1 0,1-2 1,0-8-1,1-2 0,1-1 0,-1-2 0,4 16 1,-1-3-1,1-3 0,-1-12 0,0-4 1,1-3 125,7 16 1,0-8-1,-5-23 1,1-8 0,22 4-1,-1-33 1,0-42-1,-5-37 1,-17 15 0,-3-6-99,-1-13 0,-1-6 0,-1-14 1,-1-7-1,-3 21 0,-1-2 1,0-2-1,-1-6 0,1-2 1,-1 0-55,0-5 0,-1 0 0,2-2 0,0-7 0,1-1 0,0-2 0,-1 21 0,1-1 0,0 0 0,0-2 0,0-3 0,-1-1 0,1-1 0,0 0-99,0-6 0,1-1 1,-1 0-1,0 0 0,-1 0 1,0 0-1,-1-1 1,1 0-1,0 13 0,0 0 1,0-1-1,0-1 1,0 1-1,0-3 0,0 1 1,-1-2-1,1 1 0,-1-1 8,1-4 0,-1 1 0,1-2 0,-1 1 0,1-2 1,1-2-1,0-1 0,0 0 0,0-1 0,-1 0 1,-1 15-1,0-1 0,0 0 0,0 0 0,-1 0 1,1 0-1,1-15 0,-1 0 0,1 0 0,-1 1 0,1 1-8,0 3 0,0 1 1,0 0-1,0 1 0,0 1 1,-1 3-1,0 0 1,0 1-1,-1 1 0,1 1 1,2-16-1,-1 3 1,1 0-1,-2 1 0,0 5 1,0 0-1,-1 2 0,0 1-55,-1 4 1,-1 2 0,1 1 0,-1 3-1,0-8 1,-1 3 0,1 5 0,-2-15-1,0 8-218,-1 18 0,-2 9 0,-11-3 131,-8 51 0,-1 32 1,7 54-1,8-24 0,1 4 207,-1 11 0,1 6 0,-1 23 0,0 6 0,4-24 0,0 2 0,0 3 0,0 9 0,1 3 0,-1 2-16,2-19 1,0 2 0,0 1 0,1 1 0,0 5 0,2 1 0,-1 1 0,0 0 0,0 5-1,-1 1 1,1 0 0,-1 0 0,2 0 0,-1-1 0,1 1 0,-1 0-47,1 0 0,0 0 0,0 1 1,0 0-1,1-14 0,-1-1 0,0 2 1,1 0-1,-1 1 0,1 4 0,1 2 1,-1 0-1,1 1 0,0 0 0,1 3 1,-1 1-1,1 0 0,1 0 0,-1 0 103,1 2 1,0 1 0,0 0-1,1-1 1,0 1 0,-1-3 0,1 1-1,0-1 1,0-1 0,0-1 0,0-5-1,-1-2 1,1-1 0,0 0 0,0-1-1,1 17 1,1 0 0,1-2 0,-1 0 18,1-5 0,0-1 0,0 0 0,1-2 1,1-4-1,0-1 0,1-2 0,0-1 0,4 18 1,0-3-1,1-2 0,1-9 0,0-2 1,1-2 69,1-6 0,0-3 1,1-3-1,7 12 1,2-6-1,0-15 1,3-5 104,28 23 1,1-51 0,-9-39 0,-8-35-124,-5-39 1,-23 18 0,-3-8 0,1-19 0,-2-6 0,-3 26 0,0-1 0,-2-3-53,1-6 0,-1-2 0,0-1 0,0-6 1,0-1-1,0-2 0,-2 20 0,0-2 0,0 0 1,1-1-1,0-1 0,-1 0 0,1 0 1,0-1-58,-1-1 1,1 0-1,-1 0 1,0 0 0,0-3-1,0 0 1,-1 0 0,1-1-1,0 2 1,0 0-1,0 0 1,-1-2 0,2-3-1,-1-2 1,0 0 0,1-1-66,-1-4 0,1 0 0,0-2 1,0 0-1,-2 15 0,1-1 0,0 0 1,-1-1-1,1 0 0,-1-1 0,-1 0 1,0 0-1,1 0 0,-1 0 0,0 1 1,0 0-1,1 1 0,-1-1 0,-1 1-6,1 1 0,-1-1 0,1 1 0,-1 0 0,0 1 1,0-18-1,1 0 0,-2 1 0,1 0 0,-2 1 0,-1-1 1,1 1-1,-1 1 0,0 5 0,-1 0 0,1 1 0,-1 1-24,-1 6 0,1 0 0,-1 1 0,-1 2 0,0-19 0,0 2 0,-1 4 0,0 16 0,1 3 0,-1 3 0,0-24 0,1 6-410,1 14 0,-2 7 246,-8-23 0,9 79 0,-6 47 0,1 34 136,4-21 1,0 6 0,-1 17 0,1 6-1,-4 18 1,0 6 0,3-24 0,1 2-1,-1 2 117,0 8 0,0 2 0,1 3 0,0-15 0,2 1 0,-1 2 0,0 0 1,1 4-1,-1 2 0,1 0 0,0 0 0,0 0 0,0 1 0,0 0 0,0 0 24,0 1 1,-1-1-1,1 1 1,0 1 0,0 3-1,2 0 1,-1 1 0,0 1-1,1-16 1,-1 1 0,0 1-1,1 0 1,-1 1-1,1 3 1,0 0 0,0 0-1,0 1 1,0 0 19,0 1 1,-1 1 0,1 0-1,0 1 1,0-1 0,0 0 0,-1 0-1,1 0 1,0-1 0,0 0 0,1-5-1,0 0 1,0-1 0,0 0 0,0 0-1,0 19 1,0-1 0,-1 0 0,0-1 13,0-2 1,-1 0-1,1 0 1,-1-2-1,2-4 1,0 0-1,-1-2 1,1 0-1,-2-6 1,1-1-1,-1 0 1,1-2-1,0 18 1,0-2 0,1-1 32,0-7 0,0-1 0,0-2 1,0-6-1,0-2 0,0-1 1,-1 26-1,0-4 0,-1-11 1,0-5 392,0-13 1,-2-5-247,-9 17 1,5-80 0,-7-50 0,-1-40-148,7 27 0,-1-5 0,-1-11 1,1-5-1,4 16 0,1-4 1,1-1-1,-1-6 0,0-1 1,1-1-137,0-6 0,0 0 0,1-3 0,1-5 0,1-1 0,0-3 1,0 21-1,-1-1 0,0-2 0,1 0 0,0-4 0,1-1 0,-1-1 1,1 0-18,0-6 0,0-1 1,0-1-1,0 0 0,0-1 1,0-1-1,0 0 1,0-1-1,0 14 0,0 0 1,0-2-1,0 1 1,0-1-1,0-1 0,1 0 1,-1-1-1,1 0 0,-1 0 5,1-3 1,0 0 0,1-1 0,-1 0 0,0 1 0,-1-1-1,1-1 1,-1 1 0,0 0 0,1 0 0,0-1 0,0 1 0,0 0-1,1 0 1,-1 1 0,-1 3 0,1 1 0,-1 0 0,0 0-1,1 2-21,-1-15 1,0 0 0,0 2 0,0 2-1,-2 9 1,0 1 0,0 2 0,0 1 0,-1-17-1,-1 3 1,-1 2 0,1 10 0,-1 2-1,-1 3-126,1 10 0,-1 3 1,0 4-1,-5-5 0,-1 8-131,-11-15 0,-8 42 0,4 33 131,0 19 0,2 33 1,6 31-1,8-21 0,1 6 116,-2 21 0,1 7 1,1-23-1,-1 3 0,1 4 1,0 12-1,2 5 0,-1 2 1,2-20-1,-1 2 0,1 1 1,0 0 107,0 7 1,-1 0 0,1 2 0,0 2 0,2-13 0,1 1 0,-1 1 0,1 1 0,-1 0 0,0 5 0,-1 0 0,1 1 0,-1 1 0,1 1 0,0 3 0,0 1 0,1 1-1,-1 1 1,1-1 14,1 3 1,-1 0 0,1 1-1,1 0 1,-1 0 0,1-15 0,0 1-1,0-1 1,1 1 0,-1 0 0,1 1-1,1 1 1,0 0 0,0 0 0,0 1-1,0-1 1,0 1 0,0 0 0,0 0-1,0 1 1,0-1 0,0 1 0,0-1-18,0 2 1,0-1-1,0 1 1,0 0 0,0-1-1,0-1 1,1-4-1,0-1 1,0-1 0,0 1-1,0-1 1,0 0 0,0 15-1,1 0 1,0 0-1,-1-1 1,1 0 0,-1-4-1,1 1 1,-1-1-1,1-1 1,-1 1 25,1-3 1,0 0 0,-1-1-1,1 0 1,-1 0 0,1-2 0,-1 0-1,0 0 1,0-1 0,0 0 0,-1-5-1,0 1 1,0-1 0,0-1 0,0-1-1,0 16 1,0-1 0,0-2 0,0 0 23,0-6 1,0-1-1,0-2 1,0-1 0,0 17-1,0-2 1,0-1-1,0-5 1,0-1 0,0-2-1,0-6 1,-1-2 0,0-2 64,-1-6 0,0-2 1,0-4-1,1 14 1,-2-6-1,-2-16 1,-1-5 186,-8 24 1,-1-39 0,-2-42-241,-1-34 1,-1-35 0,8 21 0,1-5 0,-2-11 0,1-3-178,0-15 1,1-5-1,3 24 1,1-3 0,0-2-1,0-12 1,0-3 0,0-1-1,1-6 1,-1-2-1,0-1 35,2 19 0,-1-1 1,1-1-1,0-2 0,0-7 1,1-2-1,1-1 1,-1-1-1,1 14 0,0-1 1,0 0-1,0-1 1,1 0-1,-1-3 0,0 0 1,1 0-1,-1-1 0,1 1 5,0-1 1,0 0 0,0 0 0,1 0 0,-1 0 0,1-1-1,-1-1 1,1 0 0,-1 0 0,1 0 0,0-2 0,0 0 0,0 0-1,0 0 1,0-1 0,0 0 0,0 0 0,0 0 0,0 0-1,0 1-12,0-2 1,1 0-1,-1 1 1,0 1-1,-1 2 1,0-9-1,-1 3 1,0 1 0,0 2-1,-1 7 1,0 1-1,0 1 1,-2 4-1,-1-10 1,-2 4-1,-1 3-102,-7-16 0,-3 8 0,3 25 0,-4 11 0,-26 2 0,-2 29-82,-2 24 0,-2 24 0,-2 27 0,-3 17 136,25-28 1,0 5 0,-3 15 0,1 8-1,-4 17 1,-1 7 0,10-21 0,-1 3-1,-1 2 139,-4 10 0,-2 2 0,1 4 0,7-15 0,1 3 0,-1 2 1,0 1-1,4-11 0,-1 2 0,0 0 0,1 2 0,0-1 1,0 5-1,1 1 0,0 0 0,1 1 0,0 0 15,0 2 1,2 1 0,-1-1-1,1 2 1,0 0 0,0 5-1,0 0 1,1 1 0,-1 1-1,1 0 1,1-12 0,1 1-1,-1 0 1,1 0 0,-1 1-1,0 0 1,0 1 0,0 1-1,-1 0 1,1 1 0,0-1 0,0 0-5,0 1 1,0 0 0,0 0 0,0 0 0,0 0 0,0 1 0,0 1 0,0 1 0,0 0 0,0 0 0,1 0 0,1 0 0,1-2 0,2-1 0,-1 1 0,2-1 0,0 1 0,-1 0 0,1 1 0,1 1 0,-1 0 0,1 0 0,1 0 0,-1 0 1,1 1 1,1 1 0,0-1-1,0 0 1,0 1 0,0-1 0,1-2-1,0 1 1,0 0 0,0-1 0,0 0-1,0-1 1,1-2 0,-1-1 0,0 0-1,1-1 1,-1 0 0,0-1 0,-1 13-1,0-2 1,0 0 0,0 0 0,0-2 11,1-2 1,0-2-1,-1 1 1,1-2 0,0-1-1,1-6 1,-1-1-1,1 0 1,0-2 0,1 0-1,-1 13 1,0-1-1,0-1 1,1-2 0,1-7-1,-1-2 1,1 0 0,0-3 67,0 15 1,-1-3 0,1-2 0,-1-10 0,0-3 0,2-5 0,1 7 0,2-6 122,-1-7 1,2-6 0,11 9 0,11-57-410,12-43 0,-1-40 0,-17 19 0,-3-5 0,1-11 0,-1-4 74,0-12 1,-3-5-1,-3 20 1,-2-3 0,0-2-1,-1-6 1,0-3 0,0-1-1,1-8 1,-1-2-1,0-2 32,-1 21 0,1-2 0,-1 0 0,0-3 0,0-7 1,-1-2-1,-1-1 0,1 0 0,1-3 0,-1 0 0,1-1 1,-1 0-1,0 18 0,-1 0 0,1-1 0,-1 1 0,0-1 8,0-1 1,0-1 0,0 0 0,0 0 0,0-1 0,0-3-1,0 0 1,-1-1 0,1-1 0,-1 0 0,0-4 0,0-2 0,0 1-1,0-1 1,-1-1 0,1-1 0,-1 0 0,0-1 0,0 0-1,0 0-5,0 1 0,0-1 1,0 1-1,0 0 0,0 0 1,-1 2-1,0-1 1,0 1-1,0 2 0,0 1 1,-1-10-1,1 3 1,0 1-1,-1 2 0,0 5 1,-1 2-1,0 1 0,0 2-55,0 8 1,0 1 0,-1 2 0,-1 3-1,-2-6 1,-1 4 0,-2 5 0,-2-5-1,-4 10-136,-27-13 0,7 46 0,-10 43 0,4 13 295,-2 11 0,1 28 1,22-21-1,0 4 0,-1 13 1,0 5 31,-1 14 1,0 5 0,7-14 0,0 3 0,1 3 0,-2 14 0,0 5 0,1 1 0,3-17 0,1 1 0,-1 2 0,1 2-104,0 6 1,0 1 0,0 2-1,0 2 1,3-15 0,0 1 0,0 1-1,1 1 1,0 2 0,-1 7-1,1 2 1,0 0 0,0 2-1,1 0 1,1-12 0,0 0 0,0 1-1,1 0 1,0 1 0,0 0 25,1 3 0,0 1 1,0 0-1,0 1 1,1 0-1,0-1 1,0 2-1,0-1 1,0 1-1,1-1 1,0 1-1,0-2 1,1-2-1,0-1 1,0 1-1,1-2 1,0 1-1,0 0 1,-1-2-1,1 0 1,0 0-1,0 0 1,1 0-1,-1-1 41,1 15 0,-1-1 0,1 0 0,0 0 0,0-1 0,1-3 1,-1 1-1,1-2 0,-1 0 0,1-1 0,1-7 0,-1-1 1,1 0-1,0-2 0,0 0 0,1 13 0,0-1 0,1-1 1,0-1 24,0-4 0,1-1 0,1-2 0,0-1 1,2-6-1,0-2 0,1-1 0,-1-2 0,2 17 1,0-2-1,0-3 0,0-9 0,1-3 1,0-3 125,4 20 1,1-5-1,-6-15 1,3-7 0,15 14 20,3-24 1,-1-41 0,11-41 0,-3-30-193,-2-32 0,-17 24 0,-2-8 1,1-15-1,-1-6 0,-5 22 1,-1-3-1,0-1-10,0-9 1,-1-2-1,0-2 1,-2 16-1,-2-1 1,1-1 0,-1-1-1,2-3 1,0-1-1,0-1 1,-1-1-1,1-4 1,0 0 0,0-2-1,-1 0-67,1-2 0,-1-2 0,1 0 1,0-2-1,0 14 0,-1 0 0,1-1 1,0-1-1,1 0 0,0-3 0,0 0 1,0-1-1,0 0 0,0 0 0,0-3 1,0 0-1,-1 0 0,1-1 0,0-1 9,-1-2 0,0-1 0,1 0 1,-1-1-1,0-1 0,-1 14 0,0 0 1,0-1-1,0 0 0,0 0 0,1-1 1,-1-2-1,1 0 0,-1-1 0,1 0 1,0 1-1,0 0 0,0 1 0,0 1 1,1 0-1,-1 0 0,1 1 0,-1 0-12,2-14 0,0 0 1,0 2-1,0 0 0,-1 1 1,0 5-1,-1 2 1,0 0-1,0 1 0,-1 3 1,0-12-1,0 3 1,-2 2-1,1 0 0,-1 6 1,0 1-1,-1 0 0,-1 3-44,1-20 1,-1 2 0,-1 4-1,-2 15 1,0 3 0,-3 5-1,-1-16 1,-3 8 0,-1 19-1,-1 5-147,-13-20 0,-10 39 0,0 28 0,-7 16 49,-4 17 0,-8 18 1,-8 34-1,30-24 0,1 7 182,-2 14 1,2 6 0,7-16 0,1 4 0,1 2 0,-1 12 0,3 5 0,-1 2 0,4-15 0,1 2 0,0 2 0,0 1 65,-2 8 1,1 1 0,0 2-1,1 1 1,4-11 0,0 2 0,1 1-1,1 1 1,-1 1 0,0 6 0,-1 1-1,1 2 1,1 0 0,0 0 0,0 3-1,2 0 1,0 1 0,0 0 0,1 0-8,0 2 1,1-1 0,1 1-1,0-1 1,1 2 0,-1 0-1,2 1 1,-1 0 0,2 0-1,0 0 1,1-15 0,0 0-1,1 0 1,1 1 0,0-1-1,0 0 1,1 0 0,1 0-1,0 0 1,0 0 0,1 0 0,0-1 4,1 1 0,1-1 0,0 0 0,0 0 0,1-1 0,-1-1 1,2 9-1,0-1 0,0-2 0,1 0 0,0-1 0,0-6 0,1 0 1,-1-1-1,1-1 0,0-1 0,1 13 0,1-1 0,-1-2 1,0-1 25,0-5 1,0-2-1,0 0 1,0-1 0,5 19-1,1-1 1,0-2-1,1-6 1,0-2 0,2-2-1,-1-6 1,3-2 0,0-2 46,-1-9 1,0-2 0,2-4 0,9 15 0,3-8 0,-4-16 0,1-6 0,31 19 122,-1-30 1,-14-28 0,2-31 0,-4-25-124,-4-27 1,-21 20 0,-2-7 0,-1-19 0,-3-7 0,-5 21 0,1-3 0,-2-2-53,1-7 0,-1-2 0,-1-3 0,0-9 1,-1-4-1,1-1 0,-2 19 0,0-1 0,0-1 1,0-1-1,1-3 0,-1-1 0,0-1 1,0-1-77,1-4 0,0-1 0,0-1 0,0 1 0,1 0 0,-1 1 0,0-1 0,0-2 0,-2 16 0,-1-1 0,0-1 0,0 0 0,0-1 0,-1 0 0,1-1 0,-1 0 0,0-1 0,1 0-41,-1-4 0,0 1 0,0-2 0,0 0 0,0 0 1,0-3-1,-1-2 0,1 1 0,0-2 0,-1 1 1,-1 12-1,0 1 0,-1-2 0,1 1 0,-1 0 1,0 0-1,1-15 0,-1 0 0,1 1 0,-1 0 0,0 0-5,-1 5 0,1 0 0,-1 0 1,0 1-1,-1 0 0,1 4 0,-1-1 1,0 2-1,0-1 0,-1 2 0,0 4 1,0 1-1,0 1 0,-1-1 0,0 2 1,-2-18-1,0 1 0,-1 1 0,-2 0-30,0 5 0,-1 0 0,0 2 0,-1 3 0,-2-14 0,-1 3 0,-2 5 0,1 12 0,-2 4 0,-1 4 0,-5-16 0,-2 8-115,2 20 0,-2 7 1,-18-6-1,-3 43 0,0 19 33,0 19 0,-4 27 0,19-7 0,0 6 0,-5 17 0,1 6 93,6-12 1,1 3 0,0 3 0,-1 12-1,0 4 1,0 4 0,4-12 0,0 3 0,1 2-1,0 2 1,0 6 0,2 2 0,0 2-1,1 1 102,4-12 1,1 0 0,0 2-1,1 0 1,0 2 0,0 4 0,1 2-1,0 1 1,0 1 0,2 0-1,-1 5 1,2 1 0,0 1 0,1 0-1,0 0 1,2-15 0,0 0-1,0 0 1,1 1 0,0-1 0,1 0 3,0 0 1,0 0 0,0 1 0,1-1 0,1 0 0,0 1 0,0 1 0,1 0 0,1 0 0,-1 1 0,2-1 0,0 1 0,0 2 0,1 0 0,0 1 0,0-1-1,1 1 1,0 0 0,0-1 0,1 1 0,-1 0 0,1 0 0,1 0 0,-1 0 10,1 1 1,0 1 0,1-1 0,0 1 0,0-2-1,1-2 1,0 10 0,1-1 0,1-2 0,0-1-1,0 1 1,1-4 0,0 0 0,1 0 0,0-1-1,1-2 1,-1-4 0,0-1 0,0-1 0,1 0 0,0-2 23,3 17 0,1-2 0,0-1 0,1-1 1,0-7-1,2-2 0,0-1 0,1-2 0,5 17 1,1-2-1,0-3 0,-2-11 0,-1-1 1,1-4 125,5 19 1,-1-8-1,-5-22 1,0-9 0,16 14-1,7-30 1,-2-49-1,10-44 1,-28 9 0,-2-6-99,4-15 0,-2-7 0,0-20 1,0-8-1,-7 22 0,2-3 1,-2-1-1,1-6 0,0-2 1,0-2-56,-4 17 0,-1-1 1,1-1-1,0-1 0,1-4 1,0-2-1,0 0 0,-1-2 1,2-7-1,-1-1 0,1-1 1,-1 0-1,0-4 0,0 0 1,-1-1-1,1 0-43,-4 17 0,0 0 0,0 0 0,-1-1 0,0-1 0,1-5 0,-1 0 0,0-2 0,0 1 0,-1-1 0,0 0 0,-1 0 0,0 0 0,0-2 0,1 0 0,-2 11 0,0-1 0,0-1 0,-1 0 0,1-1 0,1 0-41,-1-4 0,0 0 0,1-1 0,0 0 0,-1-1 0,1 0 0,0-4 0,1 0 0,-1-1 0,1 1 0,0-1 0,0 0 0,0 0 0,1 1 0,0-1 0,0 0 0,0 1 0,0 1 0,-1 2 0,1 0 0,0 1 0,0 0 0,0 1 0,0 0-9,-1 3 1,1 0 0,-1 0 0,1 1 0,-1 1 0,-1 0-1,1-12 1,-1 0 0,0 2 0,-1 0 0,1 1 0,-1 4 0,1 0-1,-1 2 1,0 0 0,0 2 0,1-14 0,-1 1 0,-1 2-1,0 3-40,-2 8 1,0 1-1,0 3 1,-1 2 0,1-11-1,-1 4 1,-1 6 0,-3-7-1,-2 9 1,1 14-1,-2 7-238,-4-23 0,-7 42 0,-16 38 164,-11 20 0,-18 36 0,23-9 0,1 6 0,-6 15 0,-1 5 94,11-16 1,-1 4 0,2 3 0,-1 13-1,1 4 1,1 4 0,6-13 0,0 2 0,0 2-1,2 2 1,-1 7 0,2 2 0,0 2 0,1 1 30,3-11 0,1 0 1,0 2-1,0 0 1,0 2-1,-1 7 0,0 0 1,1 2-1,-1 1 1,1 1-1,0 3 0,0 1 1,0 1-1,1 0 1,1 1-1,2-16 0,0 1 1,0 1-1,1-1 1,1 1-1,-1 1 56,1 2 1,0 0 0,0 1 0,0 0 0,2 1 0,0 0 0,1 4 0,1 0 0,0 1 0,1 0 0,0 1 0,1 1-1,-1-10 1,1 1 0,0 0 0,1 1 0,-1 0 0,1 0 0,0-1 0,1 1 0,-1 0 0,1 0 0,0 1 0,0-1-1,1-1 1,-1 1 1,1-1 0,0-1 0,1 1 0,0-1 1,0 0-1,0-1 0,0 0 0,0 10 0,1 1 1,0-2-1,0 0 0,0-2 0,2 0 0,1 9 1,1-2-1,0-1 0,1 0 0,0-2 1,0-2-1,0-1 0,1-1 0,-1-1 0,2-1 42,-1-3 0,2-1 1,-1-1-1,1 0 1,0-2-1,1 15 1,1-1-1,0-2 0,1-3 1,-1-9-1,2-3 1,0-1-1,-1-2 1,3 13-1,1-3 1,-1-4 78,-2-11 0,0-3 1,1-3-1,5 10 1,0-6-1,-3-19 1,3-6 55,25 11 1,0-55-1,12-54 1,-30 10 0,-2-6-99,1-13 0,-3-7 0,3-17 1,-2-7-1,-7 22 0,-1-4 1,0-1-1,1-6 0,-1-2 1,0-2-130,1-7 0,-1-1 0,0-3 0,-5 17 1,0-1-1,-1-1 0,0-2 0,1-5 1,-1-1-1,1-1 0,-1 0 0,1-5 1,-1 0-1,0-1 0,-1-1-19,-2 18 1,0-1 0,0 0 0,-1-1 0,1 0 0,0-4-1,1 0 1,-1-1 0,0 0 0,-1-1 0,-1-1 0,0 0 0,-1-1-1,0-1 1,0 0 0,1-6 0,-1 0 0,1-2 0,-1 0-1,0-1 9,-1 13 0,0 0 0,0-1 0,-1-1 0,1 0 0,0-1 0,0-4 0,0-1 0,1-1 0,-1 0 0,0 0 0,0 0 0,0 0 0,0 0 0,0 0 0,0 0 0,-1 0 0,1 1 0,0 3 0,-1-1 0,1 1 0,-1 0 0,1 1 0,-1 0-11,0 2 0,1 1 0,-1 0 1,0 1-1,0 1 0,0 1 0,1-10 1,-1 1-1,1 1 0,-1 1 0,1 2 1,0-14-1,0 2 0,-1 2 0,1 2 1,-1 10-1,0 2 0,0 1 0,0 4-71,0-14 0,-1 4 0,-2 5 0,-4-20 0,-5 12 0,-1 35 0,-3 8 0,-18-21-205,-4 29 0,-3 26 0,-6 26 164,-8 23 0,-8 38 0,28-15 0,1 7 0,-6 15 0,-1 7 234,10-19 0,1 3 0,-1 4 0,-3 13 1,0 4-1,1 3 0,7-18 0,0 2 0,1 2 1,0 1-1,0 8 0,0 1 0,1 3 1,1 0-121,4-12 1,-1 1 0,1 1 0,2 1 0,1 1 0,1 1-1,1 1 1,2 1 0,1 0 0,-1 2 0,1 4 0,1 1 0,1 0-1,0 2 1,1-1 0,1 4 0,0 0 0,1 0 0,2 1-1,-1 1 90,2-13 1,0 0 0,1 0 0,0 1 0,1 1 0,0-1 0,1 4 0,1 0 0,0 0 0,2 1 0,-1 0 0,2 0 0,1 2 0,0 1 0,1 0 0,1 0 0,0-1 0,1 0 0,-1-3 0,1 0 0,1-1 0,-1 0 0,1-1 0,1-1 8,-1-4 0,0-1 0,1 0 0,0-1 0,0-1 0,1 0 1,2 9-1,1 0 0,0-1 0,1-2 0,0 0 0,0-6 0,0 0 1,1-2-1,0-1 0,-1 0 0,5 15 0,-1-1 0,1-1 1,0-2 31,-1-4 1,0-1 0,1-2 0,-2-3 0,3 10 0,-1-4 0,-1-3 0,-2-11 0,0-1 0,0-4 0,5 16 0,0-7 163,-2-14 1,2-7 0,21 17 0,4-38-83,4-35 1,-6-50 0,-26 5 0,-4-8 0,1-11 0,-1-5-75,0-13 0,-2-7 1,-6 23-1,-1-4 0,-1-1 1,0-11-1,0-3 0,-1-2 1,0-5-1,-1-2 1,0-2-125,-1 19 1,-1-1-1,1 0 1,-1-2-1,0-6 1,0 0-1,-1-2 1,1 0-1,0-4 1,-1-1-1,0-1 1,0 0-1,0-2 1,0-1-1,-1-1 1,0 1-18,0 0 0,1 0 0,-1-1 1,-1 0-1,-1 17 0,0 0 0,-1 0 1,0-1-1,-1 0 0,-1-3 0,0 0 1,0 0-1,-1-1 0,0 0 0,-1-2 1,-1-1-1,0 0 0,0-1 0,0 0 0,-1-2 0,-1-2 0,1 0 1,-1 1-1,-1 1 0,1 6 0,0 1 1,-1 1-1,0 0 0,-1 1 0,0 0 1,0 1-1,0 0 0,-1 1 0,0 1 1,-1-11-1,-1 2 0,1 1 0,-1 3-38,2 7 1,-1 1-1,1 2 1,-1 3 0,-2-11-1,0 3 1,0 5 0,-3-15-1,-1 7 1,2 18-1,-2 9-238,-17-11 0,-3 42 0,-5 30 164,-3 16 0,-7 39 0,28-16 0,2 6 0,-5 18 0,0 6 234,6-14 0,1 4 0,0 3 0,-1 14 1,0 6-1,1 2 0,4-15 0,1 3 0,1 1 1,0 0-1,0 6 0,1 1 0,0 1 1,1 0-17,0 1 1,0 2-1,2 0 1,0 1 0,1 4-1,1 2 1,2 0-1,0 0 1,3-16 0,1 0-1,0 1 1,1 0-1,1 1 1,0 3 0,2 2-1,0-1 1,1 2 0,1 0-45,0 6 0,1 0 0,2 1 0,0 0 0,1 0 0,2-3 0,2 0 0,0 0 0,1 0 0,1 1 0,1 2 0,1 1 1,1 0-1,0-1 0,0-1 0,0-2 0,1-2 0,0 0 0,0-1 0,1 0 44,-1-3 1,0 0-1,0 0 1,1-1 0,-1-1-1,0-5 1,0 1-1,-1-2 1,1 0 0,-1-1-1,1 12 1,1 0-1,-2-2 1,2-1 0,-1-5-1,0-2 1,0-1 0,1-3 43,4 17 0,1-4 0,1-2 1,0-12-1,2-2 0,1-3 1,11 17-1,3-5 0,-3-12 1,1-5 97,-5-13 1,1-6-1,21 5 1,-12-39 0,0-24-34,0-28 1,-5-41 0,-18 25 0,-2-5 0,-1-12 0,-1-4-75,-2-10 0,-2-5 1,-3 23-1,-1-2 0,-1-1 1,0-7-1,0-1 0,-1-2 1,3-7-1,-1-1 1,1-3-84,-2 19 1,1-2 0,-1-1 0,0 1 0,-1-2-1,1 1 1,-1-2 0,0 0 0,0-7 0,-1-1 0,1 0-1,0-1 1,-1-1 0,0 0 0,1-1 0,-2-1-59,1-3 0,0-1 0,-1 0 1,0-1-1,-2 16 0,1 0 0,0-1 1,-1 0-1,0 0 0,0-2 0,-1-1 1,0 0-1,-1 0 0,1 0 0,-2 0 1,0-1-1,0 1 0,-1 0 0,0 1-3,-1 2 0,-1 0 1,0 0-1,0 0 0,-2 1 1,0 0-1,-1 0 1,0 1-1,-2 0 0,1 0 1,-4-17-1,0 1 1,-1 0-1,-1 1 0,1 0 1,0 0-1,-1 1 0,0-1-27,1 1 0,-1 0 0,0 1 0,0 4 0,-4-13 0,0 4 0,1 4 0,0 8 0,1 3 0,0 4 0,-5-19 0,-1 7-164,4 21 0,-2 6 0,-24-23 0,-3 55 0,-4 22 0,4 18 0,0 17 0,-2 15 105,-2 22 1,26-16-1,2 8 1,-1 17-1,2 7 1,-1 16-1,3 5 163,7-24 0,1 4 0,2 3 0,2-10 1,2 3-1,1 2 0,1 1 0,0 7 0,2 3 1,1 1-1,0 0 0,0 5 0,1 0 0,1 1 1,1 1 26,-1-16 0,0 0 0,2 2 0,0-1 0,1 1 0,1 3 1,2 0-1,0 1 0,2 0 0,0 1 0,2 2 0,0 2 0,2-1 1,0 1-1,1-1 0,1 1 0,1 0 0,0 0 0,1-1 1,1 1 4,0-2 1,1 0-1,0 0 1,1-1 0,1-1-1,-2-6 1,1 1-1,1-2 1,-1-1 0,0-2-1,3 9 1,1-2-1,-1-1 1,-1-1 0,0-5-1,-1-1 1,0 0 0,0-2 34,5 19 0,1-2 1,-1-2-1,0-7 0,-1-2 1,2-2-1,-1-8 0,2-2 1,0-2-1,11 20 1,0-5 106,-2-11 1,-1-6-1,-9-16 1,0-5 0,20 16 48,-4-24 1,-9-35 0,1-33 0,-7-24-106,-4-28 0,-13 32 1,-1-3-1,-2-10 1,-1-3-1,1-3 1,0-2-117,-1-6 0,1-1 0,1-6 0,-1-3 0,-2 23 0,0-2 0,0-1 0,1-3 0,-1-1 0,0-2-106,-2-2 0,0-2 0,0 0 0,0-3 0,1 0 0,-2-1 0,-1 0 0,-1-1 0,-1-1 0,1-4 0,-1-1 0,0-1 16,0-4 0,0 0 1,-1-2-1,-1 20 1,-1-2-1,0 1 1,-1-1-1,0-1 1,0-1-1,0 1 1,-1 0-1,-1 1 1,0 1-1,0 0 0,-1 0-5,-1 0 1,0 1 0,0 0 0,-1 0-1,0 2 1,-1 1 0,0 1 0,0-1 0,-3-23-1,-1 0 1,0 2 0,-1 5 0,0 2-1,-1 2-70,1 7 1,-1 2-1,0 3 1,-1-20-1,0 8 1,0 28-1,-1 6-351,-10-25 0,-4 39 394,2 33 0,-1 20 0,-1 21 0,2 18 114,-2 28 1,18-20 0,1 7 0,0 16 0,1 7 0,4-23 0,1 4 0,0 1-23,0 8 1,0 1-1,1 3 1,0 7 0,2 1-1,-1 2 1,2-19-1,-1 0 1,1 1 0,0 0-1,0-1 1,0 0-1,0 1 1,0-1 61,1 1 1,0 0 0,0 1 0,0 0 0,1 1 0,0 1-1,0 0 1,0 2 0,1 2 0,0 2 0,1 0 0,0 0 0,0-1-1,1 0 1,0 0 0,0 0 13,1-2 0,0-1 0,0 0 0,0-1 1,0-4-1,0 0 0,1-2 0,-1-2 0,2 13 1,0-3-1,-1 0 0,1-5 0,-1 0 1,0-2 38,-1-3 0,-1 0 0,1-2 0,4 28 1,0-4-1,-3-7 0,1-5 0,1-12 1,0-5 381,-2-11 1,1-5-247,10 21 1,-1-47 0,8-40 0,-4-32-106,-5-29 0,-6 24 1,-1-3-1,-2-10 1,0-3-1,0-6 1,-1-3-152,-1-7 1,0-1 0,1-9 0,0-3 0,-2 29 0,1-1 0,-1 0 0,1-3-1,0 0 1,-1 0-72,1-1 0,-1 1 0,1-1 0,-1 0 0,-1 0 0,0-1 0,-2-2 0,-1-1 0,-1-1 0,-1-4 0,-1-1 0,-2-1 0,0-6 0,-2-1 0,-1 0 0,-2 2 0,0 0 0,-3-1 0,-3-2 0,-2-1 0,-1 1 0,-1 2 0,-1 0 0,-2 2 0,0 0 0,-1 1 0,-1 2 0,-1 3 0,-1 1 0,-1 3 0,1 3 0,0 1 0,-1 3 0,1 7 0,0 1 0,0 4-82,-10-16 0,0 6 0,3 18 0,-1 8 0,-35-2 0,-3 29 0,-5 23 0,1 24 0,38-3 0,1 6 0,-1 6 0,2 4 54,-1 8 1,1 4 0,-4 10 0,1 5-1,1 11 1,2 5 0,10-24 0,1 1-1,0 2 146,-1 3 0,0 1 1,1 2-1,-2 3 0,1 2 1,1 0-1,-1 4 1,1 1-1,1 0 0,-1 3 1,0 1-1,1 0 45,-1 2 1,0 2 0,3-2 0,4-2 0,3-1 0,0 1 0,0-1 0,0 0 0,2 0 0,1-4 0,2 0 0,0 0-16,1-3 0,1 0 0,0-1 0,0-2 0,0-2 0,0 0 0,1-5 0,0 0 0,1-2 0,-3 24 0,1-3 28,1-11 0,1-4 0,4-13 0,0-2 0,0 38 0,5-15-214,5-16 1,11-30-127,18-16 0,-3-29 0,15-18 0,-7-20 82,-5-18 0,-5-16 0,-14 35 0,-1-2 0,1-3 0,1-2 55,0-4 0,0-1 0,-2 0 0,-1-1 0,-1-4 0,-1-2 0,-1-1 0,-1 0 115,0-2 1,0-1 0,-1-5 0,-1-1 0,0-1 0,-2 0 0,-2-4 0,-1-1-100,0-1 1,-2 1 0,-3 5 0,-3 0-1,-1 3 1,-2 2 0,-1 8 0,-1 2-5,1 5 1,-1 4 0,-8-16 279,2 43 1,1 31 0,3 49-161,1 17 1,8 16-1,1-35 1,1 2 0,0 7-1,2 3 17,0 7 1,0 2 0,0 5 0,0 0-1,0 2 1,0 0 0,0-1 0,0 1 81,0 0 1,0 0 0,0 4 0,0 1 0,0 2 0,0-1 0,0 0 0,2-1-1,0-5 1,1-2 0,1-5 0,2-2 0,2-9 0,1-2 0,0-3 0,2-1 73,-1-3 1,3-4-1,13 24 1,11-19 0,3-21 48,6-16 1,10-9 0,2-16 0,-1-15-183,3-19 0,-6-33 0,-25 27 0,-1-5 0,0-8 0,-4-3-100,0-6 1,-2-2 0,3-11 0,-2-3 0,-2-6 0,-1-2 0,-7 26 0,1-1 0,-1-2-40,1-3 0,1-1 1,-2-2-1,2-8 0,-1-1 1,0-2-1,1-6 1,1-2-1,-1 0 0,-4 22 1,-1-1-1,1 0 0,-1-1 14,1-2 1,0-1-1,-1 0 1,0-1-1,0-5 1,-2 0-1,1-1 1,-1 0 0,1-5-1,1 0 1,-1-2-1,-1 1 1,0-2-1,-1 0 1,-1 0-1,0 0 0,0-1 1,-2 1-1,1-1 1,0 1-1,0-3 1,1 1-1,-1 0 1,0 1 0,-2 5-1,-1 1 1,0 1-1,0-1 1,1 1-1,-1 0 1,1 1-1,-1-1-4,0 3 0,-1 0 1,1 0-1,-1 0 1,-1 2-1,1-1 1,-1 1-1,1 1 1,-1 7-1,0 1 1,1 1-1,0 2 1,0-19-1,0 1 0,0 3-75,1 6 1,0 1-1,0 4 1,1-21-1,0 5 1,-3 15-1,0 5-351,0 12 0,0 6 603,0-20 0,-8 45 0,-3 33 0,-3 34-73,3 34 0,6-12 0,2 7 0,2 23 0,2 6 0,-1-20 0,0 2 0,0 2-77,0 9 0,0 1 0,0 3 1,0 6-1,0 1 0,0 2 0,0-24 1,1 2-1,-1-1 0,1 1 0,0 1 1,0 1-1,1 0 0,0 0-23,0 0 1,1 0-1,0 1 1,0 0-1,0 4 1,-1 1-1,0 0 1,1-1 0,-1-3-1,1-1 1,-1-1-1,0 0 1,1-4-1,-1 0 1,1-1-1,-1-1 20,1 21 1,0-2 0,1-3 0,-1-9 0,0-3 0,0-2 0,1-8 0,1-1 0,0-3 0,0 21 0,1-5 324,0-12 1,2-5 0,9 26 43,6-50 1,-2-32 0,8-31-165,2-25 1,-6-42 0,-12 32 0,-1-3 0,0-14 0,1-4-75,1-12 0,1-5 1,-4 25-1,0-2 0,1-2 1,1-8-1,1-2 0,-1-2 1,3-6-1,0-1 1,1-2-58,-4 21 1,1 0-1,0-2 1,0-1-1,1-8 1,1-2-1,-1-2 1,1 0 0,1-4-1,0-1 1,1 0-1,-1-1 1,-3 17-1,-1 0 1,1-1 0,-1 0-1,0 0-84,0-2 0,0 0 0,0-1 1,0 0-1,-1 0 0,-1 0 0,0 1 1,-1-1-1,0 0 0,-1 1 0,0 0 1,-1 0-1,0 1 0,-1 0 0,0 0 1,1-18-1,0 1 0,-2 0 0,1 1-14,-2 2 0,-1 2 1,0 0-1,0 1 1,-1 3-1,0 0 1,-1 1-1,0 2 1,-2 9-1,0 1 1,0 2-1,0 0 1,0-22-1,0 1 0,0 1-98,0 5 0,0 1 0,0 4 0,0 11 0,0 3 0,0 3-164,1-14 0,-2 7 0,-11-18 160,-11 74 0,2 41 0,-12 46 1,18-21-1,1 4 243,0 14 1,1 5 0,2 15-1,1 6 1,3-20 0,0 2 0,0 1-1,2 5 1,0 1 0,2 1-35,0 4 0,1 2 1,1 1-1,0 6 1,0 2-1,1 1 1,0-20-1,0 2 1,0 0-1,0 1 1,0 2-1,1 1 1,-1 1-1,1-1-43,0 2 1,0 0 0,0 0 0,2 2-1,0 5 1,1 1 0,1 1 0,0 2 0,0-17-1,1 2 1,0-1 0,0 2 0,0 0-1,0 3 1,0 0 0,0 1 0,1 0 0,-1 1 36,-1 2 0,1 1 0,0 0 0,-1 0 0,1-2 1,0-6-1,1-1 0,-1 0 0,0-1 0,0 0 1,0 16-1,0 0 0,0-1 0,-1-2 0,1-7 0,-1-1 1,0-1-1,0-1 40,0-5 1,0-1-1,0-1 1,0-1 0,0 18-1,0-2 1,0-2-1,0-8 1,-1-3 0,0-2-1,0-7 1,-1-3 0,0-2 169,1 17 1,0-6 0,0-18 0,-1-5 81,3 22 1,-4-29 0,4-34-193,-4-33 1,-2-43 0,0-32 0,0 32 0,0-4-207,0-14 0,0-4 0,0 20 0,0-3 0,0-1 0,0-8 0,1-1 0,0-2 0,0-6 0,1 0 1,0-3-1,2-6 1,0-2 0,0 0 0,1 2-1,0 0 1,0-2 0,0 20 0,-1-2 0,0-1-1,1 1 1,-1 0 0,0-1 0,1 1-1,-1-2 9,0-2 1,1 0-1,-1-1 1,0-2-1,1-6 1,-1-2-1,0-1 1,1 0 0,-1-3-1,-1 0 1,1 0-1,0 0 1,-1 0-1,1 0 1,-1 0-1,0 0 0,1 4 1,-1 0-1,0 0 1,-1 2-1,-1 2 1,0 2-1,0-1 1,0 2 0,0 4-1,1 1 1,-1 0-1,0 1 1,0 2-1,0 0 1,-1 0-1,0 1-14,1 1 0,-1-1 1,-1 2-1,1 2 0,0-16 1,0 3-1,0 1 1,0 4-1,0 1 0,0 1 1,0 9-1,0 2 0,0 1-170,1-24 0,-2 5 0,1 20 0,-2 6 294,-3-25 0,-5 41 0,-7 35 148,0 24 1,-1 28-1,1 24 1,8-17 0,1 6-108,-2 15 0,2 8 1,4-13-1,0 5 0,1 1 1,-1 12-1,1 4 0,0 0 1,0 6-1,1 1 1,0 1-77,0 3 0,1 2 1,0 1-1,0-23 1,0 0-1,1 1 1,0 1-1,0 2 1,0 0-1,1 1 0,0 0 1,0 4-1,0 0 1,1 1-1,-1 0-75,2 6 1,-1 1-1,2 0 1,-1 0-1,1-2 1,0 0-1,0 0 1,1 1 0,1 4-1,-1 1 1,1 0-1,0-1 1,1-3-1,-1 0 1,1 0-1,0-1 127,0-2 1,-1-1-1,1 0 1,0 0-1,1-2 1,0-1-1,1 0 1,-1-1-1,-1-5 1,0 0-1,0-1 1,1-1-1,2 20 1,0-2 0,0-1 32,0-10 0,0-1 0,-1-3 1,0-9-1,-1-2 0,0-1 1,1 27-1,-1-2 0,1-9 1,0-1 146,-1-8 1,1-3 0,-1-14 0,1-4 81,9 36 1,-7-36 0,1-45-132,1-32 1,-5-42-1,-2-31 1,-5 32 0,-1-3-188,1-11 1,-2-4 0,1-7 0,0-3 0,0 24 0,0-1-1,0-1 1,0-4 0,0 0 0,0-2-92,0-2 0,0-2 0,0 0 0,0-4 0,0-1 0,0-2 0,0-5 0,0-1 0,0-1 0,0-2 0,0-2 0,0 0 16,0-1 0,0-1 1,0-1-1,0 19 1,0 0-1,0-2 1,0-1-1,0-5 1,0-1-1,0-1 1,0 0-1,0-3 1,0-2-1,0 1 0,0-1 4,0 0 1,0-1-1,0-1 1,0 1-1,1-2 1,-1-1-1,1 1 1,-1 1 0,1 5-1,1 2 1,-1-1-1,1 1 1,1-1-1,-1 1 1,1 0-1,1 0-4,-1 1 0,1 1 1,0-1-1,0 1 1,0 0-1,1 0 1,-1 1-1,0 0 1,1 6-1,-1 1 1,0 1-1,1 0 1,0-18-1,1 1 0,0 1-57,-1 7 0,1 2 0,0 3 0,1 11 0,1 2 0,0 2 0,3-20 0,-1 3-369,-1 14 0,-2 4 447,2-31 1,-20 52 104,-12 34 1,2 39-1,-16 46 1,18-22-1,2 4-55,-3 13 1,1 4 0,-2 12 0,0 5-1,8-20 1,0 2 0,1 1 0,-2 3 0,0 2-1,1 1 19,0 5 1,0 1 0,1 1 0,-1 4 0,1 0 0,0 2 0,0 1 0,1 1-1,0 0 1,0 0 0,0-1 0,0 0 31,1 1 1,0 1 0,1 0-1,0 1 1,1 1 0,0 1-1,3-21 1,1 1 0,0 0-1,0 0 1,0 2 0,0 0-1,0 1 1,1-1 1,-1 1 1,2 0 0,-1 0 0,0-1-1,-1 2 1,0-1 0,0 1 0,1-2 0,-1 22-1,1-1 1,0-1 0,-1 0 0,0 0 0,1-1 0,-1-1 0,0 0 0,0-1 0,0-5 0,1-1 0,-2-2 1,0-6-1,-1-2 0,0-2 0,1-7 0,-1-2 0,0-1 25,-3 24 1,1-4 0,0-16 0,0-3 0,1-11 0,1-3 898,-6 37-738,1-36 1,1-41 0,4-42 0,4-26-160,2-26 0,-2 22 0,-1-5 0,0-13 0,0-4 1,1-11-1,0-5-119,1 27 0,1-2 1,-1-1-1,1-5 1,0-1-1,0-1 1,0-2-1,1-1 1,0-2-1,0-2 1,1-2-1,1 0-33,0-3 0,1-2 1,0-1-1,0 17 1,0-2-1,0-1 1,0-1-1,0-3 1,0-2-1,1 0 1,-1 0-1,0-4 1,1 0-1,-1 0 0,0-1 11,1-4 0,-1 0 1,1 0-1,-1-1 0,-1-3 1,0 0-1,0-1 1,-1 0-1,0 17 0,0 0 1,0 0-1,0-1 1,0 1-1,0 0 0,0-1 1,-1 1-1,1 0 0,0 0-3,0 1 0,0 0 0,0 0 0,0 0 0,0 1 1,-1-18-1,0 0 0,0 0 0,0 2 0,0 6 0,1 0 1,-1 1-1,1 1 0,-1 0 0,-1 0 0,1 1 0,0 0-8,1 1 0,-1 0 1,1 1-1,-1 0 1,0 2-1,-1 0 1,0 1-1,1 1 1,0 4-1,1 1 1,0 0-1,-1 2 1,0-19-1,-1 1 0,1 2-33,-1 5 1,0 2 0,0 1-1,0 8 1,0 2 0,0 1-1,0-26 1,0 4 0,0 11-1,0 4-229,0 15 0,0 3 0,-2-32-403,-4 29 804,-4 30 0,-5 33 1,4 50-1,5 25-146,4 23 1,2-32 0,0 4 0,0 13 0,0 4 0,0-22 0,0 2 0,0 2 73,0 7 0,0 2 0,0 1 0,0 0 0,0 0 0,0 1 0,0 6 0,1 2 0,0-1 0,0 1 0,0 0 0,1 0 33,-1 1 1,1 0-1,0 2 1,2 4 0,0 2-1,0 1 1,-2-22 0,0 0-1,0 1 1,0 1 0,0 4-1,0 0 1,1 1-1,-1 1 24,1 1 1,1 1-1,0 0 1,-1 1-1,-1 0 1,0 1-1,0 0 1,-1 0-1,1 2 1,0 0 0,0 0-1,0 0 1,0-2-1,-1 1 1,0-1-1,1 0-26,-1-1 0,1 1 0,-1-2 0,1-1 0,-1-8 0,0-1 1,0-2-1,-1 1 0,-1 19 0,-1 0 0,0-2 0,-1-7 1,-1-1-1,1-1 53,0-5 0,0 0 0,-1-2 1,0-4-1,-2-1 0,1 0 1,1-3-1,1-1 0,-1-1 1,-4 28-1,0-3 55,0-10 0,-1-3 1,0-7-1,1-3 1,-1-14-1,0-3 1,-8 34 842,0-24-738,7-30 1,-3-46 0,5-35 0,-2-27-279,4 27 0,-1-4 0,-3-19 0,-1-6 0,-1-14 0,1-6 0,4 26 0,0-2 0,1-2-49,1-7 0,1-2 0,0-1 0,-1 1 0,1 0 0,0-1 0,1-9 0,0-1 0,1-1 0,-1 0 0,1 0 0,-1-1 20,1 22 1,0 1-1,0-1 1,1-1-1,-1-6 1,0-1-1,1-1 1,0-1 0,0-4-1,1-1 1,1-1-1,-1 0 1,0-4-1,0 0 1,1-1-1,0 0 10,0-1 0,0 1 0,1-1 1,-1-1-1,0 20 0,0-1 0,-1 1 1,1-1-1,0 0 0,1-1 0,0 1 1,1 0-1,-1-1 0,1 0 0,-1 0 1,1 0-1,0 0 0,-1 0 0,1-1-6,0 0 0,0-1 0,0 1 0,0 0 0,1 1 1,0-13-1,1 2 0,0 1 0,0-1 0,0 3 0,0-1 1,0 2-1,1 0 0,0 6 0,-1 1 0,1 1 0,0 1-18,-1 3 0,1 2 1,-1 1-1,0 0 0,1-20 1,0 2-1,-1 1 1,0 8-1,-1 1 0,-1 3 1,-1 8-1,0 1 0,0 4-65,-1-19 1,0 4-1,-1 13 1,0 4-1,0 11 1,0 4-1,-2-30 290,-4 21 0,-7 30 96,-16 16 1,6 20 0,-10 17 0,4 23-299,2 23 0,10-21 1,0 4-1,-4 10 1,-1 4-1,0 8 1,0 2-37,-2 9 0,0 3 1,0-2-1,0 2 1,8-23-1,0 2 1,0-1-1,1-1 1,0-1-1,1 1 7,0 0 0,0 0 0,0 1 0,-2 1 0,0 1 0,0 0 0,1 1 0,0 1 0,0 0 0,0 2 0,0 0 0,-1-1 0,1 1 0,0 0 0,-1-1 0,-1 1 0,-1 0 0,-1-1 0,-1 2 0,-1 0 0,-1 0 0,-1 2 0,-1-1 0,0 2 5,-2 2 1,-2 1 0,1 0-1,1-5 1,0 0 0,-1 0 0,-1 6-1,-2 0 1,2 0 0,2 0 0,0-1-1,1 0 16,1 0 0,0-1 0,1 1 0,1 2 0,1 0 1,1-1-1,-2 0 0,1 0 0,0 0 0,0 0 1,0-1-1,0 0-8,1-3 0,-1 0 1,0-1-1,-1-2 1,-1-1-1,1 0 1,2-1-1,0 0 1,0 0-1,1-2 1,1-1-1,0 0-72,1-1 1,2-1-1,1-1 1,-2 17-1,3-3 1,3-13-1,3-3-56,1-13 0,4-5 1,15 15-1,12-47 0,12-36 0,9-35 0,-16 12 1,-1-8-1,5-16 0,0-6 197,2-12 0,1-3 0,6 1 0,0-2 0,-15 19 0,-1-3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2:59.87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6999 820 8143,'0'45'983,"10"-1"-656,12-4 1,1-6 0,2-6 163,2 4 1,-2 3-1,5 0 1,-8-2-1,8 8 1,-10-1-1,0 5 1,-8-10-1,-2 0 1,-7-10-1,2 10 1,-3-10-1,-2 10 1,-5-9-1,0 9 1,-5-5-1,5 10 1,-7-10-1,2 5 1,2-10-1,-2 10 1,5-5-1,-5 11 1,5-16 491,-5 5-156,6-14-587,-9 20 29,-2-13-16,-2 7-4,-11 0-136,-2 0 1,-2 0-33,-3 1 1,13-11 91,2 0-38,6-14-159,-14 28 64,5-16 1,-2 19-31,-1-7 0,11-10-36,-5 0-7,14-6 34,-21 14-19,3-5 8,-7 1 11,-13 4 15,6-11 0,-7 10-13,-1-7 0,16-5 14,0-5 81,14-7-24,-26 17-58,17-10-15,-12 12-10,7 0 0,0-4-87,0 7-14,13-13 81,-10 15 26,10-11-15,-19 15 1,4-1-35,-3 0 0,13-10-81,2 0 43,13-7 45,-20 16 0,17 1 12,-10 10 1,9-12-19,1 2 24,6-13 23,-9 25 0,10-10-54,-8 13 41,8-13 0,-4 10 11,7-7 1,-5-4 7,0 5 1,0-11 8,5 10 0,-5-10-40,0 10 1,-1-10 12,1 10 0,3-10-1,-3 10 1,2-10 0,-2 11 0,1-6 12,-6 10 0,7-10-21,-2 5 1,-2-10 15,2 10 0,-5-5 0,5 10 0,-2-9 5,2 4 1,2-10 34,-7 10 1,0-10 8,-5 10-24,7-13 0,-11 20-11,4-7 1,0-4-5,0 5 0,7-8-2,-12 7 1,10-8-4,-10-2 1,9-5-72,-9 5-34,7-13 34,-15 15 37,-2-11 30,-9 14 1,-6-1 17,0-4 0,10-3-6,0-7 1,9 0-3,-9 0 0,10 0-94,-10 0 1,10-3-109,-10 3 84,13-10 1,-20 16 41,7-6 1,8-4 55,-3 4-33,20-10-23,-30 8-25,29-5 38,-31 1 13,17 4 53,-19-11 17,6 4 0,-7-6-36,-1 0-13,15 0 0,-11-1-7,7-4 35,6 3 1,-13-6-28,7 3 0,9-2-114,-5-3 109,15-3 1,-26 4-23,7-6 1,13 7-58,-18-6 17,15 6 28,-14 0 53,3 1 21,-1 0 0,3 4-23,-6-7 1,15 7-24,-5-2 1,15 3-28,-15 2 45,13 0 45,-25-7 0,11 4 5,-15-7 0,16 7 2,0-3-41,20-2-18,-30 6 2,22-11 1,-19 5 0,0-1 14,-3 4 1,12 4-50,-3 1-54,15 0 21,-26 6 79,10 3 1,-11 7-10,3 5 1,8-8-11,7 7 0,10-10-1,-5 10 1,10-5 10,-11 10 1,11-10-6,-10 5-12,14-6-3,-14 14 30,11 2 12,-6 9 1,-3 6 119,3 0-43,-4-13 1,13 10-76,-4-7 1,-4-4-27,4 5 0,2-11-15,-2 10 1,5-10 9,-5 10 0,6-5 9,-1 10 1,-1-10-7,1 5 1,0-4 21,5 9 1,0-5 4,0 5 1,0 0 1,0 5 1,0-3 21,0 3 1,0-11-13,0 11 0,0-17-8,0 12 1,-2-6 1,-3 11 0,-3-12 4,-7 13 0,0-18-8,-1 12 0,1-3-6,0 8 1,0 0-3,0 0 1,-1-10-9,-5 1 0,8-13-26,-7 7 21,7-10-67,-16 9 19,6-6-22,-1 7 40,-4-7 66,5 6 45,-8-12-43,1 11-2,-6-5-24,4 8-10,-5-1-48,7 0 6,0-7-40,6 6 29,-4-6-38,5 0 31,-14 6 0,-2-6 66,-6 7 0,7-10-26,3 1 0,-6-6-54,-4 10-32,14-7-84,-18 4 67,24-14 16,-12-1 53,14-7 151,-6 0-10,6 0-53,-7 0-18,6-7 19,-4 5 27,5-11-42,-14 5-37,5-1 0,-12-2-87,4 6 0,12 0 7,-2 5 1,10 1-106,-15 4 159,13 4 0,-20 6-45,7 0 55,7 0 0,-13 2 7,11 3 1,-6-4 27,-5 4 24,15-3 0,-23 3-37,14 0-189,7-6 45,-14-8 13,10-6 30,-6 0 125,-6-6 84,12-3-81,-11-6 1,4 5 25,-6 0 0,15 7 8,0-2 0,15 3 14,-15 2-50,20 0 22,-30 0 33,21 0-36,-18 0-30,7 0-38,7 0 2,-5 0 22,4 7 7,-6-5 24,0 4 5,-7-6-6,5-6 1,-11 4-1,11-12-4,-11 6-10,4 0-43,1-6-132,-6 13-172,12-13 18,-4 13 33,12-6 79,3 7-74,12 0-82,2 0 391,34 13 1,-10-8 42,23 10 0,-8-8-5,8 3 0,-5-5 15,5 5 1,5 0 37,6 5 1,-1-5 37,-5 0 1,0 0 20,0 5 0,-5 0-64,0 1 0,-9-1-33,4 0 1,-5 0-45,10 0 1,-3-4-64,8 4 1,-13-8 1,8 8 0,-3-8 29,8 3 1,-5-5-4,0 5 1,-5-7 8,5 2 13,-13-3 1,15-2-1,-7 0-3,-7 0 1,19 0-2,-7 0 1,-3 0-1,-2 0 0,-5 0 0,10 0 0,1-2 32,4-3 0,0 2-16,0-7 1,-5 0 48,0-5 50,-13 6-81,15-4-34,-10 5 0,8-7 1,0 0 1,-10 3 19,5-3 1,-3 7 1,13-13 1,-13 13-23,8-7 0,-3-2 19,8-3 0,0-1 14,0 0 0,-6 3 24,-4-7 0,-3 3 14,-2-8 1,-10 13 41,0-8-73,-7 4 1,16-15-15,-4 1 0,-7 5 11,2 5 1,-5 0-3,10-5 0,0 0 4,5 0 0,-4-5 27,-1 0 1,0-1 2,5 6 0,0-6-1,0-5 1,-10 10-9,0 1 1,-10 1-19,10-6 0,-11 7-33,6-8 1,-9 10-14,4-14 0,-5 11 9,5-16 1,-5 15-15,5-15 1,-5 16-33,6-11 0,-8 8 2,2-8 0,2 0 15,-2-5 1,5 0 11,-5 0 0,5 5 3,-5-1 1,1 1 5,-1-5 1,-3-2 1,3-3 0,2 3 22,-2-3 1,5 2-12,-5-3 1,7 15 9,-2-4 1,-2 13 20,2-8 1,-3 11-7,8-6 0,-7 8 24,12-3 2,-13 7-15,26-11-14,-8 13 0,16-9 4,-1 10 0,-15-4-10,5 9 0,-15 2 57,15-2-37,-13 6 0,25-7 63,-7 6 30,-7-7-5,14 10-17,-10-4 31,13 6 3,-7 0-36,6 6-77,-13-4 0,6 11 0,0-4 35,3 6 1,-11-2 18,1-3 1,-10-1 164,15-4-131,-13-4 1,24 11-40,-5-7 0,-5 2-7,0-2 0,-11-4 3,10 4-112,-14-3 1,21 0 50,-7 3 0,-8-4 40,3 4 0,-15-3 21,15-2 1,-15 0 105,16 0-98,-15 0 1,26 0-23,-7 0 1,-3 0-20,3 0 1,-10 0 18,10 0 0,-5 0 22,11 0 1,-11-2-22,5-3 1,-10 2-3,10-7 0,-10 5-86,10-5 0,-15 5-7,10-5 35,-20 7 80,30-11-74,-21 6 51,24-14-5,-4 5-39,6-11 1,0 6-3,0-3 0,-10 3-25,1 7 0,-11 0-77,10 0-34,-14 0-107,21-7 142,-10-1 1,12-7 51,-4 0 0,-14 10 187,-6 0-57,-13 6 15,20-14-48,-17-2 0,17-4-51,-7-6 0,0 15 48,-5-5-25,0 13 0,5-24 8,0 5 1,0 5-3,-5-4 0,0 9-24,0-9 0,0 10-15,0-10 1,-5 10-8,0-10 1,-5 5 12,6-10 1,-1 8-3,5-8 1,-5 13-22,0-13 1,-5 8 4,5-8 1,-5 0-2,5-5 1,-5-2-2,5-3 0,-2 3 36,2-3 1,-1 3 20,-4 2 1,-4 5-38,4-1 1,2 0-23,-2-10 0,5 15-11,-5-4 0,7 1-8,-2-11 0,3 13 19,2-3 1,2 3 46,3-8 0,-7 7 51,7 2 1,-5 3 40,11-2 0,-6 8 36,5-3 1,-5 5-30,5-10 1,-5 15 19,5-15 1,0 10-42,5-11 1,5 3-67,0-2 0,6-2 1,-6-3-5,-2 5 1,-6 6 40,-2-1 0,0-8 59,5-12 0,0 0-38,0 4 1,-1-5-90,-4-5 1,0-2-3,-10-2 1,3-1-1,-9 3-77,-1 3 1,1 6-54,-4 4 1,-4-3-14,4-13 1,2 8 68,-2 3 0,0-2 21,-5 2 0,0-5-5,0 4 1,-2-4 8,-3 5 1,-3-5-44,-7 5 1,-2 1-34,-3 9 0,2-3-134,-7 2-59,6 11 141,-9-12-186,11 17-126,-11 2 265,11 10 0,-12 34 75,4 14 1,2 4 0,-2 9 122,-2 1 1,5 6-1,1 0 1,1 5 59,-1 6 0,1-3 0,5 7 0,0 2 49,0 2 0,2-5 0,3-4 0,5-3-45,3-2 0,2-7 1,0-1-116,0 0-244,7-19-270,8 9 439,2-32 0,11-11 103,-3-24 0,-3-16 1,-2-14-44,-3-8 1,-2 11 0,0-10 0,-2 8-8,-3 4 1,2-7-1,-7 2 1,-2-5-29,-1-5 0,-4-10 0,-3-11 0,-6-4-11,-8-5 1,-4-2 0,8 46 0,0 0 0,-1 1-1,0 1-31,-2 0 0,1 1 1,-13-44-1,-2 12 1,5 13 176,0 13 160,6 18 0,-11 26 0,5 18-148,0 15 0,11 11 0,-3 3 0,1 8-129,1 8 1,2 7-1,3 6 1,2 4 80,-1 3 0,4 8 0,0-1 1,2 0 112,0 2 1,0 7 0,7 6 0,1-3 95,2-5 0,7-7 0,-2-11 1,5-11 24,5-11 0,-2-3-376,8-9 0,0-8-9,9-12 0,-8-14 167,3-21 0,-3-3 44,3-27 0,0-4 0,-1-8 1,-4 5-36,-5 4 0,2-4 1,-1 0-1,1-6-195,0-8 0,3-4 0,-5-5 0,-3-5-18,-6-4 0,-4-5 1,-7-3-1,0 47 0,0 0-49,0-47 0,-7 12 0,-4 10 0,-6 9-246,-3 9 0,-10 21 644,-5 16 1,8 18 0,-8 17 7,5 8 0,1 24 0,1 7 0,3 4-350,5 4 1,3-3 0,4 9 0,3 1-57,4-1 0,0-2 0,1 2 0,1-1 0,3-3 0,1-8 0,1-2 0,4-2 0,5-4 0,6-3 0,4-4 0,5-6-246,3-4 0,9 0 246,3-1 0,30 13 0,9 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3:15.56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621 784 7760,'-8'-19'491,"3"-1"1,-5 44-1,4 5 1,-3 10-165,6-1 1,-3 8 0,3 11-83,1-5 1,1-5 0,1-11 0,0-1-1,0 1 1,0 2 0,0 0 0,0 0 245,0-2 1,1 4-165,2 7 1,2-2 0,3 9 163,-2-11 1,2 9-151,-2 4 0,2 3-195,0 1 0,1-5 8,0 1 1,0-2-23,0-1 0,0 1 4,0-1 1,1-3-46,1 0 1,0 0-72,4 0 0,1 2 13,4-2 0,-1-1 41,2-2 0,1-2-14,-2 0 1,1-3 0,-3 2 0,0-2 28,3 2 0,-3-1 11,0-4 1,-1-1 8,-2-2 1,2-1 2,1 1 1,-1 0-39,1 2 0,1 2-27,1 1 1,0-1-16,4-5 0,-1 0-30,4-3 1,-2 0 20,1-3 1,-3-6 19,7 4 0,-10-10 29,7 10 1,-10-7 36,6 6 0,-3-4 2,7 2 1,2-5-40,10 2 1,1-2-19,4-2 0,0 0-17,-3-2 0,-2 1 55,-3-4 0,-9-4 21,3-2 1,-6-3-59,14 3 1,-11-4 6,8 1 1,-2-2 4,5-1 1,-3-4 315,3-2 75,-15 2-260,17-4 0,-14 3-6,15-3 1,-11 2-120,2 0 0,-9 3-31,9-3 0,-4 3-25,4-3 1,-2 0 81,3-3-52,-9 4 1,10-7-27,-5 1 1,-4 1 26,2-2 0,-6 4 21,12-4 0,-8 2 34,11 2 0,-4-1 14,10 0 0,-2 0 37,1 0 1,-4 3-12,-5 0 1,2 4-57,4-1 1,7 2 8,5 1 1,1 0 97,-1 0 0,-5 0 122,-7 0 1,-1 1 83,-2 2 1,2 3-110,1 6 0,0 3-73,3 6 1,-1 0-107,2 3 0,-6 2-61,-3 1 1,-8 0-6,2 2 1,-1 0 19,3 0 0,0 1 13,3 5 0,-3-1-50,0 4 1,-1-2 25,-1-4 1,-5 3-84,-1-3 1,-5 3 25,-2 0 1,0 5 27,1 1 1,-1 2 8,-2 2 0,1-5-17,5-1 0,1-1-18,2-2 0,-2 1 0,5-5 0,-3 4-25,2 2 1,-2-1 17,3 1 0,-4-1 5,4-2 1,-1-2 1,0-1 0,3 2-17,-2 4 1,-2-7-16,2 1 1,0-4-17,6 4 1,5-3 4,3 0 0,5-2-13,2-3 0,-5 0-34,1-3 1,-3 3 30,-3-4 0,6 0-101,3-5 0,4-1 55,6-2 1,-2-6-35,-2 3 0,-6-3 23,-5 0 1,-3-1-3,0-2 0,2-2 0,1 2 1,2-2 36,-3-1 0,-2-3 68,-4 0 50,-7-4 5,9 2 1,-4-4-35,9 0 0,-6 1-9,0-1 1,-6 0-29,9 0 1,-3-3-16,3 0 1,-1-4-27,1-2 38,-9 4 100,11-11 0,-7 12-32,11-5 1,-8 4 38,-1 5 1,-9 3-32,9 0 1,-6 3-57,6-2 1,-7 0 69,4-1 94,-12-2 0,14 7-14,-5-2 0,0 2-123,6 1 0,-11 1-49,7 2 0,-1-1 10,7 4 1,1 0 15,-1 2 1,-2 1 40,-1 0 0,-8 0-16,2 0-18,-15-4 60,21 7-45,-12-2 0,15 7 41,1 1 0,-11-5 46,-1 2 0,-6-5-32,6 11 0,-3-6-66,2 6 0,-5-6-5,3 9 1,-3-6-9,5 11 0,-8-10-65,3 11 1,-7-11 14,6 11 0,-3-11-53,4 10 1,-3-10 12,8 7 1,-7-8 10,8 9 1,-8-9 35,4 8 0,-6-7 65,4 10 1,-5-7-54,1 11 1,-2-6-40,3 6 0,-4 0-32,1 6 1,-4-12 35,-2 3 0,1-6 34,-4 9 0,3 1 10,-3 4 1,3-1-76,-3 5 0,4-5-43,-1 2 1,-1-6-14,1 0 1,1-3-48,4 6 0,0-12-59,4 6 1,4-5-75,4 11 1,1-13-22,3 0 1,-4-10-34,10-4 0,-10-7 176,7-11 1,-4-8 175,0-15 1,1-7 0,-3-8 50,-3 0 0,-4 3 1,-7 9-1,1-5-40,0-6 1,1-7 0,-3-6 0,0-3 7,0-3 0,-3-6 0,-1-8 0,0-4-32,0-3 0,-3-4 0,-1 1 0,-2-4-35,-5-4 1,-2 0-1,-1 3 1,0 3-3,0 4 0,0 8 0,0 5 1,1 4 23,-1 5 0,-1 6 1,-1 11 90,-1 7 1,-16-6 64,-8-1 0,-13 1 0,-4 10 1,7 8 80,7 9 1,4 7 6,-3 8 1,0 8-188,-6 11 1,9 12 0,8 12-1,7 0-96,8-2 1,1 1 0,8 1 0,2 5-47,3 3 1,6 6 0,5 5 0,3 0 120,3 1 1,5 1-1,-1-1 1,3 1 33,0 1 0,4-2 1,1-8-1,1-3 20,5-5 1,-2-7 0,3-9 0,-1-6 23,-2-7 1,-2-2 0,-1-10 29,2-1 1,-9-9-1,-4-13 18,-3-11 0,-4-10 0,-7-3 0,-2-9 144,-2-9 0,0-11 0,-3-7 1,0-9-178,0-7 0,-1 45 1,-1-2-1,-2-7 1,1-2-1,-2-6 1,-1-2-98,-1-7 0,-1-1 1,0-4-1,-1-2 1,0-5-1,0-2 1,-1 0-1,0 0-84,0-1 0,-1-1 0,-1-2 0,-2 0 0,2 2 0,-1 0 0,-1 3 0,-2 1 0,1 6 0,-1 2 0,1 6 0,0 3 0,0 8 0,-1 2 0,1 7 0,-1 2-205,-12-39 0,4 27 0,3 13 236,3 12 1,-12 7 245,-6 6 0,-10 13 0,-1 18 0,3 15-59,3 13 0,8 18 0,-2 13 1,4 12-187,2 11 0,16-33 0,2 1 1,1 5-1,1 1 0,1 4 0,1 1 19,2 2 1,1 0 0,0 2 0,0 0 0,2 5 0,1 1-1,1 2 1,0 0-6,2 3 0,1 0 0,1-6 0,2 0 1,3-1-1,2-1 0,0-6 0,1-1 148,2-4 0,2-2 0,2-5 1,3-2-1,25 39 0,4-15 137,1-17 0,0-12 1,3-16-1,1-6 37,4-7 1,4-8 0,7-10 0,-2-10-199,-3-14 0,-4-14 0,0-17 0,1-10-62,-2-10 0,-31 31 0,-4-3 0,-1-6 0,-2-3 0,-1-4 0,-2-2-28,0-6 1,-2-1 0,-4 0 0,-2 0 0,0-7 0,-1-1 0,-2 0 0,-2-2-81,-1-1 0,0-2 0,-3-3 0,0-1 0,-2-5 0,-1-2 0,-3-1 0,-1 0 0,-3 0 0,-1 1 0,-3 0 0,-2 1 0,-2-3 0,-2 1 0,-2-2 0,-2 1 13,5 31 1,-1 0 0,-1 1 0,-10-23-1,-4 2 1,-2 2 0,-3 2 0,2 9-1,-1 2 78,3 7 1,-2 3 0,0 7-1,-3 4 1,1 9 0,-1 4 0,-2 6-1,-1 3 277,-43-14 1,4 18 0,3 12 0,-4 9-1,-3 8 1,7 14 0,9 14 0,1 11-161,-3 8 1,2 13-1,35-28 1,2 2-1,4 3 1,2 2-209,3 3 0,3 3 0,2 4 0,3 3 0,1 5 0,2 3 0,0 2 0,2 1 0,0 1 0,1 3 0,3 4 0,2 1 0,1-1 0,1 0 0,3 3 0,0 2 0,3 1 0,1 1 0,3 1 0,1 0 0,2-2 0,2-2 0,-1-3 0,2-1 79,1-2 1,0-2 0,0-5 0,2-1 0,2-2 0,2 0 0,0-3 0,2-2 206,1-1 1,1-2 0,1-6 0,1-1 0,25 35 0,-2-7 81,-3-5 1,-1-5 0,-2-12 0,2-9 81,5-8 1,-2-8 0,4-6-1,-5-4 1,-2-15 0,-4-15-334,-4-17 1,-8-18 0,-12-6 0,-5-10 3,-4-13 1,-4-12-1,-3 36 1,-1-1-1,0-3 1,-2-1-9,0-3 0,-1-2 0,0-2 0,-2-2 1,-1 0-1,-1-1 0,-2-5 0,0-3-106,-2-5 1,0-1-1,-2-8 1,-1-1-1,-2-4 1,-1-1-1,0 0 1,-1 1-8,0-1 0,-2 2 0,-2 2 0,-1 1 0,-3 1 0,-3 2 0,1 5 0,-2 2-41,0 5 0,-1 4 0,3 11 0,-1 4 0,-18-23 0,1 18 309,1 16 1,-3 19 0,-9 13 0,0 11 99,1 11 1,5 9 0,3 12 0,1 7-269,2 7 0,0 9 0,-1 13 0,2 15 14,21-35 0,2 2 1,2 9-1,3 2 1,2 4-1,2 2 1,3 2-1,2 1-114,1 4 0,2 1 0,2 6 0,4 2 0,2 5 0,3 2 0,4 4 0,2 0 58,3 3 1,3 0 0,3-2 0,4-1 0,1-4 0,1-1 0,1-1-1,2-1 169,0 0 0,1-2 0,-2-6 1,0-2-1,-1-5 0,1-2 0,1-5 1,2-2 35,2-5 0,1-2 1,-2-7-1,0-2 1,-2-3-1,0-3 1,27 30 104,-4-15 1,1-15 0,4-10 0,-4-6-55,-7-7 0,-7-14 0,-8-18 14,-2-18 0,1-15 1,-14-8-1,-4-10-128,-3-11 0,-7-16 1,-5 41-1,-1-1 0,-2-4 1,-1-2-108,-2-3 0,-2-1 0,-2 2 1,-1 0-1,-2-5 0,0 0 1,-1 0-1,-2-1-93,0-1 0,-2 0 0,-2-4 0,-2-1 0,-4-2 0,-3 1 0,-2 0 0,-3 1 0,-1 2 0,-3 2 0,1 7 0,-1 2 0,0 3 0,-2 2 0,1 5 0,-1 2-74,-2 5 0,0 3 1,-34-22-1,-4 21 0,8 15 202,6 13 0,-3 12 0,-2 7 1,-1 8 72,4 9 0,5 10 0,9 12 0,-1 7-49,-2 8 1,6 7 0,4 10 0,11 9-41,21-38 1,3 1 0,1 2 0,3 2 0,4 5 0,2 2 0,2 1 0,2 1-84,2 0 1,4 0-1,4 4 1,4 0-1,5 1 1,2 0 0,3 2-1,3 1 106,2 2 0,2-1 0,-3-6 0,1-1 0,0-1 0,0-1 1,1-3-1,1-2 36,2-1 0,1-2 1,3-2-1,1-1 0,-1-3 1,1-2-1,-2-1 0,-1-1 15,0-3 1,-1-3 0,1-4 0,1-3 0,43 25 0,-3-7 4,-4-5 0,-6-12 0,-1-4 0,0-11-49,-1-8 0,-9-7 1,-9-10-1,-6-8 107,-4-10 1,-4-10 0,-2-5-1,-6-1-120,-5-1 0,-9 4 0,-11-3 0,-7-3 45,-10-2 1,-6-7-1,-17-6 1,-5-2-74,-5 2 0,-4-3 1,-9 1-1,-11-4-76,31 31 1,-2 1-1,0 2 1,-2 2-1,-3-1 1,-1 1-1,-1 1 1,-1 3 65,-3 0 0,-1 2 0,-2 0 0,0 2 0,0 4 0,1 1 0,2 4 0,0 1-5,2 2 0,1 3 0,-46-2 1,4 9-1,1 3 144,3 5 0,6 8 1,14 7-1,1 5-41,-1 3 1,2 3 0,5 0-1,13 2-74,11 1 1,10 7 0,8 7-1,6 5-131,5 5 1,6 2-1,9-1 1,7 2-22,5 3 0,8 1 0,5-2 0,5-6 219,6-7 0,11 1 1,10-3-1,5 3 85,2 0 1,0-8 0,-5-6 0,4-5 100,3-3 1,1-7 0,-1-10 0,-6-6-1,-1-6 1,-4-3 0,2-3 0,-8-5-158,-7-8 1,-13-6 0,-12-10 0,-6-4-202,-5-6 1,-6-10-1,-5-5 1,-6-4 53,-7-2 1,-6-1 0,-6-3-1,-7-5-32,-8-5 1,-17 0 0,22 37 0,-2 1 0,-2-1 0,-2-1-33,-2-1 0,0 0 0,-6 0 0,-1 0 0,-2-1 0,-1 1 0,-1 3 0,-2 1 0,0 3 0,0 1 0,0 2 0,0 2 0,-1 3 0,-1 3 0,4 1 0,0 2 2,3 4 0,1 2 1,-46-4-1,11 16 0,3 5 220,7 6 0,0 8 1,5 6-1,2 4 29,3 2 1,10 4-1,12 5 1,7 4-69,7 1 1,7 5-1,10 4 1,4 3-140,4 4 0,13 5 0,7 1 0,7-1 35,6-1 0,8 0 0,6 1 0,7-1 48,8-5 1,4-4 0,-2-11 0,0-2 108,-2-2 0,0-4 1,3-3-1,0-6 48,0-4 0,-8-8 0,-5-5 0,-5-6-101,-6-5 1,-4-8 0,-3-9 0,0-6-7,-3-7 1,-8-6 0,-6-4 0,-6-2 32,-5-3 0,-7-8 1,-6-7-1,-8-5-54,-7-3 0,-10-6 0,-7-3 0,-6-8-132,22 40 0,-1 0 0,-1 4 0,-2 0 0,-2-2 0,-2 1 0,-1 2 0,-1 1 12,-1 0 0,-2 2 0,2 4 0,-1 2 1,-35-25-1,4 15 98,4 16 1,2 14 0,3 12 0,3 6 24,4 7 0,9 8 0,-1 4 0,1 3-31,-2 6 1,3 5 0,2 11-1,6 6-91,10 2 0,12 3 1,7 6-1,5 6 16,4 7 0,10-3 1,9 4-1,10-1 123,9 0 0,8-2 1,5-4-1,-1-7 106,-4-11 1,-2-11 0,-1-6 0,5-5 50,8-3 0,1-14 1,2-8-1,-5-6-66,-6-5 0,-1-9 0,-2-11 1,4-7-78,-1-5 1,-8-10 0,-2-4-1,-7-7-60,-4-9 0,-9-2 0,-5-8 0,-7 0-88,-4-2 1,-3-7-1,-6-6 1,-6-4 10,-7 2 1,6 43 0,-3-1 0,-3 1 0,-2-1 0,-2-2-1,-2-1-53,-4-2 0,-2 1 0,-2 2 0,-2 1 0,-2-3 0,0 0 0,0 2 0,0 0 3,0 0 1,-1 1-1,-2 1 1,-2 2 0,-2-1-1,-2 2 1,2 3 0,1 2 53,3 4 0,0 1 1,-36-24-1,3 11 0,-4 7 129,-1 8 0,12 15 1,8 8-1,2 7-13,-2 4 1,-1 9-1,-1 4 1,7 7-35,9 5 1,7 6 0,10 6-1,4 5-129,2 6 0,4 0 0,9 6 0,3 5-57,2 5 0,9 6 1,5 2-1,6-5 120,4-5 0,4-4 0,5-4 1,5-4 256,6-5 0,8-11 1,-1-10-1,2-4-55,1-4 0,0-3 0,-3-6 0,-3-4-14,-2-4 0,3-7 0,-1-7 0,-3-5-109,-4-5 0,-7-6 0,-10-6 0,-5-5 8,-5-3 0,-5-5 0,-2-4 0,-4-1-39,-4-6 1,-7-3 0,-7-8-1,-7-2-145,-7-5 1,-12-3 0,-8 0 0,21 40 0,0 1 36,-3-2 0,0 0 1,-1-2-1,1 1 1,-2 1-1,1 0 1,0 3-1,1 2 60,-35-34 1,-5 11-1,-1 8 1,4 7 124,6 5 0,-3 5 1,0 6-1,-4 0-88,-1 3 0,2 1 0,6 2 0,-2 3-76,-3 0 1,0-3-1,2 2 1,5-2-54,2 2 1,-2-3 0,0 2 0,-2 0 37,2 0 0,4 2 0,6 6 0,0 1 86,0 3 1,-4 2-1,0 1 1,4 0 64,5 0 0,5 4 0,3-1 1,-2-1 33,-3-1 0,-2-1 1,-3 0-1,5-1 17,2-2 1,3 2 0,-1-5-91,-3-1 1,-1 2 0,6 0-1,-1 1-28,-4-1 1,0 2 0,-2-4 11,-4-2 1,9 2-1,-8-3 13,1 2 0,2 0 0,7 5 0,-3 1 59,0 1 1,3 0-40,-4-2 0,0-1 0,-10-5-22,1 0 1,10 4 0,-6 2 0,6 0 31,1 0 1,-1 0 36,-1 3 0,-6 0-11,-9 0 0,1 2 1,2 1-1,8 3 39,7 2 0,4-2-49,-5 0 0,1 0-24,-10 3 1,-1 4 0,1 2 22,1 2 0,5 1-21,4 3 1,2 3 8,-8 6 0,8 1 36,1 5 1,4 4-25,-1 1 1,3 4-32,0 2 1,6-2-27,5 3 0,6-3-16,6 0 1,2 0 19,4 3 1,1 2 0,1 4 3,1 0 1,3-4-3,0-2 1,1 3 10,-1 11 0,2-3 1,-2-1 2,2-4 0,-3-4 0,-1-4 25,0 2 1,-3 1 30,2-2 1,1 4-11,-1 12 1,-1 0-24,-2 2 1,1 1-25,2 2 0,-1-4-19,4-5 1,1-4 0,5 1 1,-1 3-12,4 0 1,-1-1-3,4 1 1,-3-7-32,0-2 0,0-3 37,2-3 0,1 2 25,0 1 0,0 1 25,3 3 0,3 0 7,5-3 0,3-1 48,3-2 0,1-1 60,-1 0 1,0 1-18,-3-1 1,-1 4-36,-5-1 1,3-2-29,4-4 1,4 0-66,10 0 1,0 2-10,3-5 0,-8 1 80,0-3 0,-5-1-27,-1 1 0,4-2 62,4-1 0,2-3 88,4-7 1,-1 2-119,1-4 1,-4 0-51,-5-3 1,1 0-1,4-1-14,-2-3 1,-4 2 0,-5-3-44,7 1 0,-6-2 46,8 3 0,-3-4 0,2 1 62,-2-2 1,-4-1 0,-5 0 0,2 0 20,0 0 1,0 0 0,2 0-21,7 0 0,-5-4 0,4-2-36,0-2 0,-5 0 1,-4 1-1,0 2-21,2-2 0,1-1 0,4-1 9,4 0 0,-5-1 1,4-2 3,-2-2 0,-3 1 0,-6 1 0,2 2 24,0 1 0,0-1 0,1-2-20,5-6 1,-4 1 0,1-5-14,1 0 1,-7 2 0,2 2-21,7-6 0,-3 4 0,6-8-35,-7 5 1,4-6 0,-3-6-4,-1-3 1,-2-1-1,-2 6-16,3-2 0,0-2 0,-1 7-10,6-6 1,-8 5 0,5-5 9,-5-1 0,-7 3 28,2-13 1,-1 4 0,4-9 15,1 7 1,-6 9-17,7-3 0,1 2-59,2-5 0,-2 2-29,-9 2 1,-7-2 51,-5-1 0,-6-2 7,-3 5 0,-14-5 0,-7 1-15,-5 2 0,-5-2 1,-1 10-1,-4-3 4,-1 0 1,-2 3 0,1 3 0,-2 2 51,-1 4 1,-4 1 0,-6 6 0,-5 3-18,-5 5 1,-3 5 0,-3 1 0,-3 4-53,-4 3 0,-9 8 0,0 5 0,-2 6-9,-2 4 1,38-12-1,-2 2 1,-2 2-1,0 1 1,1 2-1,1 1 3,1 2 1,0 0 0,-2 2 0,-1 1 0,-1 1 0,0 0 0,0 2 0,1 0-10,0 1 1,0 2 0,1 1-1,2 2 1,2 0 0,1 0 0,1 0-1,0 1 81,3-1 1,1 0-1,2 2 1,1-1-1,2 1 1,1-1 0,-27 34 305,9-6 1,12-9 0,14-5-40,9-4 1,12-15 0,18-11-342,13-15 1,12-16 0,6-13 0,8-8-5,5-8 0,3-9 1,2-11-1,1-9 93,1-6 1,-32 32 0,0-1 0,-1 1 0,0-1-1,1-1 1,-2-2-12,0-1 0,-1-2 1,2-4-1,-1-3 0,-2-3 1,-1-2-1,-3-1 0,0 0-39,-2-3 0,-2 1 0,-1 1 0,-2 0 0,-3-1 1,-3-1-1,-2 2 0,-2 0 24,-3 2 1,-2 1 0,-5 1-1,-4 2 1,-13-43 0,5 50 0,-4 0-25,-4 2 0,-2 1 0,-2-1 0,-3 3 0,-34-33 0,1 10 262,-2 10 1,-7 17-1,-9 13 1,-3 14 0,2 13 1,-3 16-1,4 15 1,-3 11-174,1 10 0,41-22 1,2 1-1,2 2 0,2 2 1,-1 2-1,2 1-122,-2 3 1,2 2 0,3 2-1,2 3 1,1 3 0,3 2-1,3 0 1,3 1-7,3 1 1,4 0 0,1 3 0,5 0 0,4-1 0,3 0 0,1 3 0,3 1 78,2 3 0,3-1 0,3-3 0,3-1 0,5 0 0,3-2 0,4-2 0,2-2 49,5-2 1,1-2 0,2-1 0,1-4 0,3-4-1,2-3 1,-1-3 0,2-2-19,-1-4 1,2-5-1,2-6 1,1-4-1,2-5 1,0-2-1,3-2 1,0-2 17,4-2 0,0-2 1,-5-2-1,0-4 0,1-2 1,1-2-1,-2-4 0,-1-2 7,1-3 0,-1-2 1,-2-3-1,-1-2 1,0-6-1,-2-2 1,-1-2-1,0 0-39,-2-1 1,-1-2-1,-5-4 1,-2-3-1,-1 0 1,-2 0 0,-2-2-1,-3-1-4,0 0 0,-2-1 0,-3 1 1,-3 1-1,-1-2 0,-2 1 0,-1-1 1,-3 0-42,-2 0 1,-2-1-1,-3-3 1,-4-1-1,-2-1 1,-4 0 0,-4-2-1,-2 1-47,-4-1 1,-3 0 0,-3 1 0,-3 1 0,-3 0 0,-1 2 0,-2 0 0,-1 1-68,-1 1 1,-3 2-1,0 7 1,-3 4-1,-2 5 1,-1 3-1,-41-16 134,2 16 0,-3 16 1,2 18-1,-4 10 148,3 14 0,7 13 0,6 16 0,-1 8-133,34-28 1,0 3 0,2-1-1,2 2 1,2 4 0,2 1-1,3 1 1,4 2-92,0 2 1,4 1-1,3 2 1,3 1-1,2 3 1,3 2-1,1 0 1,2 0-12,2 0 1,3 1 0,2 1 0,3 0-1,5 0 1,2 0 0,3 1 0,2 0 81,2 2 1,5-2 0,3-4 0,3-3-1,5 1 1,3-2 0,-1-3 0,2-2 133,0-3 1,1-2 0,2-3 0,3-3 0,1-3 0,1-3 0,2-2 0,0-4-1,-2-2 1,0-4 0,1-4 0,1-3 0,-1-3 0,1-3 0,0-2 0,1-3 73,-2-2 1,0-2-1,46-12 1,-2-13 0,-9-11 48,-11-10 1,-7-12 0,-8-9 0,-5-6-242,-7-6 0,-12-1 0,-11-12 1,-10-2-113,-10 45 1,-3 1 0,-10-46 0,0 47-1,-3-1 1,-5 0 0,-4 1-16,-4-1 0,-3 0 0,-5-2 0,-2 0 0,-4-1 0,-3 1 0,0 1 0,-3 1 0,0 1 0,-2 3 0,-4 2 0,-3 1 0,-4 3 0,-3 3 0,-1 2 0,-1 3 0,-3 1 0,-1 5 0,4 5 0,0 5 0,-1 6 0,0 4 0,4 6 0,-1 4 138,2 6 0,1 4 1,-3 4-1,2 3 1,2 5-1,2 2 1,2 0-1,1 2 107,1 1 1,2 2 0,3 2 0,2 3 0,0 2 0,3 3 0,0 0 0,2 1-53,1 1 1,3 0-1,3 3 1,3 1-1,-11 43 1,11 5-142,11 1 1,13-45-1,2 0 1,2 0 0,2 0-1,3 1 1,2 0-53,3 1 0,3 0 0,4 1 0,4 1 0,4 2 0,3 0 0,4 0 0,1-1 52,4 0 1,2-2 0,1 0-1,1-3 1,-1-6 0,2-1 0,0-4-1,2-1 167,1-2 0,1-3 1,2-1-1,1-4 1,-1-3-1,0-2 1,-1-5-1,0-2 149,48 9 1,-2-16 0,1-8 0,-5-10-1,-1-10 1,-4-17 0,-11-11 0,-9-12-130,-9-9 1,-3-12-1,-5-6 1,-6-6-137,-23 44 1,-3-2 0,0-2 0,-4-1 0,-3-1 0,-2-1 0,-1-1 0,-2 1-91,-1-1 1,-3 1-1,-6-2 1,-3 0-1,-4 4 1,-3 1 0,-2-2-1,-4 1-6,-2-1 0,-2 0 1,-2-1-1,-1 0 1,-2 2-1,0 2 1,-1 3-1,0 1 35,-3 2 0,-1 3 0,-1 5 0,-2 3 0,-3 3 0,-1 3 1,-41-19 202,2 12 1,-4 14-1,3 14 1,1 7 12,4 7 0,-4 8 0,0 7 0,6 5-133,6 4 0,9 5 1,5 5-1,2 7-156,2 6 0,6 12 1,12 6-1,6 5-2,8 3 1,8 10 0,12 6 0,3-47 0,2-1 60,2 1 1,3-1 0,3 4 0,4 0 0,3 0 0,3-1 0,0 1 0,3 0 57,1-2 0,1 0 1,0-2-1,1-1 1,-1-6-1,-1-2 1,28 38 75,-1-7 0,11-8 0,5-10 0,3-8 81,0-8 1,1-8-1,-3-12 1,4-5 53,2-7 1,-3-13-1,-8-9 1,-1-13-7,1-11 0,0-16 0,-1-10 1,-7-7-75,-8-6 1,-8-12-1,-21 41 1,-1-1 0,-1-2-1,-1-1-74,0 0 0,-1-1 0,-1-2 0,-1-1 0,-2-3 0,-2-1 0,-2-2 0,-1-1-96,-3-3 1,-1 0-1,-3 2 1,-1-1 0,-3 0-1,-2 1 1,-3 0-1,-3 1-36,-2 0 1,-1 1-1,-4-1 1,-1 2-1,0 3 1,0 1-1,0 3 1,-1 3 11,-17-38 0,1 20 1,1 17-1,-2 14 281,-4 12 1,-1 17-1,-1 9 1,3 10 63,3 8 1,5 9 0,5 9 0,3 9-289,4 4 1,6 12-1,5 10 1,3 11-30,4 11 1,8 6-1,0-43 1,1 0-1,4 0 1,1 1 0,2 1 0,2 0 1,4 3-1,3 1 1,4 1-1,3 1 0,4 1 1,2 0 28,3-2 1,2-2-1,4 0 1,2-2-1,0-3 1,1-2-1,3-2 1,2-1 158,2-1 0,1-2 1,-2-6-1,0-2 1,0-2-1,0-2 1,0-3-1,0-1 5,-1-3 1,2-1 0,1-3 0,-1-2 0,-2-2 0,0-3 0,0-2 0,0-3 122,46 5 1,-6-7 0,-11-12 0,1-6-164,-3-8 0,-16-13 0,-13-9 0,-9-11-136,-8-7 0,-3-12 0,-9-4 1,-6-3-25,-8 0 1,-15-9-1,-10-8 1,5 43 0,-3 0-23,-3-5 0,-2 0 0,1-1 0,-3 0 0,-3-5 0,-3 0 0,-2-2 0,-2 0-23,-4-3 0,-1 0 0,-3-2 0,-1 1 0,-1-2 0,-1 1 0,1 2 0,0 3-41,2 4 0,-1 4 0,2 8 0,0 4 0,-34-24 0,8 17-82,9 18 0,9 19 0,1 21 0,2 12 491,4 11 1,2 9 0,8 11 0,6 7-169,9 8 1,10 22 0,8-37 0,2 3 0,4 6 0,1 1-103,4 8 1,2 1 0,4 1 0,3 0 0,5 9 0,3 2 0,3 2-1,2 2-65,3 5 1,2 1-1,-9-27 1,2-1 0,1 2-1,1 1 1,2 2 0,1-1-1,1 0 1,1 0-1,1-1 141,0 0 1,1-1-1,0-1 1,2-4-1,0 0 1,1-1-1,2 0 1,1 0-1,-1-2 1,1-1 0,-1-1-1,1-1 47,0-3 0,0-1 0,0-2 1,0-1-1,0-1 0,0-2 1,20 15-1,1-3 0,0-4 1,0-1 23,-2-4 1,0-2 0,1-7 0,1-2 0,-6-6 0,0-3 0,-4-5 0,-1-4 73,-2-4 1,0-4-1,41-2 1,-3-16 0,-17-15 48,-15-13 1,-7-22 0,-12-15 0,-7-9-387,-11-11 1,-17 39-1,-4-1 1,-4-6-1,-4-1 1,-3-1-1,-3-2 18,-3-3 0,-4-1 0,-2-4 0,-3-3 0,-6-6 0,-2-2 0,0-4 0,-2-1 33,0-2 1,-3-1-1,9 29 1,-2 0 0,0 1-1,-2 0 1,0 0 0,-1 0-1,-1-2 1,-1-1-1,-1 0 0,1-1 1,-1 0-1,-1-1 1,-2 1 0,0 0-1,-1 0 1,0 2 0,0 0-1,-1 2 1,-16-24-1,0 3-33,2 7 0,-1 4 0,3 7 0,-2 5 0,2 8 0,-1 4 0,4 7 0,0 5-68,4 7 0,-1 5 0,-41-8 1,6 22-1,8 7 436,12 7 1,6 10 0,10 13 0,5 8-50,4 10 1,14 21-1,10 18 1,10-35 0,3 1-271,3 5 0,4 2 0,4 8 0,4 2 1,6 5-1,3 1 0,2 5 0,0 2-16,2 5 1,3 2-1,-7-26 1,2 2 0,1-1-1,1 2 1,0 1 0,1-1-1,2 0 1,0 0-1,1 0 40,1 1 0,1-1 1,0-1-1,2 0 0,0-1 1,2 0-1,2-1 0,0 1 1,1-2-1,0-2 0,1 0 1,0-2 147,0-2 1,1-2 0,-1 0 0,18 22 0,1-4 0,-4-11 0,2-4 0,-3-2 0,0-3 23,0-2 1,0-4 0,-4-5 0,0-3 0,-5-5 0,-1-2 0,-4-5 0,0-2 122,38 11 1,-13-15 0,-10-12 0,-15-11-1,-11-12 1,-8-19 0,-9-15 0,-4-9-50,-6-8 1,-13-11-1,-9-15 1,5 42 0,-2-2-204,-2-5 1,-2 0-1,-5-8 1,-2-1-1,-3-8 1,-2-2-1,-4-4 1,-2-2-84,-5-3 1,0-1-1,11 24 1,0-1 0,0 1-1,-2-1 1,0 0 0,-1-1-1,-1-2 1,0-2-1,-1 1 8,-2-3 0,0-1 0,-1 1 0,-1-3 0,-1 1 0,0-1 0,0 1 0,0 0 0,-1 0 0,1 4 0,0 0 0,1 1-17,0 3 1,1 0 0,-2 1-1,2 5 1,-2 0 0,0 3-1,-17-22 1,0 4 0,1 8-1,-1 5-42,6 8 1,-2 5-1,2 11 1,-1 4-1,4 8 1,0 4-1,-46-9-105,8 13 0,7 13 0,5 14 0,1 7 462,5 9 0,14 11 0,15 11 1,10 11-198,6 10 1,8 16-1,7 13 1,7-42 0,3 1-84,3 4 1,2 3 0,2 2 0,3 2-1,2 4 1,3 2 0,3 1 0,2 0-60,5 3 0,2 0 0,4 4 0,3 0 0,6 0 0,1-1 0,1 0 0,0-2 3,-1-3 0,3-2 1,1-5-1,3-2 1,2-1-1,2-3 1,1-4-1,1-1 242,0-2 1,1-4 0,-4-8 0,0-4 0,1-2 0,1-4 0,-4-5 0,1-4 40,-1-3 1,1-4 0,-4-5 0,-1-2 0,44 3 0,-9-8 81,-9-9 1,-8-14 0,-4-13 0,-9-8-1,-12-6 1,-13-7 0,-13-11 0,-8-10-179,-5-8 1,-8-11 0,0 42 0,-1-1 0,-4-3 0,-3 0-180,-3 0 0,-2-1 0,-6-6 0,-4 1 0,-4-3 0,-2 0 1,-4-3-1,-1-1-11,-3-3 0,-2-1 0,-2 4 0,-1-1 0,-3-4 0,-1 0 0,-2 3 0,-2 0 0,-2 1 0,-1 1 0,-4 1 0,-2 0 0,-1 2 0,-1 2 0,1 3 0,-2 4 0,2 5 0,-1 4 0,6 8 0,0 3 0,-3 7 0,0 3 0,1 4 0,0 4 84,0 2 0,0 5 0,4 5 0,0 4 0,3 4 0,1 4 0,1 3 0,2 4 202,2 3 1,1 3 0,2 1 0,1 2 0,-31 32 0,4 4 81,8 5 1,18 5 0,17 6 0,12 1-172,11 0 1,22-3 0,14 2 0,19-1-216,16-2 1,-25-36-1,4-1 1,3 0-1,3-1 1,3 1-1,3-2 18,2-1 0,3-2 0,1 0 0,2-3 0,5-3 0,2-1 0,4-1 0,1-3 0,4 0 0,0-3 0,1-3 0,0-2 0,4-2 0,2-3 0,-2-1 0,1-2 223,0-1 1,0-2 0,3-2-1,0-1 1,-3-1 0,0-1-1,-2-1 1,-1-2 18,-4-1 0,-2-2 0,-6 0 0,-1-2 0,-3-2 0,0-2 0,-4 0 0,0 0-72,-6-1 1,-1-1-1,-4-1 1,-2-1-1,26-22 1,-8-2 120,-6-3 0,-20 2 0,-12 1 0,-17 5-283,-13 2-1,-14 1 1,-19-3 0,-13-3 19,-12-4 0,-11-4 0,-10-4 0,36 26 0,-1 1-27,-4-1 0,-2 0 0,-4-3 0,-1 0 0,-2 0 0,-2 2 0,1-1 0,-1 0 0,-1-1 0,-1 0 0,-4 2 0,-1 1 0,-1 0 0,-1 1 0,-1 2 0,0 2 0,0 2 0,1 3 0,0 2 1,1 4-1,5 5 0,2 3 0,0 2 1,1 3 196,-1 2 1,1 4 0,5 2 0,1 5-1,2 2 1,1 4 0,-37 24 170,8 9 1,10 8 0,6 7 0,16 0-32,15-3 1,16-8-1,19-11 1,11-4-222,13-3 0,21-1 0,20-1 0,13-3-134,11 1 1,-40-18-1,3-1 1,3 1-1,2-1 1,4-1-1,0-1 18,2 1 0,1-2 0,4-1 0,0-1 0,0-1 0,0-2 0,4 0 0,1-3 49,3-1 1,0-2-1,2-1 1,0-1 0,0-1-1,-2-2 1,-2-1 0,-2-2 95,-3-1 0,-1-2 0,-4-2 1,0 0-1,-3-2 0,0-2 0,-4 1 1,-1-1 61,-2-1 1,-2-1 0,-5-1 0,-3-3 0,27-23 0,-14-2 216,-12 0 1,-9-4-1,-13-1-135,-14 2 0,-20 6 1,-20 9-1,-8-1 20,-8-3 1,-15-1 0,-9 1 0,-14 1-212,-9 2 1,41 19-1,0 2 1,-1 2 0,-1 1-1,-1 2 1,-1 1-9,1 2 0,0 3 0,-3 2 1,-1 3-1,-2 3 0,0 2 0,-1 4 1,0 3-54,0 3 1,1 2-1,-2 6 1,1 4 0,4 3-1,3 4 1,-1 1 0,1 2 107,1 1 0,1 1 0,0 4 0,1 2 0,2 1 0,2 2 0,4-2 0,4 2-7,3-1 1,2 1-1,4-2 1,1 1 0,1-1-1,2 1 1,2-3 0,1 0 176,-12 40 0,12-14 0,16-14 0,11-7-231,13-6 1,12-11 0,15-9-1,9-8-207,6-7 0,5-3 0,5-8 0,9-3 49,9-4 0,2-10 1,7-10-1,-46 11 0,2-1 197,3-3 1,1-2 0,-3 1-1,0-2 1,5-2 0,0 0 0,-2-2-1,1 0-11,0-2 0,-1 0 0,1-3 0,0 0 1,-1-4-1,0-1 0,-1-1 0,-1 0 49,-2 0 0,-2 0 0,-4 0 0,-1-1 1,-2-1-1,-2-2 0,0 0 0,0-2-58,0-2 0,-2 0 1,-5 1-1,-3-2 0,-5 2 1,-2-1-1,-2 0 0,-3 0-71,0 0 1,-1 1 0,16-43 0,-3 0 0,-8 7 180,-11 10 0,-9 12 0,-12 17 0,-13 8 98,-11 7 0,-6 13 1,-6 10-1,-4 8 57,-4 9 1,-14 11 0,-11 14 0,-6 11-187,42-21 0,1 4 0,-2 4 0,2 3 0,-1 3 0,-1 2 0,-2 4 0,0 2-80,-4 5 1,2 1 0,3 1 0,2 2 0,-2 5 0,1 3-1,0 0 1,3 3-103,0 1 0,2 3 1,4 1-1,4 2 0,3 0 1,3 0-1,2-2 0,3 0 121,3-5 1,3-1-1,2-5 1,3-2 0,3-4-1,1-1 1,2-3 0,2-1 9,5 43 1,10-21 0,12-14-1,8-15 35,5-15 0,14-14 0,12-13 1,10-11-69,7-13 1,2-20-1,-43 14 1,1-4 0,2-4-1,1-3 59,4-5 0,0-2 1,-1-1-1,0-3 1,2-5-1,-1-3 1,0-2-1,0-1-139,0-3 1,-1-1-1,3-6 1,-2-2 0,0-2-1,-2-2 1,2-2-1,-2-1 44,0-1 0,-3-1 0,-2-1 0,-3-1 0,-2 1 0,-1-1 0,0-1 0,2-1-44,1-1 1,-1 1 0,-6 7-1,-1 2 1,-3 3 0,0 0-1,-6 8 1,-1 0-93,-3 7 0,-3 1 1,-3 7-1,-3 2 0,1-31 354,-9 15 0,-28 18 0,-14 29 0,-13 17 6,-14 17 1,-8 22 0,31-14 0,0 4 0,0 3 0,0 3-42,0 2 1,0 4 0,-4 7 0,0 2 0,-2 5 0,0 1 0,1 2 0,1 3-1,0 2 1,1 2 0,1 3 0,0 3 0,-2 6 0,1 3 0,2 3 0,3 2-83,1 4 0,4 0 0,2 2 0,5 1 0,5-4 0,3 1 0,1-1 0,2 0-124,2-3 0,1 1 0,3-2 0,2-1 0,4-8 0,3-1 0,2-6 1,2-2 52,2-5 1,3-1-1,4-8 1,4-1-1,20 37 1,9-19-8,8-18 0,2-21 0,3-19 0,6-12-30,10-12 0,10-15 0,-37 6 0,1-3 0,-1-4 0,-1-2 35,3-6 1,-1-2-1,0-7 1,1-3-1,4-6 1,1-3-1,0-3 1,0-2 16,1-5 1,-1 0 0,0-4 0,0 0 0,0-2 0,-1-1 0,1-3 0,0-2-57,0-2 0,1-2 0,-17 25 0,1-1 0,-2 0 0,1 0 0,-1-1 0,-1 0 0,-1 1 0,-1 0 0,1 1-51,14-30 0,0 1 0,-2 5 0,-1 0 0,1 0 0,-1 1 0,-4 5 0,0 2-41,-2 6 0,-1 2 0,-3 5 0,-2 3 0,-4 14 0,-2 2 239,17-34 1,-24 20 0,-26 29 169,-22 24 1,-18 20 0,-7 20 0,-5 14-83,0 12 1,0 14 0,29-32 0,0 2 0,-3 4 0,-2 1-42,-2 3 1,-1 3 0,-2 6 0,1 1 0,1 3 0,2 0 0,1 0 0,0 1-1,1 1 1,1 1 0,2 3 0,1 1 0,-1 6 0,2 2 0,2 0 0,2 1-1,2-1 1,2 1 0,4-2 0,2-1 0,5-9 0,1-1 0,1-2 0,-1-1-187,1-2 1,1-1 0,0-4 0,2-1 0,0-5-1,1 0 1,-2 41-89,4-9 0,2-15 1,2-10 18,2-11 0,11-27 217,10-17 0,3-34 1,2-22-1,-8-13-108,-4-13 1,-3-12-1,-6 36 1,1-2-1,-1-5 1,1-1-50,0-5 1,0 0 0,1-3 0,0 0 0,-1-1 0,1-1 0,0-4 0,1-2-51,2-6 0,1 0 0,0-2 0,0-1 0,1-3 0,1 1 0,0 1 0,-1 1 0,-1 2 0,0 2 0,0 4 0,0 1 0,-2 4 0,0 2 0,0 6 0,-2 2-123,0 7 0,-2 3 0,3-37 0,-2 22 39,-5 10 534,-3 10 1,-16 42 0,-5 24-83,-3 21 1,1 19 0,4 4 0,-1 15-106,-1 14 0,10-43 1,1 2-1,-2 5 1,0 1-1,1 1 1,-1 0-19,1 2 1,0 1 0,-1 3 0,1 2 0,1 1 0,1 2 0,1 1 0,0 1-154,0-2 1,2 0-1,1-1 1,2-2-1,0-2 1,1 0-1,0-3 1,1 0-48,0 0 1,0-2-1,0-8 1,1-1-1,1 44 1,1-10-10,-1-7 1,0-6 0,0-9 0,1-8 528,-1-10 0,-1-4-366,-1-2-43,0-9 0,-1-18 1,-1-25-177,-1-15 1,-4-11 0,1-3 0,-2-4 43,-1-6 1,0-5-1,0-7 1,1-3-120,-1-2 1,1-6 0,1-2-1,2-2 139,1 1 1,1 5 0,3-2-1,0 0-117,0 0 1,1 11 0,2 4 69,3 8 0,9 2 0,5 10 63,8 9 1,-2 12 0,10 18 80,2 8 0,2 9 1,-6 10-1,0 5 110,-2 5 0,-2 6 0,1 10 0,0 6-27,-2 6 0,2 1 0,2 4 0,2 2 3,4 3 0,-7-2 0,1 0 0,-6-6-50,-3-5 0,-1-4 1,-5-7-1,-5-4-11,-5-6 1,-1-1 30,-4 0 0,-4-13 74,-11-5 1,-8-13 0,-19-9-214,-7-6 0,-7-7 0,-1-3 0,-6-6-83,-4-4 0,-3-4 0,-1-4 1,-7-3 36,-6-2 0,-6-6 0,40 24 1,0-1-1,-1 0 0,-1 0 31,-1-1 1,-1-1 0,0-1 0,-1-1 0,-2-2 0,0-2 0,-2 2 0,0-1-30,-1 1 0,0 1 1,-3 0-1,0 0 0,4 1 1,0 0-1,-3-2 1,0 1 104,-1-2 1,-1 1-1,-4 1 1,-1 0-1,3 2 1,-1 1-1,1 2 1,0 1 15,-1 2 0,0 0 0,3-1 0,1 1 0,-6 2 0,1 0 0,1 0 0,1 1 36,0 1 1,0 1 0,1 2 0,1 1 0,6 2 0,1 2 0,-1-1 0,0 2 25,3 0 1,-1 1-1,1 2 1,1 0 0,-40 0-1,5 1 35,8 2 0,15-2 1,14 1 106,6 1-389,-1 1 0,33-1 0,14-1 1,21 1-74,13 1 0,5 5 0,10 1 0,11 3 0,12 1 0,9 0 0,7 0 0,6 0 212,-46-5 1,1 1-1,0-1 1,2 0-1,2-1 1,0-1-1,0 0 1,0-1-8,0 0 1,1-1-1,0 0 1,0-2 0,6 0-1,0-1 1,2-3 0,-1-1 52,1-2 1,-1-1 0,1 0 0,-1-1 0,-8-1 0,0-1 0,0-1 0,-2 0-24,-2 1 1,-1-1-1,-2-1 1,-2-1-1,38-15 1,-12 0 149,-14-3 0,-12 0 0,-19-2 0,-8 1-102,-9-1 0,-7 4 0,-9 0 1,-6 1 184,-6-1 0,-12 0 1,-5-5-1,-12 0-88,-12-1 1,-15-4 0,-8 4 0,-2 1-124,0 4 0,-3 3 0,-9 7 0,46 12 0,-1 1-26,-1 0 1,-1 1 0,1 2 0,-1 0 0,-1 1-1,0 1 1,2 2 0,1 0 5,-49 0 1,49 3 0,0 1-1,-47 4 1,9 4-45,13 4 1,9 1-1,7 2 1,6-2-854,9-2 578,17 0 0,22-4 0,25-2 82,15-3 0,15 1 0,4-1 0,7-1-246,6-1 0,7-1 328,3 0 0,-8-3 0,7-2 0,6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3:49.96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 0 8315,'-7'36'-984,"2"-8"996,5-1 0,0 1 84,0 8 0,5 2-16,3 6 0,8-2 0,4 8 49,2-1 0,5-7-49,4 10 1,5-5 0,8 2-14,-5-9 0,2-3 0,2 1-17,3 1 1,-9-10-38,6 2 1,-4-5-4,8-7 1,-3-1 0,3-7 0,-4 0 18,-2-3 0,-4 2 1,2-3-1,-2 1 75,-1 0 0,2 0-34,6 4 1,-2 0 0,6-2-3,-7-2 1,-8 1 0,1-3-19,7 0 0,-8-2 1,7 3-1,-5-1 11,0 1 0,-4-3 1,2 4 12,4 1 1,-1 2-37,4 1 1,-3 0 0,-2 1-10,1 3 1,1-6-1,1 5-10,2-1 1,2 3 24,2 3 0,4 1 47,7 11 1,-7 0 1,-9 3 0,-3 1-25,-4 0 1,3 0-7,1-1 0,0-3-39,3 0 1,4 1 5,0 6 0,-11-8 0,-4 4 1,-6-3-34,2 12 1,-6-5-1,-2 5 1,-3-4-8,-1 3 0,0-5-1,0 2 0,-4 1 2,0-1 1,-4 3 6,4-3 0,-6 4 0,2-5-9,-2-1 1,2-7-13,0 1 1,1-3 7,-1 10 1,-3-2 8,3-1 0,3 0-6,1-1 0,-2 1 1,2 0 0,0-1 2,4 1 0,4 0 6,0-1 0,6 1 5,2 0 1,1-1 3,7 1 0,4-2-4,3-2 0,2 1-4,-1-5 0,-3 5-6,2-1 1,-6-3 18,-1-2 1,0 3 1,4-3 1,2 1 1,5-4 0,2-2 41,11-2 0,-2-3-34,2-5 1,-9-4-28,-7 0 1,-2-5 1,2 1 1,-11-3 8,2-1 1,1-1 0,12-3 0,-1-2 36,9-2 0,-3-1-25,-2 5 1,0 0 23,-4 4 0,-2 0-12,-5 0 0,-7 2 24,3 2 1,-11 2-1,10 6 0,-5 0-41,5 0 0,5 5 26,4 3 1,-1 2 19,-3 2 0,-2 1-88,-2 3 0,1-2-3,-5 6 1,-4-3-1,-5 7 1,-3-11 19,4 7 0,-4-3 9,4 6 0,0 1-26,3 0 0,1-1 28,0 1 0,1 1 1,3 3 0,-7-11 2,3 2 0,-5-5 12,1 5 0,-3-3 22,-5 4 0,-4 1 31,0 6 1,-5-10-21,1 3 1,1-3-27,-1 7 0,0-4 8,-4-1 1,1-6-3,3 7 1,-1-11 22,5 11 0,-5-11-29,0 7 0,4-4-31,1 7 0,4 2 8,4 7 1,-6-11-8,6 3 0,-4-7-66,8 7 24,-6-11 0,14 10 15,0-7 0,-3-1 28,3-3 0,-3-9 12,11 5 1,-11-4 15,6 8 0,0-4 37,8 4 1,-6-1-13,3 5 1,-3 3-61,3 4 1,-8-6-14,-1 11 1,-8-13 7,5 8 1,-3-6-43,2 7 1,0-9-176,5 0 1,-12-7-138,11 0 1,-10-4-610,11-4 836,-11-3 1,16-15-1,-7-4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3:56.06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4214 3535 8432,'-43'6'319,"-1"6"1,11 4 0,15 10-75,7 7 1,12 11 0,11 2 0,9 6-1,10 2 1,6 5 0,12 6 0,3 1-83,8 3 1,11-3 0,-30-32 0,1-1 0,2 2 0,1-1-24,0 1 0,0 0 1,0-3-1,0-2 1,-3 0-1,0-2 1,41 24 104,-5-10 1,-9-6 0,-8-14 0,-8-3 737,-10-7-656,-15-6 1,-3-23 0,-13-9-95,-5-10 1,-15-5 0,-9 0 0,-8-6-137,-7-8 0,-9-4 1,-7-3-1,-5-2-70,-1 2 1,-7-2-1,5 1 1,0 4-65,2 2 1,-4 2-1,-4-6 1,-11 0-49,33 31 1,-2 1 0,-42-22 0,6 16 0,8 8-16,9 10 0,7 8 225,6 13 1,11 20 0,8 14-56,11 10 1,8 0 0,14 0 0,6 5-59,4 4 0,10 2 0,9 1 0,4 0 22,3 4 0,6-2 0,3 7 0,9 1 10,8 0 1,-29-36 0,1-1 0,40 24 0,0-4 86,-3-4 1,1-2-1,-5-11 1,-5-6-22,-4-3 1,-9-14-1,-4-5-64,-4-6 1,-7-10 0,-2-7 24,-11-12 0,-5-2 0,-16-3 0,-2-1 87,0-1 1,-9-3 0,-5-4 0,-6-5 86,-5-4 1,-7-7 0,-7 0 0,-8-5-217,-5-5 1,-11-7 0,1-2 0,0 2-103,-1 2 0,-1 0 0,28 36 0,-1 0 0,-3-1 0,-2 1-60,-1 0 0,-2 1 1,-3 2-1,0 2 1,-39-18-1,1 8-89,4 10 0,-2 7 0,-1 8 0,7 8 156,10 5 1,13 17 0,18 8 135,10 11 0,5 7 0,16-1 0,1 6-55,2 5 0,2 9 1,4 5-1,7 1-49,7 0 0,10 2 1,7-2-1,8 0 28,11-1 0,5-4 0,12-6 0,-1-1-1,0-3 0,3-4 0,-2-7 1,-5-13-24,-1-11 0,-9-10 1,0-10-1,-8-9 43,-11-8 0,-8-8 0,-11-11 0,-6-7 148,-4-6 1,-6 0-1,0-2 1,-7-2-18,-8-4 0,-7-5 0,-8-9 1,-6-3-124,-6-3 0,-4 3 0,-8 1 1,-1 0-204,-3 0 1,1 5 0,-1 2 0,3 6-65,3 4 0,-6 7 0,-7 4 0,-8 8-82,-3 10 0,7 8 0,7 14-164,6 2 0,20 10 467,9 14 0,9 12 1,7 12-1,6-2 48,4-1 0,6 5 0,8 4 0,5 7 7,6 5 1,4-5-1,10 5 1,8-5-50,9-6 0,5-1 0,5-8 0,1-5 88,-4-8 1,-4-8-1,-6-10 1,-2-7 30,0-7 1,-10-10 0,1-5 0,-7-6 69,-5-2 0,-3-2 0,-8-4 0,-4 1-88,-5-1 1,-9-1 0,-3-3 0,-8-3-69,-7-4 1,-9 0 0,-7 1 0,-5 1-10,-4 1 0,1 6 0,-8-2 0,-2 4-69,1 5 0,-1-2 1,0 5-1,-5 2-91,-10 0 1,-3 9-1,-11 5 1,3 7 51,5 4 0,9 9 0,11 10 148,5 17 1,16 0 0,11 10 0,9-4-63,4-1 0,2 3 1,7-2-1,5 2-27,6 1 1,5 3 0,6 0 0,3 1 8,2-1 1,6 0-1,9-2 1,7-4 21,6-4 0,3 0 0,-2-11 1,-1-4 26,1-4 1,-7-10 0,-5-6 15,-3-4 0,-10-9 3,0-13 1,-13-9-1,-7-16 22,-8 2 1,-16 2 0,-7 8 0,-5-2-10,-3 0 1,-1-6 0,-3 1 0,-4-1-48,-2 2 1,-8 1 0,-7 3 0,-9 0-43,-8 0 1,-12 4 0,-3 2-1,-1 2-30,-4 2 1,-4 3-1,41 14 1,-1 3-1,0-1 1,0 2-37,-48-5 1,16 4 0,20 10 0,12 3 137,9 4 0,3 16 1,2 9 31,4 8 1,7 2 0,17-6 0,4 2-48,3 0 1,13 6 0,9 0 0,12 5-47,9 6 0,13 5 1,1-2-1,0-6 9,-2-7 0,3-5 0,0-6 0,2-5-36,1-6 1,-4-11 0,-8-13-13,-1-11 0,-11-11 1,-9-20 108,-13-6 1,-13-3-1,-11-2 1,-9-5 104,-8-5 0,-9 0 0,-8 4 0,-9-2-58,-7-3 1,-6-2-1,30 31 1,0-1-1,0 0 1,-2 1-71,0-1 0,-3 0 0,-5-2 0,-3 1 0,-6-2 0,-1 1 0,-1 0 0,0 1-78,2 0 0,-1 1 1,1 1-1,-1 2 1,5 3-1,1 2 1,0 0-1,0 3 58,4 2 1,1 2 0,-30-16 285,20 17 0,10 19-94,17 25 0,12 19 0,17 18 0,10 4-222,7 4 1,11 2-1,7 3 1,8 3-3,6 0 0,7-1 0,-25-37 0,2 0 1,1-1-1,1-1 55,1-1 0,-1-2 0,31 31 0,-5-11 0,-5-6-27,-5-7 1,-7-20-50,-2-9 1,-6-24 0,-2-12 0,-12-8 57,-9-4 1,-9-8-1,-10-7 1,-9-7 90,-8-10 0,-5-9 0,-8-10 0,-6-4-104,19 44 0,-1 0 0,-1-6 0,-1-1 0,-1-3 0,-1 0 0,-2-3 0,-1-1-45,-2-3 0,-2 2 0,-6 1 0,-1 0 1,-1 0-1,-2 1 0,0 1 0,0 2-36,0 0 0,0 3 0,5 9 0,-1 2 0,2 5 0,0 2 0,-38-23-15,1 11 0,1 11 0,7 14 217,3 9 0,23 22 0,11 24 1,7 9 83,5 5 1,9 8 0,1 6 0,5 7-51,3 7 0,11 6 0,4 5 1,7 3-92,1-3 0,12-4 1,6 0-1,9 3-42,-21-38 1,1-2 0,1-4 0,2-2 0,35 32 0,-3-12-153,-4-10 0,-4-13 0,-10-13-108,1-13 1,-14-13-1,-5-19 190,-5-8 1,-5-6-1,-12 0 1,-4-4 305,-6-7 1,-4-11 0,-9-11 0,-5-6-168,-6-2 1,1 2-1,-5-7 1,0-9-104,14 42 0,-1 0 0,2 1 0,-2 0 0,-4-3 0,-2 0 0,-2 1 0,-1 0-76,-3-1 0,-2 1 0,-3-2 1,0 0-1,-1 1 0,-1 1 0,2 4 1,0 0-74,4 7 1,0 1 0,-30-28-1,4 11 1,-3 7 108,-4 8 1,2 8-1,7 16 207,3 9 0,15 11 0,9 17 1,11 8-7,8 5 1,0 8 0,5 2 0,2 3-154,5 2 1,9 5-1,9 4 1,5 3-4,6 4 1,8 7 0,5-3 0,5-4-23,5-2 1,4-9 0,-1-5 0,-3-9 74,-3-6 0,-9-10 1,-3-11-1,-3-8-26,-1-7 0,-5-3 0,2-10-20,4-8 0,-8-6 1,3-18-40,-4-1 0,-8 0 0,-14 8 0,0-8-128,-4-9 1,-6-5-1,-5-6 1,-7 3 69,-8 1 1,-6 2-1,-10 3 1,-3 2 148,-4 3 1,0 2-1,-2 7 1,-1 3 205,-2 8 1,-5 6 0,1 9 0,-5 5 28,-3 6 0,2 4 1,7 5 84,3 0 1,11 9-358,10 11 1,12-2-249,15 18 0,17-2 0,7 10 0,5-4 0,4-3 0,8-2 0,10 1 0,4 0 139,3-1 0,4 1 0,3-2 0,-4-2 184,-3-4 0,-1-4 1,-3-5-1,2-4 236,-2-6 1,-6-4-1,-5-6-74,-2-3 1,2-5-78,-4-11 1,-12-2-19,-15-14 1,-15-2-1,-10-9-70,-10 4 0,-4 7 0,3 7 0,-4 0-74,-2-3 0,-7-2 1,-3 0-1,-1 1 37,2 1 0,-3 1 0,2 0 0,-4 3-283,-3 3 0,1 6 0,-4 5 0,2 5 90,6 5 1,7 4 0,10 6 125,4 10 0,9 4 0,14 13 1,6 5-64,8 8 0,5 3 1,8 7-1,4 2 102,7 4 1,6 2 0,8 4 0,2 2 101,-2-1 0,0 0 0,0 2 0,3 0 37,1 1 0,-7-13 1,0-10-1,-2-13 43,-3-11 1,1-11-158,-4-2 1,-7-9-60,0-15 1,-13-9 0,-7-17 68,-6-2 1,-6-1 0,-3 3 0,-4-3-34,-3-2 0,1 0 0,-9-5 0,1 1-37,-3-1 0,-2 1 0,-4-1 0,-5 0-27,-5 1 1,-7-2-1,-1 0 1,-2 0-2,-2 3 1,1 6 0,1 2 0,-1 5 25,0 5 0,7 10 1,-5 6 145,3 7 0,14 11-108,0 10 1,17 16-1,4 13 1,10 1-164,9 4 0,6-2 0,8 4 0,4 0 86,0 0 1,2 4-1,3-1 1,2 0 62,3 1 1,-3-2 0,4 1 0,1-2 64,6 0 1,-1-10 0,3 0 0,-3-10 69,-4-9 1,-3-3-54,4-9-147,-11-3 1,-2-21 200,-15-8 1,-12-13 0,-16-9-108,-6 0 0,-7-2 0,-4 3-62,-3-3 1,-4 1 0,7 7 0,-1-1-95,-3-3 1,-6 3-1,-2-2 1,0 2-67,1 1 1,-1 1-1,2-1 1,0 3-7,0 5 1,6 6 58,2 10 87,-1 5 0,29 24 0,18 16 59,16 10 0,13 7 1,-3-8-1,1 3 158,3 3 1,7 0 0,5 8 0,5-5 7,5-2 1,-2-2-1,-2-2 1,-5-5-61,-6-3 1,-6-9 1,-10-12-99,-6-8 1,-11-12 164,-19-16 1,-11 0-174,-25-19 1,-7-4-1,-10-15-49,3 3 0,-3 6 0,4 4 1,-8-4-201,-5-5 0,-5-4 0,5 0 0,3 2-684,7 5 872,8 7 90,8 8 1,31 18 59,21 10 1,9 11 0,16 10-17,1 11 1,6 6 0,-5-2 0,4 2 64,0 1 0,5-1 0,-1-4 0,0 2 101,-3-1 0,-4-1 138,0 2-179,-11-3 92,-4-7 1,-29-19-224,-16-19 0,-7-5-156,-8-11 0,-5 1 1,-4-6-1,1 5-160,-2 2 0,-2-2 0,-5-4 0,-3-2-49,0 0 0,1 1 1,6 5 189,4 1 66,19 15 0,8 12 10,21 24 0,14 13 0,14 13 0,2 0 138,3-2 0,3 1 1,6 0-1,3 1 1,1 3 1,-4-4 0,2-1 0,-4-5 51,-5-3 1,-5 4 282,-2-1 60,-13-4-210,4-2 1,-36-25-205,-11-16 1,-13-15 0,-8-12-84,-2 1 0,-2 6 0,5 3 1,-5 0-255,-5-3 0,-11-5 0,-9-5 0,-6-9 105,-6-5 1,38 23-1,-1 0 1,-5-5-1,-2-1 1,-1 0-1,-1 0 0,0-1 1,0-1-1,7 5 1,3 0-1,3 1 1,3 0-1,-29-31-105,11 4 0,0 3 0,7 8 0,4 7-246,3 6 0,1 2 28,1 1 944,9 10 0,-1 23-413,16 22 0,11 18 1,13 9-1,4 0-5,4 3 0,2 6 0,7-1 1,3 2 5,4-1 1,7 4 0,5-3-1,2 0 47,2 1 0,2 0 0,0 2 0,-4-3-10,-3-6 1,-1-3-90,-10-9-76,-3-12 179,-11-5 1,-11-32 7,-19-14 0,-7-12 0,-12-3 0,2 0-163,0 2 0,2 0 0,-6-2 0,-4-4-103,-5 1 0,-10-4 0,-4 2 1,-5-2-108,-3-2 0,-3-2 0,5 3 0,4 4-40,5 5 0,5 13 0,5 6 354,3 9 0,11 20 1,9 16-1,11 9 29,6 9 0,14 7 0,6 6 0,9 7 6,10 7 0,6 11 1,-16-36-1,0 2 1,2 2-1,-1 1 19,2 4 1,1 1 0,4 4 0,3-1 0,2 4 0,2 1 0,5 3 0,2 1-55,5 1-1,0 2 1,0 6 0,0 2 0,1 0 0,1-1 0,-1 0 0,-1-1 39,2-2 0,-1-1 1,-2-3-1,-1-1 0,-4-2 1,0-1-1,-5-5 1,-1-1-19,-4-6 1,-1 0 0,-3-3 0,0-3 0,-4-7 0,1-2 0,27 32 113,-6-14-462,-4-16 0,-26-21 1,-13-21 253,-18-24 0,-21-22 1,-14-16-1,-13-13-31,23 31 1,0-2 0,1-1 0,2 0 0,-3-3 0,1 0 0,1 0 0,0-1-57,-1 0 1,0-1 0,-1-2 0,-2 0-1,-2-3 1,-2 0 0,-2-3 0,-2 0-32,-3-2 0,-1 0 0,-2-3 0,-2-1 0,-3-1 0,-3-1 0,-2 1 0,-1-1-18,-2 0 1,0 0-1,11 12 1,3 3-1,6 4 1,2 3-1,-24-23-187,13 24 0,14 23 0,6 19 573,6 16 1,11 10 0,12 21 0,7 8-83,9 10 1,10 20 0,-1-32 0,2 2 0,2 4 0,1 1-42,3 6 1,-1 1 0,3 6 0,0 2 0,3 4 0,1 2 0,4 3 0,3 1-34,3 2 0,2 1 1,-13-27-1,1 1 0,1 0 1,1 2-1,0 1 0,1 1 1,0 2-1,0 0 1,1 2-1,1 2 0,0 0 1,0 0-1,-2-3 0,-1-1 1,0 0-1,0-2 0,-1 1 1,0-2-1,11 21 1,-3-1 73,-7-7 1,-1-4 0,-6-10 0,-1-3 0,-7-8 0,0-3 819,17 28-1144,-7-19 1,-19-43 0,-21-29 81,-21-30 0,-14-27 1,-8-13-1,25 39 1,1-1-45,0-2 0,0 0 0,-2-2 0,-1-1 0,0-2 0,0-1 0,-4-2 0,-1-1 0,-4-4 0,-1 0 0,1 2 0,0-1 0,-5-4 0,-1-1 0,-1-1 0,0 0 0,-4-3 0,-2 0 0,-5-2 0,-3 0 0,-3 1 0,-2 1 0,2 2 0,1 2 0,2 5 0,1 2 0,3 9 0,-1 5 0,4 7 0,1 4 0,3 4 0,2 2-24,-31-16 1,22 25 391,22 28 1,16 7 0,8 22 0,6 3-50,2 6 1,11 20-1,11 18 1,-6-33 0,2 3-75,4 7 1,2 2 0,2 1 0,2 1 0,4 9 0,1 0 0,2 3 0,1 1-25,3 3 0,0 2 0,2 4 1,0 2-1,-13-28 0,-1 1 1,0 0-1,0 0 0,-1 1 1,0-1 23,12 30 1,0-2 0,-2-1 0,-1-2 0,-1 0 0,0-1 0,-3-3 0,-2-2 40,-1-3 1,-3-3 0,-4-9 0,-2-5 0,5 32 0,-7-15 819,-4-15-656,-1-13 1,-2-29 0,-2-27-440,-4-31 0,-4-25 1,-5-10-1,-7-7-29,-6-7 1,6 38-1,0-2 1,-1-1-1,-1-1 1,0 2-1,-1 0 18,0 1 0,0 0 0,-1 0 0,-1-1 0,-3-1 0,-1 0 0,-2 0 0,-2-1 0,-1 0 0,-2 0 0,-1 0 0,-1 2 0,-1 3 0,-2 2 0,-1-1 0,-2 1 0,-2-2 0,-2 1 0,-2 3 0,-3 2 0,-2 1 0,-1 4 0,4 6 0,0 2-205,-38-16 0,12 15 0,11 15 367,11 5 1,4 22 0,14 17 52,11 14 0,18 13 0,17 5 0,11 12-68,10 12 1,-14-40 0,2 1 0,3 3-1,2 0 1,2 1 0,2 1 73,3 1 1,1-1 0,5 2-1,2-1 1,2 1 0,2-1-1,3 2 1,2-1-6,1 1 1,3 1-1,9 2 1,1 0-1,0 0 1,0 0-1,-3-4 1,-2-2 28,-4-4 1,-3-2 0,-4-8 0,-1-1 0,-3-3 0,-2-2 0,-1-3 0,-1-2 204,35 16 1,-18-12 0,-16-18-253,-3-8 0,-16-13 1,-3-16-1,-11-9-317,-8-9 1,-11-12 0,-9-16-1,-10-8 137,-7-9 0,13 39 0,-1-1 0,0-1 0,-2 0 1,-1-1-1,-1 0-18,-1-1 0,-3 0 0,-5-4 0,-2 1 0,-5-3 0,-1 1 0,-1-1 0,0-1 0,-1 2 0,-1 0 0,-6-3 0,-3 1 0,-6-1 0,-2 2 0,-2-2 0,-1 1 0,-1 1 0,1 2 0,2 8 0,2 4 0,9 9 0,2 4 0,4 7 0,1 4-205,-32-3 0,20 21 0,27 23 82,13 14 0,9 8 0,10 1 0,9 10 292,13 11 0,18 14 1,-11-32-1,3 0 0,4 3 1,3 0 75,4 3 1,2 0 0,4 0 0,2 1 0,4 5 0,2 0 0,4 2 0,3 1-34,5 2 0,2 0 1,-18-19-1,1-1 0,1 1 1,4 3-1,0 0 0,1-1 1,-1-1-1,0 0 1,-1-2 19,-3-2 0,-1-1 0,-1-2 0,22 14 1,-2-3-1,-8-9 0,-2-2 0,-6-3 1,-2-3 86,-7-3 1,-2-3-1,31 7 1,-15-11 0,-5-11 48,-3-8 1,-10-15 0,-12-10 0,-10-15-309,-11-14 1,-14-16 0,-16-17-1,-15-10 8,11 43 0,-3-1 0,-3-1 0,-3-1 0,-1-4 1,-1-1-1,1 0 0,0 0-68,0-1 0,1 0 0,-2-4 0,-2 0 0,-2-3 0,-2 1 0,-4-2 0,-2 0 0,-4 3 0,-2 0 0,-3-2 0,-2 0 0,-1 1 0,-2 0 0,0 0 0,-3 1-41,-3-2 0,0 4 0,8 11 0,0 3 0,4 4 0,2 3-164,-26-21 0,31 33 0,33 32 93,13 26 1,20 24-1,14 11 1,17 16 356,-16-35 1,2 2 0,8 4 0,4 0 0,8 4 0,4 1 0,2 2 0,3 0-34,2 3 0,3 0 1,-21-19-1,1 2 0,1-1 1,3 3-1,0 0 0,1 1 1,1 0-1,1 0 1,0 0 19,0-1 0,0-1 0,-2-1 0,23 18 1,-4-2-1,-6-7 0,-2-2 0,-6-4 1,-1-3 86,-4-4 1,-2-3-1,-9-9 1,-2-3 0,30 13 786,-19-6-738,-6 1 1,-36-39 0,-13-12 0,-22-20-50,-15-15 1,-13-11-1,-15-8 1,26 31 0,-1 0-285,-6-4 1,-1 0 0,-3-3 0,-2 1 0,-3-3 0,-2-1 0,-2-1-1,-2-1-11,-3-2 1,-2 0 0,-4-5-1,-2-2 1,20 21 0,0-1-1,-2 0 1,-1-3 0,0 1-1,-1-2-11,-2-1 1,0-1 0,1 0 0,-21-17-1,3 2 1,7 6 0,4 3 0,6 8-1,3 4-382,8 7 0,3 5 246,-18-10 0,45 39 0,30 21 0,19 12 82,14 7 0,24 10 0,-27-19 0,3 2 0,5 5 0,3 1 65,6 6 1,2 2 0,10 8-1,4 2 1,-22-16 0,2 0-1,0 2 1,2 0 0,0 1-1,1 1 180,2 2 1,1 0 0,1 1 0,3 0 0,2-1 0,0 2 0,3 4 0,0 2 0,0-1 0,-3-3 0,0 1 0,-1-2 27,-4-2 0,-2 0 0,-1-2 0,21 17 1,-5-2-1,-15-12 0,-4-3 0,-5-3 1,-1-2 135,-8-5 1,-2-1 0,27 28 0,-27-13 245,-6-3 1,-24-29-247,-19-21 1,-13-25 0,-32-34 0,-8-6-124,26 33 1,-2-2 0,-6-3 0,-2-1 0,-3-3 0,-1-1 0,1-1 0,0-1-94,2-2 1,0 1-1,-4-3 1,-2 1 0,-4-6-1,-3-1 1,-4-5 0,-2-1-112,19 17 0,-2 0 0,-1-1 0,-4-3 0,-3 0 0,0-1 0,-2-2 0,0-1 0,-1 0 0,-1-1 0,-1-1 0,1 1-17,-2 0 1,0 1 0,2-1-1,4 4 1,1-1 0,2 2-1,-17-16 1,5 4 0,15 11-1,5 3-885,-14-21 656,26 31 0,34 23 0,17 18 131,14 13 0,24 21 1,12 23-1,-22-21 0,2 2 295,11 8 0,4 2 0,6 4 1,3 3-1,-18-16 0,1 2 1,1 0-1,2 1 0,0 1 1,1 0-18,0 2 1,1 0 0,0 1 0,4 2 0,0 1 0,-1 0 0,-3-3 0,-1 0 0,0 0 0,0 0 0,-1 0 0,-1 0 27,-1-1 0,-2 0 0,-1-1 0,19 17 1,-3-2-1,-9-10 0,-5-3 0,-9-6 1,-5-1 217,20 31 1,-18-10 0,-14-11 163,-6-7 1,-19-27-247,-16-21 1,-14-24 0,-29-30 0,-5-8-124,28 29 1,-2-1 0,-4-2 0,-2-1 0,-6-2 0,0-1 0,-2-2 0,0 0-246,1-3 0,-1-2 0,-4-3 0,0-1 0,0-1 0,0 0 0,-7-8 0,-1-1 33,-6-6 1,-2-2-1,19 20 1,-2-1 0,-1 0-1,-2-3 1,0 0 0,0 1-1,2 1 1,1 1-1,0 0-51,5 2 1,0 0-1,2 2 1,-11-14-1,3 5 1,12 9-1,4 3-105,-18-21 0,34 33 0,28 25 0,17 10 0,12 8 0,12 9 0,10 8 0,8 11 246,7 10 0,10 7 0,-39-24 0,0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16.838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14 7849 7975,'-14'31'376,"18"-14"-248,14-15 1,2-6 46,6-14 1,-3-5 38,0-9 0,2-1-20,-2-2 0,-2-4-18,0-1 0,-2-2 2,1 2 0,-1 1-111,1 5 1,-2 1-50,-1-2 0,1 1-32,-1-6 0,1-1-7,-1-2 0,-3 0-16,1-1 1,-1 4 32,4-1 1,-7 11-9,1-2 0,-5 7 4,5-7 0,-5 11 6,-1-8 1,-1 4 0,4-10 0,0 10-9,-1-7 0,-1 13-27,2-10 0,-4 11 0,6-8-18,-3 11 2,12-13 2,-2 6 37,12-5 1,1-1-43,4 8 16,-12 3 41,9 9 5,-9-1 17,8 4-13,-5-2-8,-1 6-2,-3-7-37,0 7 33,3-3 4,1 4 21,1 4 47,7 1 8,-7 0 24,7 2-12,-7-2-26,3 4 14,-4-1-28,0 5-28,0-3-37,-4 2 0,-1-3 73,-4-1-15,-3 1 11,2 4-29,-2-4 4,3 4-26,4-8 3,1 2 1,1-2 55,2 4-24,1-4 8,1 2-15,6-6-32,-6 3-17,-1-4 37,0 0-2,-8 0 23,3 0-32,-4 0-13,5 0 1,-4 4-4,7-3-8,1 7-29,1-3 38,7-1-2,-3 4 10,3-7-1,1 3 4,0-4-1,-1 0 1,-3 0 0,3 0-1,-3 0 1,3 0 3,9 0 0,-1-1 27,5-2 66,-13 2 13,-1-3-46,-6 0-58,4 0 4,-5-1-21,-5-3-2,0 3-23,5 0 32,5-2 43,12 6 45,-3-7-17,3 3-15,0 0-23,-11 2-35,5-1-10,-10-1 6,3-4 1,-4-3 15,4 2 13,1-3-12,4 5-6,-1-1 0,1-2-8,0-1 16,-12 4 42,5-3-7,-6 1-19,5-7 6,-1-1 50,-5 1-9,0 4-28,-2-4-44,10 4 1,-5-8 16,7 1-15,-10 4 0,10-2 38,-4 1 0,-5 5 94,1-6-106,-10 9-16,15-16 51,-8 7 48,6-8-41,-5-4 0,-3-1-27,2-3 0,-7 8 0,1 0 1,-3 8-17,6-8 1,-3 9-8,6-9 0,-8 9 70,5-9 1,-6 8-26,10-8 0,-5 3-160,4-9 0,-1 3 142,-2-2 1,0-2-1,1-5 1,-4 7-39,1-3 1,-7 10-1,4-7 0,-7 8 1,3-12 0,-4 10 4,2-7 1,0 4 4,2-7 0,1 3-17,0-6 1,-1 0-7,1-2 1,-2 8-1,2-6 1,-6 12 1,6-9 0,-2 12 19,2-9 1,-4 13 22,1-10-31,-4 9-2,6-12-19,-3 1 6,3-9 1,1-3 1,0 0 1,-3 12 2,3 2-1,-5 8 1,5-8 0,-3 6 0,3-6 1,0 8 17,-1-5 150,1 12 54,4-14-75,4 6 0,5-5-48,4-2-115,-8 10-22,6-2-6,-9 8 39,10-1 4,-3 2-7,4 7 5,0 1 0,1 8 2,2 2 6,-10-2 0,13 6 70,-6-1 1,0-1 96,3-3-1,-12-3-20,19 6-89,-12-3 1,15 4-32,-4-1 0,-9-2 149,0 0 5,-12-4 14,22 2-89,-5-4-123,18 0 110,-1 0-74,-5-4 38,-8 3-57,-5-7-60,0 7-74,1-7-54,7 7-39,2-6 31,3 2 179,-3 0 24,-2-3-5,-3 0 64,-4-2-69,2-3-158,-6 9 69,7 0 1,-3 3 14,4-2 0,-9 1 45,0-4 1,-6 3-2,9-2 1,-9-2 23,6-5 0,-9 5-132,9-5-261,-11 4 506,17-4-67,-9 3 82,12-3-1,3-2-101,-2-3 0,2-1-62,-3 1-31,-12 3-189,9-2-11,-9-1 45,8-2 48,-5-2 360,-5 4-249,0 0 0,2-9 54,6-2 1,-5 4 206,4 1 1,-9 8-24,10-5 0,-12 5-62,6-5-56,-13 7-283,17-11 0,-9 5 135,14-10 1,-9 10 67,-6-4 1,-3 9 1,3-9 0,-6 8 25,6-6 0,-6 6-21,6-8 36,-5 9 1,8-16 27,0 6 0,-1 2 25,1-1 0,-6 4-45,6-10 0,-5 9-17,5-6 0,-5 7-18,5-10 0,-6 11 55,7-11 1,-11 11 25,5-8 1,-7 8-11,4-8 1,-3 6-36,0-9 0,0 9-6,0-6 0,-4 6 28,1-9-13,0 8-28,3-16 1,3 6-11,3-9 0,-5 10 50,2 4 0,-4 8 56,7-8 1,-6 9 100,2-9 1,-2 9-53,5-9 0,-2 5 36,2-7 1,-1 7-65,4-5 1,-7 6-117,4-9 0,-5 9-25,2-6 1,-3 9-34,1-10 104,-6 9 0,11-17-13,-5 3 0,1 5-5,-1 1 0,3 5 170,-1-7-14,1 10-12,0-14-70,-2 13-245,3-11-52,-5 8-224,-3-3-432,-1 3-138,-4 0 0,0 4 0,-4 6 656,3 7 0,-3 1 0</inkml:trace>
  <inkml:trace contextRef="#ctx0" brushRef="#br0" timeOffset="2166">7935 5 6606,'-21'-5'983,"22"20"-656,21 11 1,8 11 0,-10-2-52,-1 0 0,-8-3-131,2 1 1,-4 8-1,6 12 12,-5-2 0,-1-3 0,-6-6 32,4 5 1,-2 0-112,2-5 1,-2 2 0,3 11-19,-2-3 0,1-10-21,3 7 0,-2-6 24,-1 6 1,2-3 5,-3-4 1,-1 2 0,2 5 0,-5-1 22,1-2 1,-2-3 24,-1-4 0,-1-3-12,-2 0 0,0-4-28,-7 4 0,5-7-31,-8 4 1,3-6-45,-6 9 0,3-13-29,-4 6 0,4-7 35,-3 4 0,3-7-11,-3 4 0,2-7-3,-6 7 0,5-8 2,-8 5 0,2-2-4,-8 5 0,1-1 5,-8 4 1,0 4 1,-3 6 1,1-1 0,2 1 0,1-5 0,5 2 0,-1-3-46,5-1 1,1-7 11,-1-3 1,-1-1-21,-6 1 0,0 4-41,-3 0 1,-1 0-160,4-4-35,5 1-158,0 4-149,16-4-388,-1-5 0,13-6 738,22-22 0,26-21 0,28-17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28.875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8 1 9975,'-5'36'344,"2"-2"1,7-11-220,1 4 0,0-7-44,2 9 0,-3-7-31,3 7 1,-1-7 14,1 8 1,-2-7-30,0 9 0,0-9-25,2 12 0,-2-12-29,0 9 1,0-8 13,2 8 0,-2-11 41,0 11 0,-1-11-14,1 11 0,2-8-1,-3 7 0,1-7 0,-1 10 0,-2-12 1,2 18-14,-1-8-10,-3-9 5,7 14-11,-3-9 1,3 16 0,-3 0 1,3-10 3,-2 1 1,-1-12 1,1 9 0,-2-9 0,5 7 0,-4-8-8,5 7 0,-4-7-12,5 8 1,-5-8 7,5 7 0,-2-2 11,7 7 0,-4-6-2,6 4 1,-4-8-22,4 10 1,-5-10-9,5 7 1,-2 1 15,4 10 1,-1-11-4,1 3 0,-4-9-2,2 7 1,-5-9 20,2 12 1,-2-11 2,2 11 1,-3-12-1,4 9 0,-1-4 1,6 6 0,-1-7-3,8 3 1,-7-12-8,7 4 1,-2-1-19,5 3 1,-3 4-8,0-1 0,-3 1 10,3 4 0,-7-12 7,2 5 0,-4-11 10,9 4 1,-8-6-6,11 5 1,-12-6 11,11 4 1,-9-3-1,7 2 1,-9-2-5,4 8 0,-7-9 7,7 6-31,-10-8-5,15 15 0,-4-8 7,11 8 1,-8-7-14,1-5 25,-13-3 23,20 2 10,-11 0-17,11 0-3,-2 7-2,-5-6 0,1 9 0,-2 1 0,7 1-28,-3-1 13,3-7 1,-4-1 14,1-6 3,-1 6 18,1-3 35,-4 4-51,-1 0-4,-3-4 22,3 3-17,2-6-2,5 6 22,2-3-9,2 4-19,1 0 1,0-4-3,-4-3-1,0-2 4,-3-5 0,2 6 1,3-3 0,-7 1-3,2-1 0,-10-1-13,9 2 0,-11-4-46,12 2 12,-15-2 20,18 2 0,-9-2 16,12 1 0,-6-1 8,-1-1 0,-6 0-16,9 0 0,-8 0-11,10 0 39,-13 0-14,20-3 18,-13 2 9,12-2-19,-3 3 1,-1-3-1,1 1 0,-10-1 0,11 3 0,-10 0 0,8-3 1,-3 2-1,-4-2 1,1 3-2,-1 0 1,7 0 0,2 0 0,6-3 31,-3 2 82,-1-2-57,-7 3 14,0 3-43,0 1-31,-3 3-25,9 4 15,-1-3 7,2 6 6,1-6 1,-8 6 10,-4 1 40,-3 0 23,-1 7-57,1-4 1,4 8 93,-1 1-72,-9-9 20,7 9 39,-11-7-35,9 13 7,-3 0-30,-6 4 1,0 0 29,-6-1-12,0-12 0,-3 12-26,1-6 1,0-4-7,1 1-32,-4-10 1,12 19-18,-3-7 1,-1-3 15,1-1 1,-3-6 6,9 10 1,-7-8-3,6 6 1,-3-1 5,3 3 1,-1 1 0,4 2 0,-6-7-4,4 4 1,-7-12-1,4 10 1,-3-4-2,3 9 0,-3-7-1,0 9 1,-2-13-5,5 6 0,-1-3-17,6 5 1,-3-5 6,8 1 0,-9-6 0,7 3 0,-5 0-23,7 5 0,-6-7 16,1 7 0,-4-10 18,2 10 1,-5-10 10,5 7 1,-5-7-7,9 5 1,-7-6 5,13 1 0,-11-5-7,13 5-36,-14-6-56,23 10 17,-13-6 63,12 4 0,-3 0 15,0-4 1,-10-4 14,3-6 1,-10-1-3,12 1 0,-9-1-12,6-2 0,-9 0 6,7 3 29,-13-4-3,19 6-32,-9-3-5,13 3-6,-1 1 0,4-4 20,1-1 41,0-3-26,-4 0 40,-4 0-4,-4 0-75,-3 3 6,6-2-8,-2 2 0,10-3-1,-1 0 0,-10 1-1,-2 2-30,-13-3 40,23 4-1,-13-4 10,16 0 1,0-3 1,-1 1 0,-7-3 4,0 2 1,-8 1 4,10 2 0,-12 0 27,10 0-40,-16 0-2,20 0 1,-9-2 1,12-1 1,-6 1 8,-2 2 1,-8 0 2,9 0 1,-6-3 16,9 1-8,-16-1-21,21 3 1,-13 0-8,15 0 1,-10 0 4,0 0 1,-10 0-1,14 0 1,-11 0 4,7 0 8,-12 4-11,15 0-1,-12 6 0,13 4-1,-2 3 0,-4-2-1,2-3 1,-9-1 28,8 4 0,-8-6 63,3 5 43,-7-5 51,9 14-100,-8-3 1,8 9-25,-1 1 1,-6-5 23,2 2 0,-8-8-13,10 8 1,-10-9 9,10 9 0,-8-9-50,5 4 1,-4-4-37,1 6 0,-1-3-5,1 6 0,-4-9 5,2 9 0,-5-7-6,5 9 0,-4-7 24,4 4 1,-4-4-9,7 5 1,-4-9-6,8 9 1,-6-9-1,7 9 1,-9-8-6,11 11 1,-11-12 3,6 7 0,-3-5 0,3 7 1,-4-6 0,1 2 0,-4-9 0,9 1 0,-6-4-6,11 1 0,-8-5-46,14 3 1,-12-3-30,9 2 37,-12 0 27,18 1 0,-8 2-10,12 2 0,-9-5 25,-4-1 1,0-3 22,8 3 0,-2-1-13,2 0-14,-12-3-59,13 3-4,-11-3 38,6 0-25,3-1-12,-5-3-72,1-3-74,-6-1-126,-3-7-297,-2 3-347,-6 1 0,0 0 0,-1 3 656,-6 0 0,3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38.862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17 0 6126,'-12'35'491,"8"2"1,8-8-365,13 1 0,0-10-6,9 8 1,-7-9-59,9 5 1,-8-7-14,6 7 1,-11-9 41,5 10 1,-1-1-48,4 9 0,4 1 7,3 0 0,0-3-9,4-6 1,-1 2-20,-1-2 1,-7-5 11,-2 1 0,-2-6-6,4 4 1,7 0-35,8 2 0,-9-5 18,3 1 1,-7-3-10,5 5 1,-8-4-13,2 4 1,-4-7 1,10 5 1,-5-6 8,9 4 1,-9-4-4,7 4 0,-10-4 24,4 4 12,-13-6 1,17 9-1,-4-3 0,-1-2-16,5 2 0,-9-7-19,11 3 1,-11-5-27,9 3 7,-16-5 12,22 5 0,-8-3 4,17 5 0,-12-4 1,-2-3 0,-7 0 0,8 3 0,-11-1 1,10 1 25,-10 2-2,15 1 1,0 2 58,5-1-25,-13-2-22,9 3 3,-14 2 47,9 5-82,-2 3 0,-1 0 8,3 2 0,-5-7 11,-1-2 0,-10-3 52,7 5-18,-9-7-54,14 13-11,-10-3 3,6 10 1,-1 4 16,-1 0 0,-7-8 22,1 0 0,-7-8-6,4 10 1,-4-11 12,4 7 0,-5-7-4,5 9 0,-5-9 31,3 9-50,-4-10 0,5 22-7,-1-6-15,-2-6-9,1 10 19,-2-6 1,5 11 8,0 2 0,-4-10-9,-3-1 0,-1-7-2,3 12 1,-1-13 3,2 9 0,-3-11-10,3 10 1,-2-9-3,4 11 1,-4-7-6,4 11 0,-4-12-16,2 8 1,0-4 21,4 9 0,-2-8-9,1 5 1,-6-11-6,3 7 0,-2-5-37,4 10 30,-3-14 9,5 19 0,1-15 0,8 11 1,-3-9-2,3-3 1,-6-7-21,5 4 1,1-3 7,6 4-12,-9-9 4,12 8-17,-10-9 40,12 8 1,4-5-9,4-2 1,-10-4-35,1 0 27,-14-6 7,21 6 3,-16-6 6,13 4 0,-3-3 13,1 1 0,-6-1-1,0 0 1,-9 2 10,9 0 32,-14-4-25,19 8-15,-17-5-2,16 3 1,-2 1-3,5-5 28,-11-1 31,13-2 3,-12 0-5,15 7-34,-10-3 21,3 2 0,0-5 1,4 1 66,6 0-45,-15-3 54,12 7-16,-15 1-77,12 6 0,1 4-12,-2-1 0,-4-3-16,-2 1 0,-9-6-2,5 6 1,-6 0 19,5 4 0,-8-2-2,2 5 0,-6-8 3,6 8 0,-5-10-11,10 7 0,-6-5-3,8 5 0,-8-3 18,8 6 1,-11-5 18,4 9 1,-8-6-1,4 11 1,-8-9-4,4 8 1,-7-10-8,7 10 1,-4-9 11,6 9 1,-5-10-22,3 10 0,-3-3-10,2 10 1,-2-9 1,5 5 0,-4-10-11,4 7 0,-4-10-5,4 10 0,-5-7 8,2 9 1,-2-9-5,3 9 0,-3-8-1,5 10 0,-4-11-4,4 7 0,-7-6 2,5 10 0,-3-11-1,5 9 1,2-5-4,3 8 1,-3-8-6,2 1 0,-1-4-6,1 4 0,0 0 7,0 2 1,1-1 4,-1 1 0,-3-9-4,1 5 0,-6-12-14,6 10 1,-2-9-5,7 9 1,-7-7 3,6 4 0,2 0 22,9 5 0,-5-6 8,3 1 1,-12-5-14,8 4 1,-11-5 6,6 4 0,-6-3 11,6 5 1,-5-5 8,7 6 0,1-1 4,6 4 0,-6-7-19,6 2 1,-10-7-19,8 4 0,-11-5-84,5 3 50,-11-7 32,15 14 1,-2-10 19,12 11 0,1-3-5,0 2-33,-14-8-137,6 7 24,-11-8-137,8 10-349,-10-8-353,-4-7 879,-8-5 1,-1-5-1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44.681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7492 0 6723,'-15'15'983,"4"8"-684,15-9 1,-5 13-220,-2 2 1,-3-7 14,-8 5 1,-1-4-22,-2 8 1,2-4-29,1 5-26,3-13 0,-1 16-45,3-9 1,3-2 60,0 2-25,4-12 1,-8 18 104,1-6-74,2-6 0,-8 8 22,-2-8 0,-2-1-3,-4 1 1,3-6-20,-12 7 1,8-8-19,-8 5 1,2-3-1,-4 2 0,2 1-1,0-1 1,2-2 42,-5 3 1,8-6-4,-5 6 0,-1-6-8,-8 3 1,-4-5-8,-1 2 1,-1 0-19,4 0 1,8 0-6,0-4 1,10 1 7,-6 0 1,-4-2 7,-9-1 0,6 1 0,-6-4 0,16 0 76,-6-3-40,16 0-58,-17 0 0,9-1-3,-12-2 0,5-1 15,1-2 0,10-2-3,-10 3 0,10 0-2,-10-1 0,11 3 52,-5-3-23,12 1-4,-18-4 10,9 0-34,-12 1 0,-3-1-7,1 0 1,4 3-9,1 1 0,8 2 8,-8-3 1,4 0 7,-6-3 1,7 4 28,-5-1 0,10 0-29,-4-3 1,9 3-23,-9-3 0,5 5 2,-11-5 0,8 3-7,-8-3 1,2 0-7,-5 1 1,1 2 9,-1 0 0,2 4 14,-2-1 1,9 2 2,-8 1 1,8 1 31,-18 2 0,15-1 14,-11 4 1,4-3-4,-4 3 0,1-4-46,4 4-9,12-4 0,-9 3-25,6-2 1,3-1-7,-3 4 1,6-1 13,-9 4 0,8-3 5,-8 0 1,11-1 1,-11 4 0,10 1 0,-7 1 0,12-1 0,-18 10 0,13 1 0,-10 8 0,7-5 0,2-4 1,3-3 1,-6 6 0,2-2 7,-2 2 0,2-2 4,-5 5 0,5-5-3,-5 5 1,2 2 5,-2 4 0,5-3-11,1 3 0,7-11-11,-5 8 0,6-2 3,-3 8 1,1 0-4,-4 3 0,1-4-5,0 3 0,-4-2 9,-3 5 0,1-1 1,-3 4 0,3-1-6,-3 4 0,0-1 5,3-2 1,2-2 0,0-1 0,3 1 2,1 2 1,-1 1-1,1 3 1,0-2-6,-1 4 1,1-6-12,0 0 0,-4-3 4,1 1 0,-1 4-22,1-1 1,2 1-77,1-2 1,-1-3-202,4-2 188,5-14 0,-7 7-11,1-8 125,3-4 1,-13 8 36,2-4 0,2-2 15,-5 0 1,8-7 36,-11 6 0,8-6-47,-11 3 1,-1-1-27,-4 1 0,-5 0-12,2 1 1,7-4-39,1 1-119,14-9 38,-14 10 40,9-10 1,-12 6 46,0-3 0,8-1 20,-2 1 1,11 0-4,-11 0 1,8-1-9,-8 1 1,6-3 14,-6-1 0,9-2 17,-6 3 0,8-2 32,-8 5 1,8-5-18,-11 4 1,7 0-8,-13 3 0,9-3-11,-9 4 0,4-4-4,-6 7 1,1-1-5,1 4 0,7-4 4,-1 1 0,7-4 1,-7 4 1,11-7 0,-11 4 0,1-4 8,-9 3 1,1-4 20,-2-1 1,3 0-15,0 2 0,6 1 4,0 0 0,9 0-17,-6 3 1,5-4-12,-11 3 0,8-2 4,-8 5 1,1-3 1,-7 0 0,2 4 2,-5 2 1,10 0 0,-1 6 0,9-8 0,-3 8 0,-2 0-1,-4 6 0,-5-2-14,-4 1 0,-1-1-42,-1-1 1,4 1-12,4-1 1,3-3 12,3 0 1,1-4 3,-7 1 1,-2 3 34,-6 0 0,0 5 24,3 1 1,1 2 6,5-2 0,3 3-4,2-3 0,1 4-9,-1-1 1,1 2-17,-4 0 0,1 8-4,-1 1 1,3 5-9,6-1 0,2-1 15,4-3 1,3 1 11,3-1 0,1 0 0,2-1 8,2 1 0,2-9-5,1 7 1,2-1 15,-2 12 0,2-3 15,1 1 1,0-1-19,0 3 0,0-1-17,0-2 1,1-2 0,2-3 1,-1 0 7,3 2 0,-2 5-5,3 1 0,-3 1 8,3-7 1,-4 0-9,1-2 0,-2 3 7,-1 2 1,0-1-9,0 2 1,-4-5-4,-2 1 1,-3-5 0,-2-4 1,-1 3-3,-5 0 1,4-4-1,-4-1 0,-3-1-40,-6 3 1,5-8-92,-2 0 0,1-4-84,-7 1 0,4 1-553,-4 2-215,12-10 0,-11 13 946,21-13 1,3 8 0,14-6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4:23.49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320 329 8254,'0'-40'-46,"-9"-2"537,-4-5 1,4 3 491,2-9-492,5 17 1,13-6-1,9 22 1,2 16-165,12 24 1,-1 17 0,7 17-83,0 3 1,-7-6 0,-2-4 0,0-3-1,0 3 1,-4 4 0,6 9 0,1-2-1,-3-5 1,4 11 0,-6-2 0,2 7-1,5 7 1,-7 1 0,-1 1 0,-1-2-1,0-3 1,-1 0 0,-6 5 0,0-3-1,0-1 1,-6-8 0,-3 7 0,0 3-1,0 2 1,-7-1 0,3-1 0,-5-5-1,-2-2 1,7-1 0,0-3 0,-3 1-1,-2-1 1,-2 4 0,0-3 0,0 1-1,0 2 1,0-7 0,0 2 0,0-6-1,0-5 1,-2-6 0,-2 6 0,-5 0-1,-2-2 1,-3-2 0,-6-9 0,0 2-1,0 5 1,0-3 0,0 10 0,-2 1-1,-4 3 1,1 2 0,-6-3 0,0-1-1,0-3 1,4-2 0,-4 3 0,0-6-46,0 1 1,4-4 0,-4 6 0,2-3-201,5-3 0,-5 4 0,3 0 0,1 2 0,3 4 0,2-4 0,0 0 0,0 0 0,0 0 0,0-6 0,0 4 0,0-3 0,0 1 0,0 8 0,2-4 0,3 3 0,2-1 0,1-7 0,-3 8 0,2 3 0,-3 8 0,-2-10 0,1 5 0,1-2 0,3 0 0,-1-1 0,-3-3 0,1-8 0,3-4 0,2 5 0,-5 2 0,5 2 0,2 4 0,-4 3 0,4 2 0,0 0 0,0 0 0,2 7 0,7-3 0,0-4 0,0-5 0,0-1 0,0 6 0,0-3 0,0-3 0,0 3 0,3-6 0,1 3 0,3-1 0,8 0 0,-1 7 0,1 0 0,-1 0 0,3-7 0,-3 1 0,3-1 0,3-2 0,-2 4 0,-2-6 0,-3 0 0,2 0 0,3 4 0,0-4 0,-2 0 0,-3 0 0,0 6 0,7-2 0,-2 3 0,-5-3 0,5 3 0,-5-10 0,5 1 0,2 2 0,0-7 0,0 5 0,0-5 0,0-2 0,7 6 0,-1 1 0,-1 0 0,-3 1 0,4-3 0,1 6 0,0 0 0,2 0 0,-1 2 0,6 5 0,-8-3 0,-3-1 0,-1-8 0,2 8 0,3-1 0,-3-2 0,-2 4 0,-2-6 0,0 2 0,0 5 0,0 8 0,0 3 0,0-3 0,0-2 0,-6-2 0,-1 2 0,0 1 0,-2-3 0,7 4 0,-7-11 0,3 5 0,-1 2 0,-2 6 0,5 1 0,-5 0 0,-2 1 0,4 1 0,-4 7 0,0-5 0,-1-2 0,1-5 0,-4-9 0,1-1 0,-1 1 0,-3 10 0,-2-1 0,0-2 0,0 0 0,0-4 0,0 11 0,0-5 0,0-6 0,0-3 0,0 3 0,0-2 0,0-3 0,-2-2 0,-3 4 0,-1-4 0,1-2 0,-6 7 0,0-3 0,-2 5 0,0 2 0,1 6 0,-3 1 0,2-1 0,-3 3 0,-2-7 0,-2 5 0,0-5 0,0-2 0,0 7 0,0 2 0,0-1 0,0 1 0,0-2 0,0-5 0,0 2 0,0 3 0,1-3 0,-1-10 0,0-6 0,0 1 0,-3-7 0,1 7 0,-2-2 0,-1-1 0,12 3 0,-11-2 0,-1 6 0,3 5 0,0-5 0,2-2 0,0-2 0,0-5 0,0 8 0,0-1 0,0 0 0,0-5 0,0-4 0,0-2 0,0 3 0,0 3 0,7-4 0,-1 5 0,1-5 0,2-2 0,-7 2 0,7 3 0,-2 1 0,-1-1 0,8-3 0,-5-2 0,2 2 0,4 5 0,-3-12 0,1 5 0,2-2 0,3 0 0,0 2 0,-2-1 0,-3 1 0,2 0 0,3 0 0,2 0 0,0 2 0,0 5 0,0-5 0,0 5 0,0-3 0,0 3 0,7-3 0,0 7 0,-3-2 0,-2-4 0,5-3 0,0-2 0,-1 2 0,3 5 0,0-5 0,6 4 0,-1-4 0,1-2 0,-4 3 0,3 1 0,1 3 0,3-3 0,2-2 0,0 0 0,0 3 0,0 1 0,7 1 0,4-5 0,6 5 0,-3-5 0,8 5 0,-7-5 0,3 4 0,2 1 0,-7-5 0,-2-6 0,-8 1 0,6-1 0,-1 8 0,-5 1 0,3 6 0,-4-2 0,-2-5 0,-2 5 0,-2 0 0,-3 0 0,3-1 0,-5 6 0,2-8 0,0 1 0,-2 2 0,5 0 0,-7 6 0,0-4 0,0-2 0,4 4 0,-4-2 0,0 3 0,0 1 0,-1 7 0,-3-9 0,4 5 0,2 2 0,-5 0 0,6 0 0,-4-2 0,-3-5 0,-1 5 0,1-5 0,4 5 0,2 2 0,-7 0 0,3 2 0,-3 2 0,3 3 0,-5-1 0,7-8 0,-2-3 0,-1-1 0,1-8 0,-7 5 0,0-2 0,0-4 0,0-3 0,0 0 0,0 2 0,0 3 0,0 6 0,0-6 0,0 0 0,0 1 0,-7-3 0,-2 6 0,1 0 0,-1 0 0,-5-7 0,6 3 0,-4-3 0,-3 3 0,-3-3 0,-2 7 0,0 0 0,0 1 0,0-6 0,0 7 0,0 1 0,0-3 0,0 6 0,0-5 0,0 1 0,0 0 0,0-2 0,0 2 0,0-6 0,0-5 0,-6 0 0,-3 3 0,0 1 0,0-1 0,-4-1 0,4 1 0,0 3 0,0 3 0,-4-6 0,6 1 0,1-3 0,-3-3 0,7 2 0,-7 4-328,0 8 0,7-12 0,-5-2-164,5-2 0,0-1 0,-5 3 0,9-6-492,-8-1 656,8-9 0,-11-17 0,9-25 205,0-17 0,-5-18 0,-7-18 0,-2-1 0,-2-4 0,0 0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4:30.51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1654 18301 6709,'-49'-47'-8,"-1"0"0,1 1 0,-17-22 0,3 0 0,3 5 0,2 2 0,11 8 0,3 4 63,8 8 1,1 4 0,-20-5-1,4 33 1,0 22 107,-1 27 1,8 31 0,20-18 0,1 5 0,2 9 0,3 4-75,0 8 0,2 4 1,6-18-1,1 3 0,2 1 1,2 4-1,2 1 0,2 1 1,1 5-1,1 0 1,2 2-20,1 3 0,2 2 0,2 1 0,4 6 1,3 1-1,0 2 0,-3-20 0,0 0 0,0 1 1,1 1-1,1 1 0,1 1 0,0 1 1,1-1-10,0 2 0,0 0 1,1 1-1,0-1 1,1-1-1,1 0 1,0-1-1,-1 0 0,-1-3 1,-1-1-1,1 0 1,-1 0-1,0-2 1,1 0-1,-1 0 1,0-1 27,4 22 0,1-1 1,0-1-1,-1-7 0,-1-1 1,2-2-1,-2-8 0,1-3 1,1-2-1,7 21 1,1-7 155,-2-15 1,0-6 0,15 20 0,-11-44-1,-2-29 1,-3-26 0,-8-43 0,-7-29-148,-9 29 0,-4-6 0,-5-16 1,-3-6-1,0 17 0,-2-3 1,0 0-1,-1-6 0,0-1 1,-1-2-29,-1-6 0,-1-2 0,1-1 0,0-3 1,2-1-1,-2-1 0,4 19 0,-1-1 0,0-1 1,1 0-1,0-2 0,0 0 0,1-1 1,0 0-10,0 0 0,-1 0 1,2-1-1,-1 0 1,0-4-1,0 0 1,0 0-1,0 0 0,0 2 1,0 2-1,0-1 1,0-1-1,0-3 1,0 0-1,0 0 1,0-1-58,0-1 1,1 0-1,-1-1 1,-1 1-1,-2 1 1,0 1-1,-2 0 1,0 1-1,0 3 1,0 1-1,-1 1 1,-2 2-1,-5-17 1,-2 2-1,-2 3-41,-1 6 0,-1 4 0,-3 2 0,0 10 0,-3 3 0,0 4 0,-18-19 0,-1 6 0,5 14 0,-2 7 233,7 15 1,-1 7-1,-30-1 1,19 57 0,5 34-88,26-15 0,2 7 0,-5 20 0,2 7 1,2 15-1,2 6 0,7-25 0,1 2 1,1 2-40,-1 6 0,2 3 0,2 2 0,1 6 1,3 3-1,1 1 0,2-18 0,2 1 0,1 1 1,0 1-1,0 2 0,1 1 0,1 0 1,1 1-10,1 2 0,0 0 1,1 0-1,2 1 1,2 4-1,2 1 1,2 0-1,1-1 0,1-2 1,2-1-1,1 1 1,1-1-1,0 2 1,2 1-1,0-1 1,2 0-1,0 1 0,2-1 1,0 0-1,2 0 1,1-1-1,0 1 1,2-2-1,2-1 0,-1-4 1,2-2-1,1-2 1,1-1-1,-2-7 1,0-1-1,1-2 1,1-2 60,9 13 1,1-2 0,-1-5 0,-7-14 0,-1-3 0,-2-4 0,7 9 0,-2-6 122,18 23 1,-8-42 0,-6-45 0,-8-22-287,-4-20 1,-6-28-1,-17 21 1,-3-4-1,-1-11 1,-2-4-50,1-10 1,-3-3-1,-2 19 1,-1-3 0,-1 0-1,0-7 1,-1-1 0,1-1-1,-2-5 1,0-1-1,0 0 56,-1-1 0,0-1 1,1 0-1,-1-2 1,0-1-1,1-1 1,-1-3-1,1-1 1,-1 0-1,1 21 0,1 1 1,-1-1-1,1-1-28,-2-5 1,0 0-1,1-1 1,-1 1-1,1 3 1,0 1-1,0 0 1,0 0 0,-2-3-1,-1-2 1,0 2-1,-1 0 1,0 4-1,-1 0 1,0 2-1,-1 0-20,-6-22 0,-1 2 0,-2 0 0,-3 3 0,-1 0 0,-4 3 0,-1 8 0,-2 1 0,-1 4 0,0 6 0,-1 2 0,-1 4-82,-17-19 0,-3 8 0,8 20 0,-1 8 0,-30-6 0,16 35 327,13 31 1,16 36 0,18-4 0,3 8 0,0 13 0,2 5-75,-1 16 0,2 6 1,5-19-1,1 3 0,1 3 1,1 10-1,1 3 0,1 1 1,2 5-1,2 0 1,0 1-29,0-23 0,0-1 1,2 2-1,1-1 1,2 4-1,2 1 1,2-1-1,1 2 0,2 3 1,1 1-1,3 0 1,0 1-1,4 6 1,1 0-1,2 0 1,2 2-13,-3-15 0,1 1 0,1 0 0,1 0 0,1-1 0,-1-1 1,1 0-1,0-1 0,1 0 0,1 0 0,2 3 0,1 0 0,1-1 1,0 0-1,0 0 0,-2-5 0,0 1 0,0-2 0,0 0 1,1-1 20,7 14 0,1-1 0,0-1 0,0-3 1,-2-7-1,0-1 0,0-3 0,1-2 0,10 12 1,0-3-1,0-5 0,-5-9 0,-2-4 1,0-5-15,12 11 1,-2-9 0,-12-16 0,-2-7 0,25 3 0,-3-18-86,3-18 1,-16-35 0,-5-36 0,-29 18 0,-5-6 28,-2-14 0,-4-5 0,-2-19 0,-4-5 0,-2 21 0,-2-2 0,-1-1 0,-1-6 0,-1-2 0,0-1-59,0-4 0,0 0 1,-1-1-1,-1-1 1,-1 0-1,0-2 0,3 20 1,0-2-1,0 0 1,-1 0-1,0-3 1,0-1-1,0 0 0,-1-1-3,-1-4 1,0 0-1,-1-1 1,0 0-1,-1 3 1,0 0-1,-1 0 1,-1-1 0,-2 0-1,-1-2 1,-1 1-1,0 1 1,-1 2-1,-1 0 1,-1 1-1,-1 0 0,-1 0 1,0 0-1,-2 1 1,-2 2-1,-2 3 1,-3 0-1,-1 2 1,-2 1 0,0 1-1,-2 2 1,-1 0-1,0 2 1,0 5-1,0 0 1,-1 3-1,0 1-61,-9-13 0,0 3 0,0 4 0,-13-13 0,0 9 0,12 21 0,0 8 0,-35-9-123,8 33 0,21 38 0,0 26 0,6 34 368,24-27 1,3 7 0,2 13 0,5 6 0,2 10 0,6 4 0,3 8 0,5 2-42,3-30 1,2 0 0,2 2 0,2 2 0,1 2 0,4 0 0,5 6 0,4 1 0,0 2 0,3 4 0,0 1 0,2 1-21,-6-19 0,1 0 1,1 1-1,0 1 1,3 2-1,0 0 1,1 1-1,2 1 0,2 6 1,2 2-1,1 0 1,2 0-1,2 3 1,1 1-1,2-1 1,1 1-8,-6-17 1,0 1-1,1 0 1,0-1 0,1 1-1,-1-1 1,0-1-1,1 1 1,-1-1 0,1-1-1,9 15 1,-1-1-1,1-1 1,-2-1 0,-3-7-1,-2-1 1,0-2 0,-1-1 16,7 13 1,-1-2 0,0-4 0,-5-13 0,-1-3-1,0-4 1,15 17 0,-1-7 0,-6-12 0,0-5-45,-7-12 1,-2-7 0,22 4-1,-15-27 1,-7-15-28,-7-16 0,0-29 0,-10-31 0,-15 26 0,-1-5 0,0-14 0,-3-5 0,-3-12 0,-4-4 0,0 22 0,-2-2 0,0 0 0,-1-4 0,0 0 0,0-2 22,0-3 1,-1-1-1,0-2 1,0-2-1,0-1 1,-1 0-1,0-2 1,-1-1 0,-1 0-1,-1-6 1,-2 0-1,-1-1-84,3 21 1,-1-1-1,-1 0 1,-2-1-1,-2-5 1,-2-2-1,-2 0 1,-2 0 0,-2-2-1,-2 0 1,-2 0-1,-1 1 1,0 1-1,-2 1 1,-2 0-1,0 1-4,-3 0 0,-1 1 1,-2 0-1,1 2 1,2 3-1,-1 0 1,-1 2-1,0 1 1,0 3-1,0 0 1,-1 2-1,1 1 1,-9-15-1,1 1 0,-1 3-57,5 6 0,0 3 0,-1 6 0,-18-13 0,-1 13 0,16 26 0,1 9 0,-27 0-123,19 33 0,17 36 0,19 31 0,5 22 344,8-33 0,3 4 0,5 13 1,3 5-1,0-12 0,2 3 1,2 1-1,3 5 0,3 2 1,2 0-29,3 6 0,3 0 0,2 1 0,2 5 1,1 1-1,3 0 0,-7-22 0,2-1 0,1 1 1,0 1-1,2 2 0,-1 0 0,2 1 1,-1 1-10,2 2 0,0 0 1,1 1-1,1 1 1,4 4-1,1 2 1,1 1-1,1-1 0,1 4 1,2 0-1,0 0 1,1-1-1,2-1 1,0-1-1,1-1 1,1-1 8,0 0 0,1-1 0,0-1 0,-1-2 1,-5-8-1,0-1 0,-1-1 0,-1-1 0,7 13 1,-2-2-1,-1-3 0,-5-9 0,-1-3 1,-1-2-13,13 16 1,0-5 0,-4-9-1,0-8 1,-10-20 0,1-5 0,35 19-59,-8-22 0,-13-20 0,-8-27 0,-12-27 0,-13-30 0,-13 18 0,-3-6 0,-3-15 0,-2-4 0,1-8 0,-2-2 0,-1-5 0,-1-1 0,1 29 0,0-1 0,-2 0 0,-1-1 0,-2-1 0,0 0 0,0-2 0,-1-1 0,-1 0 15,1-2 0,-2-1 1,-2 0-1,-4-8 0,-3-1 1,-1 0-1,-1-3 0,-3 0 1,-1-1-1,-3-1 0,-2-1 1,-2 1-16,6 21 0,0 0 0,-2 0 0,1 0 0,0-2 0,-1 0 0,0 0 0,-1 1 0,-1 0 0,-2 0 0,0 0 0,0 1 0,0 2 0,1 1 0,0-1 0,0 2-81,-10-17 1,1 0-1,-1 4 1,5 8 0,-1 3-1,0 6 1,-13-11-1,0 8 1,6 10 0,1 5 3,7 13 0,1 7 0,-19 0 0,12 38 260,15 17 0,3 30 0,18 19 0,3 22-187,2-37 0,2 4 0,5 14 0,3 4 0,4 9 0,5 4 0,-2-25 0,3 2 0,2 0 38,3 5 1,3 1 0,1 2-1,4 7 1,1 2 0,2 1-1,3 0 1,1 1 0,1 0-1,0 2 1,1-1 0,1 2-5,-11-21 0,1 0 0,1 0 0,1 0 0,2-1 1,2 0-1,1 0 0,1 0 0,1 3 0,2 1 1,0 0-1,0-2 0,0-5 0,0 0 0,0-3 1,1 0-31,11 13 0,0-2 0,-2-3 0,-8-11 0,-2-3 0,-2-6 0,5 0 0,-3-6 0,27 25 0,-14-20 0,-6-27 0,-7-11 0,3-13-2,1-13 0,7-16 1,-6-33-1,-24 19 1,-4-5 1,1-10 0,-4-4 0,-4-10 0,-4-5 0,-4-8 0,-2-3 0,0-2 0,-1-2 0,-1-4 0,0-1 0,-1 4 0,-1 0 0,-1-6 0,-2 0 0,-4 1 0,-2 1 36,-3-2 1,-3 0-1,2 31 1,-2-1-1,0 0 1,-2-4-1,-1-1 1,-1 1 0,-2 0-1,-2 0 1,-1 1-37,0 1 0,-3 1 0,0 1 0,-1 1 0,-1 2 0,-1 0 0,-3-3 0,-1 1 0,-2 1 0,-1 1 0,-2 2 0,-1 0-99,-2 3 1,-3 1 0,0 2-1,2 5 1,-1 3 0,0 2-1,-22-15 1,0 6 0,11 10-1,1 5 18,11 11 1,1 7 0,-20-1 0,20 30 0,8 21 135,9 25 0,7 27 0,12-29 1,1 2-1,1 6 0,1 1-3,0 7 1,1 1-1,4 8 1,2 3-1,4 10 1,4 2 0,2 2-1,2 2-2,5 3 0,2 1 1,-5-28-1,1 2 0,1 0 1,4 3-1,2 1 0,1 0 1,3 4-1,2 0 0,1 1-24,4 0 1,2 1 0,2 0 0,4 0 0,1 0-1,2-2 1,2 0 0,2-1 0,-1-1 0,-2-3 0,1-1-1,-1-1-26,-2-3 0,1-1 0,-2-5 0,12 9 0,-3-6 0,-9-13 0,-1-6 0,28 15 0,-9-25 0,0-10 0,0-16 0,0-13 1,-4-16 1,-5-22 0,1-22-1,-8-20-1,-23 31 0,-4-2 0,-3-7 0,-3-2 0,0-12 0,-4-3 0,-1-5 0,-2-1 0,-1-5 0,-1-1 0,0-5 0,1-1 0,-3 0 0,0-1 0,1-3 0,-2-2-2,0 34 0,-2 0 0,-1-1 1,-2-1-1,-3-1 0,-2 1 0,-2-1 1,-3-1-1,-1 1 0,-2-2 0,-1-1 1,-2 0 1,-2-3 0,-2-1 0,-1 2 0,-2 2 0,-2 1 0,-2 1 0,-4 1 0,-2 0 0,-2 2 0,0 2 0,-1 1 0,-1 0-99,1 2 1,-1 0 0,0 1-1,3 2 1,-1 1 0,1 2-1,-17-20 1,-1 3 0,3 11-1,-1 4-65,6 11 0,-1 7 0,3 17 0,1 6 0,-33 1 0,7 21-78,11 23 1,11 17-1,16 29 1,8 16 276,16-39 0,3 2 0,0 13 0,3 3 0,4 10 1,2 2-1,3 7 0,4 1 63,4 3 0,5 0 0,6 4 1,6-1-1,-8-31 0,3 0 1,0 0-1,2 2 0,1 0 1,1 0-18,2 5 1,1 0 0,2-1 0,0-4 0,1-1 0,1 0 0,3 2 0,0 0 0,0-1 0,0-3 0,0-3 0,0 0 24,-1-2 1,1-1-1,1-2 1,23 20 0,3-4-1,-4-7 1,1-6-1,-8-12 1,1-6-107,-7-8 0,0-6 0,36 4 0,-15-23 0,-11-6 0,-11-6 1,-7-17 0,-2-19 0,0-18-1,0-17 0,-23 25 0,-3-3 0,0-7 0,-1-3 0,-2-4 0,0-1 0,0-6 0,-2-2 0,-3 2 0,-1-1 0,-1-7 0,-1-3 0,-2 1 0,0-1 25,0-2 1,-2-2-1,-3 0 1,-3 0 0,-2 2-1,-2 1 1,-4-2 0,-3 0-26,-4-4 0,-1-1 0,7 30 0,-1-1 0,-1 0 0,-2 0 0,-1 1 0,0 0 0,-12-27 0,-1 0 0,-1 1 0,-3 2 0,-2 5 0,-2 2 0,-4 1 0,-4 2 0,-3 5 0,-5 4-103,-1 3 1,-4 5 0,2 10-1,-2 6 1,7 12 0,1 6 0,6 7-1,0 4-143,-33 2 0,5 24 0,10 20 0,5 22 150,6 18 1,28-24 0,1 5-1,2 5 1,3 3 0,0 6 0,2 3 27,1 5 0,3 3 1,4 5-1,4 2 1,4-4-1,3 1 1,3 4-1,3 1 166,3 1 0,4 1 0,8 7 1,6 2-1,-4-28 0,2 0 1,1-1-1,3 2 0,2 0 1,1 0-18,3 2 1,1 0 0,3-1 0,2-1 0,3-1 0,0 0 0,3 2 0,2 1 0,0-2 0,2-2 0,1-1 0,2-1 16,-2-2 0,2-2 0,0-2 1,-2-7-1,-1-2 0,0-3 1,13 9-1,-2-5 0,-7-8 1,-3-2-54,-8-8 0,-2-2 1,28 10-1,-14-20 0,-4-11-45,-2-7 0,5-13 0,-6-14 0,-1-19 0,-5-20 0,-22 18 0,-4-4 0,-6-5 0,-3-3 0,1-7 0,-2-3 0,-2-7 0,-2-1 0,0-7 0,-1-3 0,-1-7 0,0 0 0,-1-1 0,-1 1-18,0-1 0,-2-1 1,-2 29-1,-1-1 1,-2-2-1,-4-4 1,-1-1-1,-2-1 1,-1-1-1,-3-1 1,0 0 17,-3 0 0,0 0 0,-2 0 0,-3-3 0,-1-1 0,-1 2 0,0 4 0,-1 2 0,-1-1 0,-1-1 0,0-1 0,-1 1-82,-1-2 0,0 1 0,-2 0 0,-2-2 0,-1 1 0,-3 1 0,-1 2 0,-2 2 0,-1 1 0,-1 2 0,0 2 0,-1 1-17,2 3 1,-2 1 0,1 2-1,2 5 1,0 2 0,0 1-1,-18-19 1,2 3 0,6 5-1,3 4-65,8 6 0,-1 3 0,-1 9 0,-1 7 0,-39-4 0,-6 20 154,0 23 0,17 26 0,23 31 0,17 20-35,22-31 1,4 3 0,3 8 0,3 4 0,1 10 0,1 2 0,4 1 0,3 1 54,4 3 1,2 1 0,4 8-1,3 2 1,-1-27 0,1 0-1,3 1 1,3 4 0,2-1-1,2 2 17,4 5 1,2 1-1,2-1 1,0-1 0,2 0-1,1 0 1,4 5 0,2 1-1,0-2 1,-1-4 0,0 0-1,-1-2 71,-1-2 0,-1-1 0,0-2 1,1-3-1,0-2 0,-1-2 1,11 22-1,0-5 0,-4-14 1,2-6-42,-6-14 1,0-7 0,30 7 0,-10-26 0,-6-13 173,-5-12 1,-17-15 0,-1-17 0,-8-19-232,-7-24 0,-10 24 0,-2-5 0,-5-14 0,-2-3 0,2-7 0,1-1 0,-1-6 0,-2-1 0,-2-2 0,-2-3 0,0 30 0,-1-2 0,0 0 0,-2-4 0,1-1 0,-2-1-31,-1-4 0,-2-2 0,-1 0 0,-3-1 1,-1 0-1,-3-2 0,-1-4 0,-3-2 1,-1 1-1,-3-2 0,-2 0 0,-2 0-29,5 21 0,0-1 0,-2 1 0,-1-1 0,-2-2 0,-1-1 0,0 1 0,-1-1 0,0 0 0,0 0 0,-1 0 0,1 1 0,1 0 0,-1 1 0,1-1 0,1 2-22,-8-22 0,0 1 0,1 2 0,-1 5 0,1 2 0,-2 1 0,2 4 0,-2 1 0,0 2 0,-1 4 0,0 2 0,-2 1-28,0 3 1,0 2 0,-1 3 0,-11-12-1,0 7 1,8 14 0,1 6 0,6 10-1,2 5-180,-23-11 1,9 20 0,11 24 485,0 23 1,9 17-1,7 46 1,15-32 0,2 4-99,2 11 0,4 4 0,6 11 1,5 4-1,-2-21 0,2 3 1,1 0-1,2 4 0,1 1 1,1 1-30,2 4 0,0 0 0,2 2 0,3 7 0,1 1 0,1 1 0,-4-19 1,0 1-1,0 0 0,2 0 0,2 2 0,0 0 0,2-1 0,0 1-20,2-1 1,1 0-1,1-1 1,1 0-1,1-2 1,2-1-1,0 0 1,1-1-1,0-1 1,1 0-1,0-1 1,-1 0-1,10 17 1,0-1-1,-1-1-49,-3-6 0,1-1 0,-3-6 0,3 10 0,-2-9 0,-5-14 0,1-7 0,19 16 0,-10-32 0,-3-19 0,-2-16 0,0-18 0,-9-33 0,-7-42 0,-15 36 0,-2-4 0,-3-10 0,-2-4 0,0-10 0,-1-3 0,-1-9 0,0-2 0,0 31 0,0-1 0,0 0 20,0-4 0,0 0 0,0-1 0,-2-3 0,-1-2 0,-1 0 0,-1-6 0,0-1 0,-1-1 0,-1-4 0,-2-2 0,-1 0-20,-2-4 0,-2-1 0,0 0 0,1 21 0,0-1 0,-2 0 0,0 0 0,-1-4 0,-1 0 0,-1 0 0,0-1 0,1 0 0,-1 0 0,0 0 0,0-1-66,0-1 0,-1-1 1,0 0-1,0 2 1,0 3-1,-1 1 1,1 0-1,-1 1 1,1 0-1,-1 1 1,0 1-1,-1 0 1,-5-19-1,-2 1 0,0 2-24,0 4 1,-1 2-1,0 1 1,-1 4 0,-1 2-1,-2 2 1,1 7 0,-2 1-1,0 3 1,-12-22-1,1 7-156,9 17 0,1 8 0,-20-12 0,15 40 267,0 11 1,9 32-1,4 12 1,7 27 84,7 27 1,7-20 0,3 5 0,2 9 0,2 5 0,0 10 0,0 4-80,1-27 0,0 1 0,1 2 0,0 4 0,2 1 0,0 1 0,3 6 0,2 1 0,1 1 0,1 4 0,1 2 0,0-1-23,1 4 0,0 1 0,2 0 0,4 2 0,2 1 0,1-1 0,-1-4 0,2-2 1,1 0-1,2 1 0,2-1 0,1 0 19,2 1 0,2 0 0,0-1 0,2-2 0,1-2 0,-1-2 0,-3-7 1,-1-2-1,1-4 0,9 19 0,0-7-23,-6-17 0,-1-6 0,18 26 0,-4-25 0,-2-16 245,-1-15 1,8-11 0,-6-23 0,3-10-232,5-19 1,-1-23 0,-1-28-1,-30 35 1,-2-4-15,1-6 0,-3-4 0,-4-12 0,-4-4 0,1-6 0,-3-3 0,-3-6 0,-1-1-8,-1-2 1,-1-2-1,-2 32 1,0-1 0,-2 0-1,-1 2 1,-1 0 0,-1-1-1,-2-4 1,-1 0 0,-1-2-75,-2-2 0,-1 0 0,-2-2 0,-3-8 0,-1-1 0,-2 0 0,-4-2 0,-2-1 0,-1 0 0,0-1 0,0 0 0,-1 0 16,0-1 0,-2 0 1,0-1-1,6 21 1,-1 1-1,0-1 1,0 0-1,1-1 1,0-1-1,1 0 1,0 0-1,0 1 1,0-1-1,1 1 0,0 0-24,-6-21 1,1 0-1,0 2 1,0 5 0,-1 1-1,-1 4 1,4 14 0,-2 2-1,0 3 1,-13-24-1,-2 5-74,1 9 0,-1 6 0,2 15 0,-2 6 0,-33-11 0,8 30 74,10 29 0,6 29 0,9 31 0,2 16 215,5 13 0,18-34 1,3 4-1,3 4 1,3 3-1,0 7 1,1 3-28,0 6 0,1 3 0,1 6 1,3 3-1,3-27 0,2 0 1,1 1-1,1 1 0,2-1 1,1 0-94,1 2 0,0 0 0,3 0 0,4 1 1,2 0-1,2 0 0,2 4 0,2 0 1,2 0-1,3 3 0,3 0 0,3 0 76,2 2 1,3 0 0,1-2 0,-1-2 0,1-1 0,1-3 0,-2-9 0,1-2 0,1-3 0,-4-4 0,1-3 0,0-2 58,14 18 0,1-7 1,-3-13-1,2-7 1,-5-10-1,0-6 1,41 5 104,-6-20 1,-12-26 0,-2-14 0,-5-16-230,-8-15 0,-7-17 0,-30 29 1,-4-2-1,1-4 0,-3-3-28,-1-5 1,-1-2 0,2-11 0,-1-1 0,0-3 0,-2 0 0,0 0 0,-1 0 64,-3 2 1,-1-1 0,1 1-1,0-1 1,-4-5 0,-2-1-1,0-2 1,-1-1-115,-3-2 0,-1 0 1,-2 0-1,-3-1 1,-5-1-1,-3 0 0,-3-4 1,-2-1-22,5 27 0,-1 0 0,-1 0 0,-1 4 0,-1 0 0,-1 0 0,-1-4 0,-1 0 0,-1 0 0,-2 3 0,-1 0 0,-2 1-8,-2 0 1,-1 2-1,-3 0 1,0 1 0,-2 1-1,-2 2 1,-1 3 0,-2 1-1,0 2 1,-19-22-1,0 3-74,5 11 0,1 5 0,5 8 0,2 5 0,-27-17 0,4 22-82,2 18 0,9 33 0,9 29 0,2 29 123,25-25 0,4 4 0,2 8 0,5 4 0,1 7 0,4 4 0,3 6 0,3 2 134,3 6 1,3 3 0,4 7 0,4 2 0,-2-30 0,2 2 0,1-1 0,1 3-1,2 0 1,1 1 9,1 4 0,3 2 0,0-2 0,0-5 0,1 0 0,1 0 0,2 2 0,0-1 0,1-1 0,-2-2 0,1-2 0,1 0 77,1-2 0,0 0 0,1-1 1,-1-1-1,1 0 0,2-2 1,17 23-1,3-3 0,0-7 1,2-4 41,-1-8 0,1-6 1,-6-9-1,1-7 1,-4-10-1,0-6 1,37 14 186,-7-18 1,-10-17 0,-12-25-83,-2-20 1,-10-25 0,-7-15 0,-4-13-124,-15 42 1,-1-2 0,0-6 0,-2-2 0,-1-7 0,0-2 0,-1-4 0,-1-3-87,1-5 1,-2-2 0,-4 4-1,0 0 1,2-1 0,-1 0 0,-2-1-1,0 0-19,0-3 1,-2-1 0,-6-9-1,-4-1 1,3 29 0,-2-2 0,-1 1-1,-1-4 1,-3-1 0,0 0-100,-2 0 0,-1-1 0,0-1 0,-1-3 0,-1-2 0,-1 1 0,-1-2 0,-1 1 0,-1-1 0,-2-3 0,0 0 0,-2-1 0,-1-5 0,-1 0 0,-2 1 0,-2 6 0,-2 1 0,0 1 0,-1-3 0,-1 1 0,-1 1 0,1 5 0,0 0 0,-1 2-17,1 4 1,0 0 0,1 3-1,3 5 1,0 1 0,2 2-1,-10-21 1,2 2 0,5 13-1,1 4-229,7 12 0,1 4 0,-19-16 82,5 29 0,3 33 0,6 38 0,11 24 231,11 22 1,7-26 0,4 4 0,1 8 0,3 4-1,2 11 1,4 3 84,2 8 1,3 2-1,-5-29 1,2 1-1,0 1 1,0 4 0,1 1-1,0 0 1,1 0-1,0 0 1,1 0-73,0 3 1,-1 0-1,2-1 1,0-3-1,0-1 1,1 1-1,2 3 1,2 0-1,0-1 1,1-2-1,1-1 1,1-1 90,1-1 0,1-1 1,2-1-1,1-2 0,3-1 1,1-2-1,0-4 0,2-2 1,-1-2-1,16 22 1,1-7 106,-6-12 1,-1-6-1,-9-14 1,-1-7 0,24 2 48,-11-12 1,-2-34 0,-7-12 0,-7-19-219,-2-18 0,-9-20 1,-8 30-1,-1-4 1,-1-7-1,-2-2-102,1-8 0,-2-3 0,-2-11 0,-1-3 0,0-5 1,-1-2-1,0-5 0,-1 0-7,-2 31 0,0 1 0,-1-2 0,-1-1 0,1-1 0,-2 0 0,-1 0 0,-1 1 0,-1-1 0,-2-3 0,0-1 0,-2 0 0,-1-3 0,-1-1 0,-2-1 0,-2-5 0,-2-1 0,-1-1 0,0-3 0,-2 0 0,0 0 0,-2 0 0,0 1 0,-2 0 0,0-1 0,-1 1 0,-2 0 0,-1 2 0,-2 1 0,-2 0 0,0-2 0,-1 0 0,-2 1 0,-1 2 0,-1 1 0,-2 3-17,-1 2 1,-1 2 0,-1 2-1,1 6 1,-2 1 0,0 4-1,-16-15 1,0 5 0,5 6-1,0 2-65,6 8 0,1 3 0,5 13 0,0 4 0,-33-19 0,8 27 141,4 20 0,8 35 0,3 19 0,5 19-15,8 18 0,24-28 0,6 4 0,3 10 0,3 4 0,1 8 0,2 4 19,2 8 1,1 4 0,-1-25-1,1 3 1,2 0 0,2 6-1,2 0 1,1 1 0,1 0-1,1-1 1,2 1-50,1 0 0,1 0 1,1 0-1,1 3 0,0 1 1,1 1-1,0 2 0,1 2 1,0 0-1,0 2 0,2 1 1,-1 1 114,2 0 1,1 1-1,0-1 1,-1 0-1,2-1 1,-1-1-1,-1-5 1,1-2-1,-1 0 1,-1-3-1,0-1 1,0 0 50,0-4 0,0-1 0,0-1 1,-2-5-1,-1 0 0,1-2 1,11 20-1,0-4 0,-4-14 1,0-5 228,-5-13 1,1-4 0,18 16-83,-2-22 1,-3-36 0,-6-28 0,-8-25-254,-8-24 1,-12 22 0,-1-5 0,0-10 0,0-3 0,-3-9-1,-2-2 15,-4-7 1,0-3 0,3 24-1,1 0 1,-1-2 0,0-5-1,0-1 1,-1-1 0,0-3 0,-1-1-1,-1 0-83,-1-1 0,0-2 1,0 0-1,0-3 0,0-2 1,-1 0-1,-1-3 1,-1-1-1,-1-1 0,3 17 1,0-1-1,-1-2 0,0 0 21,0-5 0,-2-2 1,1-1-1,0-2 0,-1-6 1,0-2-1,0-1 1,-1 0-1,3 18 0,-1-2 1,0 1-1,0-1 1,1 1-1,0-1 0,0 1 1,1 0-1,0-1 0,0 1 0,0-1 0,1-1 1,-1 1-1,1 0 0,0 0 1,-2-19-1,1 1 1,-1 0-1,1-1 0,2 20 1,0-1-1,0 1 1,0-1-1,0 1 0,-1-16 1,0-1-1,0 1 0,1 1-16,-1 4 1,1 0 0,0 1 0,0 1-1,0 5 1,1 0 0,0 2 0,0 3 0,0-13-1,0 3 1,1 1 0,-1 9 0,0 1-1,0 2-126,-4-22 0,-2 5 1,-1 18-1,-3 8 0,-15-10-49,-9 35 0,2 33 0,3 26 0,-8 19 213,-8 24 0,21-13 1,0 8-1,-3 17 1,2 7-1,8-17 1,1 3-1,0 3 114,0 10 1,0 2 0,2 2 0,2 4 0,3 1 0,1 2 0,1 7 0,2 2 0,0 1 0,1 0 0,1 0 0,1 0-21,3-23 0,0 0 1,1 0-1,0 1 1,2 1-1,0 1 1,1 1-1,0 0 0,0 2 1,-1 1-1,2 0 1,1 0-1,0 0 1,2 0-1,1-1 1,1 0 13,1-2 1,2-2-1,1 0 1,1-1 0,6 23-1,3-2 1,2-3-1,1-6 1,3-2 0,1-3-1,-1-5 1,1-2 0,1-2 46,-2-6 1,2-2 0,1-5 0,9 9 0,3-7 0,-4-15 0,2-7 0,26 11 122,-9-28 1,-4-25 0,-6-22 0,1-21-106,-1-21 0,-23 20 1,-2-5-1,2-13 1,-2-5-1,3-10 1,1-4-43,2-12 0,1-2 0,-1-1 1,-1-1-1,-7 26 0,0-2 1,-1 1-1,1 1 0,0-1 1,0 0-18,-1-3 1,0 0 0,0-1 0,0-3 0,1-1 0,-2-1 0,-1-8 0,-1-1 0,-1-2 0,1-4 0,-1-1 0,0-1-112,-4 23 0,-1-1 1,-1 0-1,0-1 0,-1-4 1,0-2-1,-1 0 0,0-1 1,0-2-1,-1 0 0,-1-1 1,1 0-1,-1-2 0,0-1 0,-1 0 1,1-1-33,-1-2 1,1-1-1,-1 1 1,0 0-1,0 6 1,0 0-1,-1 1 1,0 0 0,0 0-1,-2-1 1,0 1-1,0 1 1,0 5-1,0 0 1,-1 1-1,0 1-28,-2-21 1,0 1-1,-2 2 1,-1 4 0,-1 2-1,-1 3 1,0 9 0,-1 1-1,0 3 1,-5-24-1,-1 6-107,-1 17 0,-2 7 1,-18-20-1,-6 43 0,-3 21-49,-7 15 0,1 27 0,-1 19 0,-2 30 147,25-21 1,2 6 0,-3 19-1,2 9 1,9-17 0,1 3-1,0 2 1,1 7 0,0 3-1,1 0 92,1 5 1,0 1 0,1 2 0,1 5 0,0 0 0,0 2 0,4-18 0,0 0-1,0 1 1,0 0 0,0 4 0,1 1 0,0 0 0,0 1 7,0 5 0,0 1 0,1 0 0,0 0 0,1-1 0,0-1 0,0 0 1,2 1-1,0 4 0,1 0 0,2 1 0,-1-2 0,2-1 0,0 0 0,0-1 1,2-1 68,1 0 0,0 0 0,1-1 0,1-2 1,1-4-1,0-1 0,2-1 0,1-2 0,5 20 1,2-2-1,1-4 0,-1-10 0,2-3 1,0-3 92,8 18 1,1-9 0,-4-19 0,3-8 0,26 22 0,0-29 81,0-25 1,4-15 0,10-20 0,3-18-106,3-22 0,-33 11 1,-2-6-1,3-10 1,-1-4-1,-1-6 1,-3-3-32,-3-5 0,-2-3 0,1-6 0,-2-3 1,-4-4-1,-1-2 0,-8 26 0,0 0 1,-1-2-29,1-4 1,-1-1 0,-1 1 0,0 0 0,0 1 0,-1-2 0,-1-2 0,0-1 0,-2-1 0,-1-2 0,0 0 0,-2-1-73,0-2 1,0 0 0,-2-2-1,-2-10 1,-1-2 0,0-1 0,2-2-1,-1-1 1,0 0 0,-1 22 0,-1 0-1,0 1 1,-1-1-76,0 0 0,-1 0 1,0 0-1,0 1 1,1-23-1,0 0 1,-1 0-1,-1 23 1,0 0-1,-1 0 1,0 0-1,1 0 1,-1 1-1,0-1 0,0 0-10,0 0 0,-1 0 1,0 0-1,1 2 0,0-16 1,-1 1-1,1 2 1,0 8-1,-1 0 0,1 3 1,-1 8-1,0 1 0,-1 3-121,-2-22 0,-2 5 1,1 13-1,-2 5 0,-11-20-131,-5 28 0,-6 38 0,-11 38 182,-3 32 1,-6 32 0,27-31-1,3 5 1,-2 11 0,1 4 225,-1 12 0,1 5 0,6-22 0,0 1 0,1 3 0,1 7 0,0 2 1,1 1-1,1 3 0,0 1 0,0 0-32,2 4 0,0 0 0,1 1 1,-1 7-1,1 1 0,0 2 0,5-23 1,0 1-1,1 1 0,0 0 1,1 3-1,0 1 0,1 0 0,1 0 17,0 2 1,0 0-1,1 0 1,1 0-1,1 0 1,0-1-1,2 0 1,1-1-1,3-6 1,1-1-1,1-1 1,1-1-1,4 21 1,1-2 0,2-2 32,0-7 0,2-1 0,1-4 1,0-9-1,3-2 0,0-5 1,10 14-1,1-7 0,-3-17 1,2-6 146,29 16 1,-2-37 0,-2-14 0,-5-8-221,-6-5 1,-5-20 0,-2-18 0,0-24-167,0-23 1,-19 28-1,-2-5 1,1-5-1,0-2 1,0-4-1,0-3 18,1-4 0,-2-2 0,-3 2 0,-1-2 0,-1-6 0,-1-1 0,-2-3 0,0 0 48,0-3 1,-2-1 0,-5 26 0,0-1 0,-1 1 0,0 0 0,-1 1 0,0-1 0,-2-4 0,0-1 0,0 0 34,-2-4 1,0-1-1,-1-1 1,-2-4-1,-2-1 1,-1 0-1,-3-2 1,-1-1-1,-1 2 1,0 2 0,-1 2-1,-1 0-37,1 1 1,-2 1 0,0 2 0,-3 3 0,0 2-1,-1 2 1,1 3 0,0 2 0,-1 1 0,-11-29-1,-2 3-14,1 6 0,-1 4 0,3 9 0,-4 8 0,1 19 0,-3 8 1,-41-16 183,-8 28 0,35 20 0,-2 7 0,2 7 0,0 6 1,-1 8-1,0 5-32,-1 7 1,2 6-1,3 13 1,3 7 0,-3 11-1,3 6 1,13-17 0,1 1-1,0 3-33,-1 5 0,0 2 0,0 2 0,-4 7 0,1 3 0,1 2 0,1 7 0,2 1 0,1 2 0,5-19 0,1 1 0,-1 2 0,1 0-53,-1 5 1,0 1 0,1 2 0,1 1-1,6-11 1,0 2 0,2 1 0,0 0 0,1 1-1,-1 4 1,0 0 0,1 1 0,1 0-1,0 1 1,2 1 0,1 1 0,1 0 0,0 1-1,1 0 13,1 2 1,1 0 0,1 1 0,1-1 0,-1 1 0,1-2-1,0 0 1,1 0 0,0 0 0,1 0 0,1 0 0,0 0-1,0 1 1,1-1 0,0-1 0,0-3 0,0 0 0,0-1-1,1-1 1,0 0 15,0-3 1,0 0 0,1-1 0,0-1 0,0-1 0,1 14 0,0 0 0,1-3 0,0-2 0,0-9 0,0-2 0,1-1 0,0-1 0,2 20 0,0-2 0,1-2 63,-1-6 1,1-3-1,0-2 1,0-8-1,0-3 1,0-1-1,1 16 1,0-4-1,0-13 1,2-5 230,15 31 1,-3-33-390,9-34 0,-2-50 0,3-34 0,-19 11 0,-4-6 121,1-13 0,-1-5 0,-1-7 1,0-4-1,0-13 0,0-3 0,-3 28 1,0-1-1,1-1-21,0-6 0,1-1 1,0-2-1,1-7 1,0-3-1,1-1 0,2-4 1,1-2-1,-1-1 1,-3 21-1,0 0 0,-1-2 1,0 1-69,0-1 0,-1-1 0,0 0 0,0-1 0,2-3 1,-1 1-1,1-2 0,-1-1 0,0-4 0,-1-1 0,0-1 1,0-2-1,0 16 0,-1-1 0,1-1 0,0 0 0,-1-2 6,1-4 0,0-1 0,0-1 1,0 0-1,0 1 0,0 3 0,0 0 1,-1 1-1,1 0 0,-1 0 0,0-1 1,0-1-1,0 1 0,-1 0 0,0 2 1,1-15-1,0 2 0,0 0 0,-1 2-30,0 5 0,0 1 0,-1 1 0,0 2 0,0-17 0,-2 3 0,0 3 0,-1 15 0,-1 3 0,-2 4 0,-2-18 0,-5 8-115,-3 25 0,-4 8 1,-23-9-1,-11 44 0,-13 23 274,-16 24 1,29-2-1,-2 6 1,-9 14-1,0 9 1,16-10 0,1 4-1,-1 3-12,-3 9 1,1 4-1,2 4 1,9-7-1,2 4 1,1 2-1,1 2 1,-2 7-1,2 2 1,0 2-1,2 1 1,-2 5-1,2 1 1,1 2 0,0 1-20,6-17 1,0 1 0,1 1 0,0 0 0,1 1-1,-1 4 1,1 0 0,0 1 0,1 1 0,1 1-1,-1 5 1,1 0 0,1 1 0,0 1 0,1 1-1,3-11 1,1 1 0,0 0 0,1 1 0,1 1 0,0 1-10,-1 6 1,2 1 0,0 2 0,1-1 0,0 1-1,1-1 1,2 0 0,0 0 0,0-1 0,2 1-1,1 1 1,0 0 0,2-9 0,1 1 0,0 0-1,1 0 1,1 0 0,0 0 0,1 0 0,0-3-1,0 1 1,2-1 0,0 0 0,0 0 0,1-1 0,0 0 6,1 14 1,1-1 0,1-1-1,0 1 1,1-2 0,0 0-1,1-4 1,1 0 0,0-1-1,0-1 1,2-1 0,-1-1-1,4 9 1,0-1 0,1-1-1,0-2 1,1-1 0,-2-7-1,1-1 1,0-1 0,0-2 0,1-1 7,3 9 0,0-2 1,1-2-1,-1-2 0,6 14 1,0-4-1,0-4 0,-4-13 1,0-4-1,0-2 0,10 23 1,-1-6-299,-4-15 0,2-9 0,33 4 0,-16-56 82,-5-36 0,-9-52 0,-26 22 0,-4-6 0,-1-12 0,-2-5 74,0-11 1,-1-4-1,-1 22 1,0-2 0,0-2-1,0-8 1,0-2 0,0 0-1,0-7 1,0 0-1,0-2 99,0 19 0,0-1 0,0-1 0,0 1 0,0 1 0,0 0 0,0 0 0,0-2 0,0-6 0,0-1 0,0-1 0,0 0 0,0-1 0,0-1 0,0 1 0,0-2-7,-1-1 1,1-1 0,0 0-1,1-2 1,0 11 0,0-2 0,1 0-1,0-1 1,1-1 0,-1-4-1,1 0 1,0-2 0,0 0 0,1-1-1,0-6 1,1 0 0,0-2-1,0 0 1,0 1-44,1 14 0,-1-1 0,1 1 0,0-1 0,-1 0 0,1 1 0,-1-1 0,0-1 0,0 1 0,0 0 0,1 0 0,-1 0 0,0 0 0,1 0 0,-1 0 0,1 0 0,-1 0 0,1 1 0,0 0 0,0 0 0,0 1 0,0-1 0,0 1 0,0 0-14,1-15 0,1-1 1,0 1-1,-1 1 0,0 2 1,0 7-1,-1 2 1,0 1-1,-1 1 0,0 1 1,1-16-1,-1 1 1,0 1-1,-1 2 0,-1 7 1,0 1-1,-1 2 0,-1 1-27,1 6 0,-1 1 0,0 2 0,-3 2 0,-2-13 0,-3 2 0,-2 4 0,0 12 0,-1 3 0,-4 4 0,-8-16 0,-7 9-115,-1 19 0,-4 9 1,-44-6-1,-11 47 0,-2 20 171,42 0 1,3 7 0,-1 17 0,3 10 0,-5 15 0,2 8 0,12-14 0,1 4-1,-1 3 83,-4 11 1,-1 3 0,1 4 0,7-11 0,-1 2-1,1 3 1,1 2 0,3-10 0,1 3 0,0 0 0,1 2-1,0 0 1,1 5 0,0 2 0,1 0 0,1 1 0,0 1-18,1 3 1,1 1 0,1 0 0,1 2 0,2 1 0,2-12 0,2 0 0,0 2 0,2 0 0,0 1 0,0 0 0,1 5 0,0 1 0,2 0 0,-1 2 0,2 0 0,0 0 0,2-8 0,0-1 0,1 2 0,0 0 0,1 0 0,0 1 0,1 1-6,-1 3 0,1 2 0,1 0 0,0 1 0,1-1 0,0 0 0,2 0 0,1-4 0,1 1 1,1-1-1,0-1 0,2 1 0,0 0 0,0 0 0,1 1 0,0 0 0,2 0 0,0 0 1,0 0-1,1-1 0,1 0 0,0-3 0,0-1 0,1 0 0,1 0 0,0-1 0,1 0 1,0-1 8,3 11 1,1 0 0,0-1-1,1-1 1,1 0 0,0-1-1,0-2 1,1-1 0,0 0-1,1-1 1,0-1 0,1-2-1,4 8 1,0-1 0,1-2-1,0-1 1,-1-2 0,-1-7-1,-1-2 1,0-1 0,1-1 0,-2-1-99,5 11 1,-1-1 0,0-3 0,-1-2 0,4 10-1,-1-5 1,1-2 0,-3-13 0,0-2 0,0-4 0,9 13-1,1-8 30,-6-18 1,1-9 0,24 5 0,-21-58-1,-5-29-99,-12-29 0,-11 10 0,-3-6 0,-5-17 0,-4-5 0,-1 18 0,-2-3 0,-2-2 70,-2-12 0,-3-2 0,1-2 0,1 15 0,1 0 0,-1-2 0,0-1 0,-1-6 0,-1-1 0,0-1 0,0 0 0,1-3 0,0 1 1,1-1-1,0-1 8,1 0 1,0-1-1,1 0 1,0-1-1,-1 1 1,1-1 0,-1 1-1,1-1 1,1 1-1,1 1 1,0-1 0,0-1-1,0-2 1,0-1-1,0-1 1,0-1 25,1 16 0,0-1 1,0 0-1,0-1 1,1-2-1,-1-6 1,0-2-1,1-1 1,0 0-1,0-2 1,1 11-1,1-1 0,0-1 1,0 0-1,1 0 1,-1-1-1,1 1 1,-1-1-1,1 0 1,0 0-1,0 0 1,0-1-23,0 0 0,1-1 0,0 0 0,0 0 0,0 0 0,0 0 0,0-1 0,-1 0 0,1 0 0,-1 0 0,1 0 0,-1 0 0,1 0 0,0 1 0,0-1 0,0 1 0,0 0 0,0 0 0,0 2 0,0 0 0,0 0 0,1 0 0,-1 1 0,0 0-9,1 2 1,-1 1 0,1-1 0,0 1 0,-1 1 0,1 0-1,0-13 1,0 1 0,0 1 0,0 0 0,0 2 0,0 8 0,0 0-1,0 1 1,0 1 0,0 0 0,0-16 0,-1 0 0,1 1-1,-1 2-26,0 4 0,0 2 1,-1 0-1,-1 3 0,0 6 1,-1 2-1,-1 1 1,-1 3-1,-2-9 0,-2 2 1,0 5-1,-5-16 0,-1 7-14,0 21 0,-4 8 0,-29-8 0,-11 37 1,-13 23 229,-11 21 0,40 7 1,1 8-1,-7 18 1,2 9-1,-4 14 1,2 9-71,15-17 0,1 5 0,1 4 0,-2 14 1,1 6-1,1 3 0,7-15 0,1 3 0,1 1 1,-1 1-1,0 5 0,0 1 0,0 1 1,0 2-27,5-15 1,-1 0 0,1 2-1,0 0 1,1 2 0,0 5-1,0 2 1,1 1 0,1 1-1,-1 1 1,4-11 0,-1 1-1,1 2 1,1-1 0,0 2-1,0-1 1,1 4 0,0 0-1,1 0 1,1 1 0,0 1 0,1 0-6,0 2 0,1 0 0,1 1 1,0 1-1,2 0 0,1 0 1,1-12-1,2 1 0,0 1 1,1 0-1,1-1 0,0 1 1,2-1-1,1 12 0,2 0 1,1 0-1,0 0 0,2 0 1,0 0-1,1 0 0,1 1 1,0 0-1,1-1 0,1 0 1,1 0-16,0-1 1,1 0-1,1 0 1,0-1-1,1-1 1,1 0-1,-1-2 1,1-1-1,1 0 1,0-1-1,1-1 1,0-1-1,-1-6 1,1 0-1,0-1 1,0-1-1,1-1 1,-1-1-1,2 9 1,0-1-1,0-2 1,0 0-1,1-2-50,2 14 0,1-2 0,0-2 0,1-3 0,-1-8 0,0-3 0,1-2 0,1-2 0,7 16 0,1-2 0,1-4 0,-2-10 0,0-2 0,2-4 99,14 17 0,0-10 1,-9-18-1,0-11 1,18-10-238,-11-32 0,-18-47 0,-18-5 0,-6-9 0,-3-11 0,-3-5 133,-5-18 0,-4-5 1,2 20-1,-2-4 0,-2-2 1,-4-11-1,-2-4 1,-1 0-1,5 19 0,-1 0 1,0-1-1,0-1 92,0-2 0,1-1 1,-1 0-1,0-1 1,1-4-1,-1-1 1,1 0-1,0 0 0,2 1 1,0 1-1,0 0 1,1-1-1,-2-3 1,1 1-1,0-2 1,1 1-13,-2-2 1,1 0-1,0-2 1,1-1-1,1 11 1,0-1 0,0-1-1,1-2 1,0 0-1,0-4 1,0-2-1,0 0 1,1-1 0,0 0-1,0-4 1,0 1-1,1-2 1,0 0-1,0 0-90,1 13 0,0 0 0,0 0 0,0-1 0,1 0 0,0 1 0,0-2 0,1 0 0,0 0 0,0 0 0,1-1 0,0 1 0,-1-3 0,1-1 0,0 0 0,1 1 0,-1-1 0,1 1 0,0 1 0,1 0 0,-1 1 0,1 0 0,0 0 0,1 0-4,-1 2 0,1 1 0,0 0 1,0 0-1,1 1 0,0-1 1,0 3-1,1-1 0,0 0 1,1 1-1,-1 1 0,0 1 1,2-10-1,-1 1 0,0 1 1,1 1-1,-1 0 0,0 3 1,-1 1-1,1 0 0,-1 0 0,0 2-26,1-17 1,-1 1 0,0 1 0,-1 2-1,-1 9 1,0 0 0,-1 3 0,-2 2 0,-1-13-1,-3 3 1,-1 4 0,-2 13 0,-1 3-1,-3 4-93,-7-15 0,-4 8 0,0 17 0,-5 10 0,-34-3 0,-7 28 41,-11 32 0,29 13 0,0 10 0,-12 18 0,-1 11 0,16-12 0,-1 4 0,0 4 188,-6 11 1,0 4-1,3 4 1,12-13-1,2 4 1,1 1-1,1 2 1,-2 8-1,0 1 1,2 3-1,1 1 1,0 6-1,2 1 1,0 2 0,1 1-22,6-14 1,0 1 0,0 1-1,1 1 1,-1 0 0,0 6-1,-1 1 1,1 0 0,0 2-1,0 1 1,4-11 0,-1 1-1,0 0 1,1 2 0,0 0-1,1 0 1,0 3 0,1 0-1,0 1 1,0 0 0,1 1 0,2 0-8,-1 2 1,1 0 0,1 0 0,0 1 0,2 0-1,1 2 1,1 3 0,1 1 0,2 0 0,0 2-1,1-1 1,2 1 0,1-11 0,0 0 0,2 0-1,0 0 1,1 1 0,1 0 0,0 0 0,0 2-1,2 1 1,0-1 0,0 1 0,1 0 0,1-1 0,1 2-1,0 0 1,1 2 0,0-1 0,1 1 0,1-1-1,1-1 1,1-1 0,1-4 0,0-1 0,2-1-1,0 0 1,1-1 0,0 0 0,2 0 0,2 11-1,1 0 1,1 0 0,0-1 0,2-1 0,0 0-1,0-6 1,1 0 0,0-1 0,1 0 0,0-2 0,1 0 16,0-4 1,1-1-1,1 0 1,-1-1 0,1-2-1,-1-1 1,3 7-1,0-2 1,-1-1 0,1-2-1,-1-1 1,5 11-1,-1-3 1,1-1 0,0-3-1,5 15 1,0-4 0,2-5-76,-4-15 0,1-4 0,2-5 0,10 10 0,3-10 0,-1-17 0,0-8 0,-6-9 0,-1-7-225,32 0 0,-24-23 0,-19-23 0,-15-28 105,-10-28 1,-7 23-1,-2-4 1,-4-15-1,-2-5 1,-4-13-1,-2-3 106,3 24 1,-1-1 0,-1-2 0,-2-7-1,-1-1 1,1-3 0,-1-5 0,0-3 0,1 0-1,3 20 1,1-1 0,-1 0 0,0-1 95,0-4 0,0-1 1,-1-1-1,2 1 1,0 1-1,0 0 1,1 0-1,-1-2 0,0-5 1,-1-2-1,0 0 1,1-1-1,0-1 1,0-1-1,1 0 1,0-2-16,-1-3 1,1 0 0,0-2 0,1-3 0,2 13-1,0-2 1,1-1 0,0-1 0,1-1 0,0 9-1,0-2 1,1 0 0,0-1 0,1-1 0,-1 1-1,1-3 1,0-1 0,0 0 0,1-1 0,0 1 0,0-1-59,0 1 1,0-1-1,1 1 1,0-1-1,0 1 1,1-1 0,0 1-1,1-1 1,1 0-1,-1 1 1,2-1 0,-1 1-1,0 2 1,1-1-1,0 1 1,1 0 0,0 0-1,0 0 1,0 1-1,1-1 1,0 2 0,1-1-1,-1 0 1,1 1-39,0 0 1,0 0 0,0 1 0,0-1 0,1 2 0,0 1-1,0-9 1,1 2 0,0 0 0,1 1 0,-1 1 0,-1 3 0,1 0-1,0 1 1,-1 1 0,0 1 0,2-12 0,-1 1 0,-1 1-1,0 2-32,-1 8 0,-1 1 0,0 1 0,-1 2 0,1-15 0,-1 2 0,-2 4 0,-2 17 0,-1 3 0,-2 3 0,-2-14 0,-3 7-164,-19-18 0,-8 49 0,-8 42 0,-3 20 386,-8 27 0,25-6 1,1 7-1,-4 15 1,2 7-1,-5 16 1,1 8-80,7-22 0,1 3 1,-1 4-1,4-8 1,1 2-1,-1 3 1,0 1-1,-3 9 0,0 1 1,0 1-1,0 2 1,4-13-1,0 0 1,1 1-1,0 1 1,0 1-18,0 2 1,-1 1 0,1 1-1,0 1 1,2 0 0,-1 5-1,1 1 1,1 1 0,0 1-1,2 1 1,2-11 0,0 0-1,1 2 1,1 0 0,0 1-1,1 0 1,1 5 0,0 0-1,0 1 1,2 1 0,0 1 0,1 0-8,1-9 1,1 1 0,0 1 0,0 0 0,2 1-1,0-1 1,1-1 0,1 13 0,1 0 0,1-1-1,1 1 1,1-1 0,1 2 0,0-12 0,0 0-1,1 1 1,1 1 0,0-2 0,1 1 0,1-2-1,1 11 1,1 0 0,1 0 0,0-2 0,2 0 0,-1 0-32,2-4 0,0 0 0,0-1 0,1-1 0,1 0 0,0-1 0,3 11 0,1-1 0,0-2 0,1 0 0,1-2 1,0-6-1,1-2 0,1-1 0,0-1 0,-1-1 0,4 12 0,-1-1 0,1-2 0,-1-2-33,-2-12 1,0-1-1,-1-2 1,0-3-1,2 13 1,0-4-1,0-4 1,7 16-1,0-8 1,-4-15-1,0-6 281,19 21 1,-3-48-1,-2-54-415,-2-28 1,-13-51 0,-23 30 0,-4-4 0,-1-12 0,-2-4 227,-3-11 1,-2-3-1,3 25 1,-1-1-1,0-3 1,-1-10 0,0-3-1,1-1 1,-1-4-1,0-2 1,1-1-70,0 23 0,1-1 0,0 0 0,1-1 0,0-3 0,1-1 0,1 0 0,0 0 0,-1 1 0,1 0 1,0 0-1,0-2 0,0-3 0,0-2 0,1 0 0,-1-1-4,0-3 0,1-1 0,-1-1 1,0-2-1,1 12 0,0-2 0,0 0 1,0-2-1,1-1 0,0-4 1,1-2-1,1 0 0,0-1 0,0 0 1,0-1-1,1-1 0,0 0 1,0-1-1,1 1-37,0 14 0,-1 0 0,1 0 1,0 0-1,1 0 0,0 0 0,0 0 1,1 0-1,1 0 0,0 0 0,0 0 1,1 0-1,0-1 0,0 0 0,1 0 1,0 0-1,0 1 0,1 0 0,1-15 1,0 2-1,1-1 0,0 2 0,0 0-12,-1 3 0,1 0 1,0 2-1,1 0 0,-2 1 1,1 6-1,-1 0 1,0 1-1,0 1 0,0 2 1,1-8-1,0 2 1,0 2-1,-1 1 0,-2 5 1,-1 1-1,-1 1 0,0 2-68,0-13 0,0 2 0,-4 4 0,-1-14 0,-6 8 0,-3 29 0,-6 8 0,-20-10-50,-11 37 0,-16 48 0,-16 28 0,34-12 0,0 7 254,-5 10 1,1 8 0,12-8 0,2 5 0,0 3 0,-3 10 0,0 4 0,1 3 0,5-12 0,1 2 0,0 2 0,-1 2-31,-2 7 1,-1 1 0,0 3-1,1 1 1,4-10 0,0 2 0,0 1-1,1 1 1,0 0 0,-1 6 0,0 0-1,0 2 1,2 0 0,0 0 0,0 3-1,1 0 1,1 1 0,1 1 0,0 0-13,5-14 0,0 1 0,0 0 1,1 1-1,2 1 0,0 0 1,0 4-1,2 1 0,0 1 1,2 0-1,0 1 0,1 1 1,1 3-1,2 2 0,0 0 1,1 1-1,1-1 0,0 1 1,1-13-1,0 0 0,1 0 1,1 1-1,0-1 0,0 1 1,1-1 0,0 0 1,0 1 0,1 0 0,0-1 0,1 0 0,0 0 0,1 0 0,0 10 0,0 0 0,1 0 0,0-1 0,2-1 0,0-1 0,2-5 0,0-1 0,1 0 0,1-2 0,0 1 0,1-2 0,2 14 0,1-1 0,0-1 0,2-1 0,0-1 18,0-5 0,1 0 0,0-1 0,2-2 0,1-1 1,5 14-1,3-1 0,0-3 0,2-3 0,-3-13 0,2-2 1,1-3-1,-1-2 0,8 12 0,0-3 0,0-4-200,-2-11 1,-1-4-1,2-4 1,9 10-1,1-9 1,-12-19-1,0-7 41,26 12 0,-6-54 1,-3-31-1,-14-33 68,-23 22 1,-5-5 0,-2-21 0,-3-6 0,-3-13 0,-2-3 0,0 27 0,1-1-1,-2-2 107,0-4 1,0 0-1,0-3 1,0-5 0,1-2-1,-1-1 1,-1-7-1,-1-2 1,0 0 0,2 21-1,-1-1 1,1 0 0,0 0-116,1-4 1,0 0 0,0 0 0,0-1 0,0-5 0,0 0 0,1-1 0,0 0 0,0 1 0,0-1 0,1 1 0,0-2 0,0-6 0,1 0 0,1-1 0,0-1 3,0 16 1,0-1 0,1-1 0,1-1 0,0 0 0,1-7 0,1 0 0,0-2 0,2 0 0,0 0 0,1-2 0,1 0 0,0-1 0,2 1 0,-1 0 0,1 2 0,1 0 0,0 0 0,1 1 0,0 0-17,1 2 0,2 1 0,-1 0 1,1 0-1,0 1 0,-1 3 0,1-1 1,0 2-1,0 0 0,0 0 0,-1 5 1,1 0-1,0 0 0,0 2 0,-1 0 1,4-16-1,-1 2 0,0 1 0,-1 1-58,-2 6 1,0 1 0,-1 2 0,-1 2-1,2-10 1,0 4 0,-2 5 0,0-14-1,-2 8 70,-1 15 1,-4 8-1,-5-16 1,-8 49 284,-13 33 1,-15 27 0,-2 27 0,-12 21-148,17-28 0,0 5 0,-2 16 1,0 6-1,6-14 0,0 2 1,0 3-1,-2 10 0,0 2 1,0 3-38,-2 8 0,0 2 1,1 3-1,6-15 1,1 1-1,0 2 1,0 2-1,-1 7 0,0 3 1,1 1-1,1 0 1,5-16-1,0-1 1,1 2-1,1 0 1,0 0-18,0 3 1,1 1 0,0 1-1,0 0 1,1 2 0,0 5-1,0 2 1,1 1 0,1 0-1,0 1 1,3-14 0,0 1-1,1 1 1,1-1 0,0 1-1,-1 0 1,1 1 0,0 0-1,1 0 1,-1 0 0,1-1 0,1 1 6,-1 15 1,1-1 0,1 1-1,-1-2 1,1-1 0,1-5 0,0-2-1,0-1 1,0 0 0,1-1 0,0-3-1,0-2 1,0 0 0,0 0 0,0-2-1,0 14 1,1-1 0,-1-1 0,1-2-72,1-5 0,-1-1 1,1-3-1,0-1 1,0 10-1,1-4 0,1-2 1,0-12-1,2-2 1,-1-3-1,2 17 0,0-7-185,0-18 0,1-5 50,1 17 1,7-79 0,-8-43 0,1-33 136,-4 27 1,-1-3 0,0-15 0,-1-5 0,-3-17 0,0-3 0,0 28 0,0-2 0,0 0 23,0-3 0,0-2 0,0-1 0,0-8 1,0-1-1,0-2 0,0-7 0,0-1 1,0-1-1,0 22 0,0 0 0,0 0 1,0 0-39,0-1 0,0-1 0,0 1 0,0-2 0,0-4 0,0 0 0,0-1 0,0-1 0,0-5 0,0 0 0,0-2 1,0 0-1,0 13 0,0-1 0,1-1 0,-1-1 0,1 0-18,0-7 1,0 0 0,1-2 0,-1 1 0,1 0 0,0 3-1,-1-1 1,2 1 0,-1 0 0,1-1 0,0-3 0,1-1 0,0 0-1,1 1 1,-1 0 0,0 3 0,0 0 0,0 1 0,0 1-1,0 0-8,0 1 0,0 1 0,0 1 0,0 0 0,0 0 1,1-15-1,0 1 0,0 1 0,0 1 0,-1 5 0,1 1 1,-1 1-1,1 2 0,-2 6 0,1 1 0,-1 1 0,0 2-83,0-13 1,-1 3-1,0 4 1,-1-21-1,0 8 1,-2 25-1,0 5-105,0 9 0,-5 7 0,-23-6 0,-13 50 409,0 41 1,-5 46 0,29-26 0,3 6 0,-5 9 0,0 4-83,-3 11 1,-1 6 0,7-19 0,0 4 0,0 1 0,-3 12 0,0 2 0,0 2 0,5-18 0,0 3 0,0 0 0,0 2-28,0 6 1,0 2-1,0 1 1,0-1 0,1 0-1,-1 1 1,0-1-1,2 3 1,1-14 0,1 1-1,1 1 1,-1 0-1,1 0 1,1 1 0,-1 0-1,2 0 1,-1 0 0,1 1-6,0 2 0,0 0 0,1 0 0,0 1 0,1 0 0,1 3 1,1 2-1,0-1 0,0 1 0,1-1 0,1 0 0,1 0 0,-1 0 1,2 0-1,-1-1 0,0-2 0,0-1 0,1 0 0,0 0 1,0-2 20,-1 15 0,1-1 0,0-1 0,1-3 1,0-9-1,2-2 0,0-1 0,1-2 0,1 20 1,2-2-1,1-2 0,1-6 0,1-2 1,2-1-85,-1-5 0,2-2 0,0-4 0,7 19 0,0-8 0,-1-18 0,0-7 0,17 28-172,-3-31 1,0-25 0,7-18 335,0-19 0,-2-20 0,-5-32 0,-6-19-204,-5-21 0,-11 41 0,-2-3 0,0-9 0,0-4 0,-1-7 0,-1-4 45,1-7 1,-2-4 0,-4 23 0,0-3-1,0-1 1,2-4 0,0-1 0,-1-2 0,1-3-1,-1-1 1,-1-1-63,0 0 1,0-1 0,-1-2 0,0-6-1,-1-2 1,1-2 0,-1 22 0,1 0 0,-1-2-1,1-1 1,0-6 0,0-1 0,0-2-1,1-2 19,-1-6 0,0-2 0,1-2 1,0 1-1,1 19 0,0 0 0,0-1 1,1 0-1,-1 0 0,0-4 0,-1 0 1,1-1-1,-1 1 0,1 0 0,0 2 1,1 1-1,-1 0 0,1 0 0,0 1-6,-1 1 0,1 1 0,0 0 0,0 0 0,1 1 1,2-17-1,0 0 0,1 1 0,1 0 0,0 6 0,0 1 1,0 1-1,2 1 0,-1 6 0,1 1 0,0 2 0,1 2-83,3-13 1,0 4-1,-1 3 1,4-18-1,-2 7 1,-3 22-1,0 5-105,-1 9 0,-1 7 0,0 0 0,-7 49 363,-8 34 0,-10 39 0,3-25 0,-2 4 1,-1 11-1,-1 5-28,0 11 0,-1 6 1,3-15-1,0 4 0,-1 2 1,-1 9-1,-1 3 0,0 1 1,1 7-1,0 2 1,1 1-83,3-21 1,0 2 0,1 1 0,0-1 0,1 5 0,0 0 0,1 0 0,1 0 0,-1 0 0,0 0 0,0 1 0,0 0 0,1 3 0,-1 2-1,0-1 1,0 2-63,0 3 0,0 0 1,0 2-1,1 0 0,2-17 1,1 1-1,-1 1 1,1-1-1,0 1 0,0 0 1,-1 1-1,1 0 1,0-1-1,1-1 0,0 15 1,1-2-1,0 0 0,0-1-21,1-5 0,0-1 1,1-2-1,0-1 0,2 18 1,1-2-1,1-2 1,1-8-1,0-2 0,3-2 1,0-6-1,2-2 0,3-3-121,0-8 0,2-1 1,3-4-1,16 23 0,6-8 197,1-21 0,4-5 0,2-1 0,2-2 0,1-8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32.29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1436 10140 6468,'-34'71'89,"0"-1"0,0 1 1,3-2-1,2 0 0,0 2 1,-1 12-1,0 2 0,4 3 1,3 3-1,3 2 1,3 1-29,7-17 0,1 0 1,3 2-1,1 2 1,1 7-1,2 3 1,1 0-1,2 2 0,0 3 1,3 2-1,0 0 1,0 0-1,1-1 1,0 0-1,1-1 1,1 0-124,1-3 1,1 0-1,0-1 1,0-1-1,-1-3 1,1 0-1,-1-1 1,1 0 0,1-4-1,1 0 1,0 0-1,0-2 1,-1-3-1,0-1 1,1 0-1,0-1-17,4 19 0,0-1 1,1-3-1,0-10 0,0-2 1,0-3-1,0-7 0,0-3 1,0-1-1,6 25 0,0-3 242,-1-6 1,1-4 0,-2-14 0,0-3 0,13 34 0,-3-25 327,-1-21 1,-4-27-247,10-15 1,-18-14 0,4-17 0,-9-13-83,-8-18 1,-10-27 0,0 26 0,-2-5 0,-2-11 0,-1-4-94,-3-10 0,-1-4 0,5 20 1,-1-1-1,0-2 0,0-7 1,0-2-1,0-1 0,0-8 1,1-2-1,0-1-112,3 18 1,-1-1 0,1 0-1,1 0 1,0 2 0,1 0 0,0-1-1,-1 0 1,1-4 0,-1-1 0,0-1-1,0 1 1,1 0 0,1 1 0,0-1-1,0 0 40,1 0 1,0 0 0,0-1 0,0 0 0,0-5 0,-1 0-1,0-1 1,0 0 0,1-3 0,1-1 0,0-1 0,0 0-1,-1-2 1,0 0 0,0-1 0,0 0-59,0 1 0,0-1 1,0 1-1,0 1 1,1 2-1,-1 2 1,0-1-1,0 1 1,-1 1-1,-1 0 1,0 1-1,0 1 0,-1 1 1,0 1-1,0 0 1,-1 1-23,-1 2 0,0 0 0,-1 2 0,-1 1 0,-3-16 0,-1 2 0,-1 3 0,-1 8 0,-2 2 0,0 3 0,-7-21 0,-2 6-4,3 17 1,-4 8-1,0 17 1,-3 8 0,-31-1-1,1 32 166,3 29 0,2 37 0,27-12 1,1 7-1,-5 10 0,0 6-32,-3 15 1,-1 4-1,11-21 1,0 3 0,0 3-1,-3 10 1,0 3 0,0 1-1,0 3 1,1 2 0,1 1-17,-1 5 1,1 2 0,1 2 0,6-19 0,1 2 0,0 0 0,2 1 0,0 2-1,1 1 1,2 0 0,-1 1 0,2 1 0,0 1 0,1-1 0,0 1 2,2-1 1,1-1-1,0 1 1,1 1-1,0 0 1,1 0-1,1 0 1,0 1-1,1 2 1,1 1-1,1 0 1,0 0-1,-1 2 1,1 0-1,1 0 1,-1 1 21,1-1 1,1 1 0,-1-1 0,1 1 0,1 2 0,-1 0-1,1 0 1,-1-2 0,2-3 0,-1 0 0,1-2 0,-1 2-1,1-1 1,1 1 0,-1 0 0,1 0 3,1-1 0,-1 0 1,1 1-1,1-1 1,-1-1-1,2 0 1,-1 0-1,1-1 0,0-5 1,1 0-1,0-2 1,0 0-1,1-3 1,0-2-1,0 0 1,1 0 27,2 21 0,1-1 1,1-2-1,-1-12 0,0-2 1,1-1-1,0-6 0,0-1 1,1-3-1,5 22 1,2-5 51,0-14 0,0-4 1,-3-16-1,1-6 0,13 3-236,5-23 1,-3-33 0,3-27-1,-9-24 125,-7-28 0,-12 26 1,-3-5-1,-4-18 1,-4-5-1,1 19 1,0-2-1,-2-2-7,-1-8 1,-1-2 0,0-3 0,0-11 0,0-3 0,-1 0 0,1 20 0,-1 0-1,0 0 1,0-1 0,0-4 0,1 1 0,0-2 0,0 0-3,0-1 0,1-1 0,0-1 0,0 0 0,0-6 0,0-1 0,0-1 0,1 0 0,-1-2 0,1-1 0,1 0 1,-1-1-1,2 20 0,-1 0 0,1-1 0,0 0 0,0 0-33,0-2 0,1 1 1,0-1-1,0-1 1,0 1-1,0-3 1,1 1-1,-1-1 1,1-1-1,0 0 0,0-2 1,0-1-1,0-1 1,0 1-1,0-1 1,0-1-1,0 0 1,0 0-1,0-1 1,0 1-39,0-1 1,0 0 0,0 0 0,0 0 0,0 0 0,-1 0-1,0 0 1,0-1 0,0 1 0,-1 1 0,1 0 0,0 1 0,0 0-1,0 1 1,0-2 0,0 1 0,0-1 0,0 0 0,0 0-1,1 0 0,-1 0 1,0 1 0,1-1 0,-1 0 0,2 0 0,0 0-1,0-1 1,0 0 0,1 1 0,0 1 0,1 2 0,0 0 0,0 1-1,0 1 1,1 0 0,0 3 0,1 0 0,0 1 0,0 1-1,1 0-16,1-19 0,1 1 1,1 1-1,1 1 1,2 6-1,1 0 1,1 2-1,-1 1 1,0 4-1,-1 0 1,1 2-1,-1 2 1,4-18-1,-1 3 0,0 2-27,-2 12 1,0 2 0,-2 4-1,0-15 1,-3 9 419,-2-10 1,-6 44 0,-4 48-199,-2 36 0,-7 43 1,6-25-1,0 4 1,-2 12-1,-1 6-168,-1 12 1,-1 4-1,2-20 1,-2 2-1,1 1 1,0 7 0,1 1-1,-1 2 1,-2 7-1,0 1 1,0 3-24,4-21 1,-1 0-1,1 2 1,-1 1-1,-1 7 1,1 1-1,-1 1 1,1 1 0,0 2-1,0 0 1,0 0-1,1 1 1,0 1-1,0-1 1,1 1-1,0 0 10,-1 1 0,1-1 0,1 2 1,0 0-1,2-15 0,1 0 0,0 2 1,0-1-1,0 2 0,-1 6 0,0 1 1,0 1-1,1 0 0,0 1 0,0 3 1,0 1-1,1 0 0,-1 0 0,1 1 2,1 2 1,-1 0 0,1 1 0,0 1 0,0-1 0,0 0-1,0 1 1,0 0 0,1 0 0,0-2 0,1-3 0,0-1 0,0 0-1,1 0 1,0 0 0,0 0 0,0 0 0,1 1 0,-1-1-1,2 0 62,-1-1 1,1 0 0,1 0 0,0 0 0,0 0 0,1-3 0,-1 1 0,2-1 0,-1 0 0,2-2 0,0-3 0,1 0 0,0-1 0,0-1 0,1-1 0,2 15 0,0-1 0,1-2 0,0 0 68,0-6 1,1-1 0,-1-2 0,1-1 0,4 15 0,-1-2 0,1-3 0,-1-12 0,-1-3 0,0-2 0,6 23 0,-1-6 245,-2-15 1,0-8 0,13 21-83,4-57 1,-12-28 0,4-37 0,-12-22-106,-9-25 0,-5 24 1,0-4-1,-1-15 1,0-5-1,-1-9 1,0-3-52,-2-8 0,0-2 1,1 27-1,-1-1 0,0-1 1,-1-7-1,-1-1 0,1-1 1,0-5-1,0-1 1,0-1-161,0-7 1,-1 0 0,1-1 0,-1-1-1,0 1 1,-1-1 0,2 21 0,0 0 0,-1-1-1,1 0 1,0 0 0,-1-1 0,1 0-1,0-1 16,0-3 0,-1 0 1,1 0-1,0-3 0,-1-6 1,0-1-1,0-2 1,0-1-1,1 14 0,0-2 1,0 0-1,0-1 1,-1 0-1,0-3 0,1 0 1,-1-2-1,-1 1 0,1 0 5,0-1 1,-1-1 0,1 1 0,-1-1 0,1 0 0,1 1-1,0-1 1,0 0 0,-1 0 0,1 0 0,0 0 0,-1-1 0,0 0-1,1 1 1,-1-1 0,1 1 0,0 0 0,0 0 0,1 1-1,-1-1-2,0 0 0,0 1 0,1-1 1,-1 1-1,2 2 0,-1 4 0,1 1 1,1 1-1,0 0 0,0 1 0,1 0 1,-1 0-1,2 1 0,0 0 0,0 1 1,1-15-1,1 1 0,1 1 0,0 0-24,1 5 0,0 1 1,0 1-1,1 2 0,4-18 1,0 3-1,-1 4 1,-1 10-1,-1 3 0,-1 3 1,0 10-1,-1 2 0,0 3 403,0-16 1,-3 6 0,-3-26-1,-11 43 1,4 32 0,-13 34-157,0 18 1,0 29-1,2 15 1,-2 25-250,9-39 1,1 3 0,-5 12 0,1 4 0,-1 11 0,1 5 0,3-23 0,0 2-1,0 2 49,-2 9 0,1 1 1,-1 2-1,0 3 1,1 2-1,0 1 1,1 7-1,1 1 1,1 2-1,2-23 0,0 0 1,1 1-1,-1 1 5,1 3 0,-1 0 0,1 1 0,1 2 1,0 8-1,0 2 0,1 0 0,0 2 0,1-15 1,0 1-1,-1 1 0,1 0 0,0 1 1,1 4-1,0 1 0,0 1 0,1 0 0,0 0 35,0 3 1,1 0 0,0 0 0,0 0 0,0 0 0,0 1 0,1 0 0,-1 0 0,1 0 0,0 0-1,0 1 1,0-1 0,1 0 0,-1 0 0,1 0 0,0-1 0,0 1 0,1-1 0,0 0 0,0 0 31,1 0 1,0 1 0,1-2 0,-1 1 0,1-2 0,0-5 0,-1-1 0,1 0 0,0-1-1,0 0 1,1 0 0,0 0 0,1-1 0,0 0 0,-1 0 0,1-4 0,-1 0 0,0 0-1,1-1 1,-1 0 14,2 18 1,-1-1 0,1-1 0,0 0 0,0-5 0,-1 0 0,1-1 0,0-1 0,0-6 0,1-2 0,0 0 0,0-2 0,1 20 0,0-2 0,0-2 20,-1-10 0,0-1 0,1-4 0,2 22 0,1-6 0,-4-15 0,1-6 0,-1-13 0,-1-5 109,5 28 1,-3-47-199,-3-32 0,-4-56 0,2-42-18,-5 35 0,-2-4 0,-1-16 0,-2-7 1,1 17-1,-1-2 0,0-2 0,0-10 0,0-3 1,1-1 37,-1-12 0,0-2 0,1-1 0,0 20 0,1 0 0,1-2 0,-1-1 0,1-8 0,0-1 1,0-2-1,1 0 0,-1-3 0,2 0 0,-1-2 0,0 0-55,0 17 0,1 0 0,-1 0 1,0-2-1,1-1 0,1-8 1,0-1-1,0-1 0,0-2 1,0 0-1,0 10 0,0-1 1,0 0-1,-1-1 0,2-1 1,-1-1-1,2-4 0,-1-2 1,1 0-1,1-1 0,0 0 0,0-1 9,0 12 1,0 0 0,1-1 0,0 0 0,0 0 0,0 0 0,1 0 0,-1-2 0,1 1-1,0-1 1,1 0 0,-1 0 0,1 0 0,1 0 0,0-1 0,1 0 0,1 0 0,-1 0-1,1 0 1,0-1 0,1 1 0,-1 0 0,1 0 0,0 0 0,0 0 0,0 0 0,1-1-1,0 1-4,0 0 1,1-1 0,0 0-1,0 0 1,0 0 0,1 2-1,-1 0 1,2-10 0,0 1-1,0 1 1,0 0 0,0 0-1,1 1 1,-1 0 0,1 0-1,0 1 1,0 0 0,0 0-1,-1 1 1,0 3 0,0 1-1,-1 0 1,0 0 0,1 1-1,-1-1-5,0 3 0,-1 0 0,1 1 1,0-1-1,-1 1 0,2 1 1,-1 2-1,1 0 0,0 1 1,1 0-1,-1 1 0,0 0 1,3-11-1,0 0 0,-1 1 1,1 1-1,1 1 0,-1 5 1,1 0-1,-1 1 0,1 1 0,0 1-26,4-13 1,-1 1 0,0 1 0,0 2-1,-3 9 1,0 0 0,-1 2 0,-1 2 0,2-16-1,-1 4 1,-2 1 0,-2 8 0,-2 2-1,0 2-40,0-22 1,-3 4 0,-3 15 0,-3 7 0,-3 21 0,-3 4 437,-8-35 1,-13 31 0,-6 33-113,-1 21 1,-5 31 0,10 28-1,-3 16-349,-7 15 1,17-31 0,2 3-1,-1 10 1,1 4 0,-2 12-1,0 4 92,5-23 1,-1 1 0,1 2 0,-2 12 0,0 2-1,1 2 1,-1 4 0,0 1 0,1 2 0,3-22 0,1 1-1,0 1 1,1 0 51,-1 4 0,0-1 1,1 2-1,0 0 1,-1 4-1,0 1 0,0 1 1,0 1-1,-2 5 1,0 0-1,0 2 0,0 0 1,2-15-1,0 0 1,0 0-1,0 1 0,0 1-7,0 3 0,-1 1 0,1 1 0,0 0 0,0 1 0,0 4 0,1 1 0,0 1 0,0 0 0,0 0 0,0 1 0,-1 0 0,0 0 0,0 0 1,1 1-1,1 1 0,-1 0 0,1 1 0,1-1 0,-1 1 31,2-1 0,-1 1 1,1-1-1,1 1 1,-1-1-1,1-3 1,0 1-1,0-1 0,1-1 1,0 0-1,2-4 1,1 0-1,0-1 1,1-1-1,-1-1 1,0 15-1,0-2 0,0-2 1,1 0 33,0-7 1,0 0-1,1-2 1,0-1-1,0-7 1,0-2 0,1 0-1,0-3 1,0 17-1,1-2 1,0-2 0,0-8-1,1-3 1,1-2 176,2 21 1,1-6 0,-2-22 0,2-9-1,5 3 1,7-40 0,5-31 0,-4-24-237,-6-24 0,1-31 0,-11 28 0,-1-4 0,1-12 0,-2-2 25,0-12 0,0-5 0,0 21 0,-1-2 1,1-2-1,1-5 0,0-2 0,0-1 0,1-7 1,0-1-1,1-1-96,-2 19 1,0 0-1,0-1 1,1-2-1,1-4 1,1-1-1,1-1 1,-2-1 0,0-2-1,0 0 1,0-1-1,0 0 1,0 0-1,0-1 1,0 0-1,1 0 24,0-2 0,0-1 0,1-1 0,-1 0 0,1-5 1,-1-1-1,0-1 0,0-1 0,-1 15 0,0-1 1,-1-1-1,0 0 0,1-1 0,-1-2 0,1-1 1,-1 0-1,0-1 0,1 0-12,-1-1 1,1-1 0,-1 0 0,1 0 0,-1-1 0,1 0-1,-1-1 1,1 1 0,-1-1 0,0 1 0,1 3 0,-1 0 0,0 1-1,0 0 1,0-1 0,0-1 0,-1 0 0,1 0 0,0 0-1,-1-1 0,1 0 1,-1-1 0,0 1 0,1-1 0,-1 0 0,0-1-1,0 1 1,0-1 0,1 1 0,-1 0 0,1 1 0,0 0 0,0 0-1,1 1 1,-1 0 0,0 3 0,-1 1 0,1 0 0,0 0-1,-1 1-5,1 3 0,-1 0 1,0 0-1,1 1 0,-1 0 1,0 3-1,0 0 1,-1 1-1,1 0 0,0 1 1,1-14-1,0 0 1,0 1-1,0 2 0,-1 5 1,-1 1-1,1 2 0,-1 0 106,0-18 0,-1 3 1,0 2-1,1 10 1,-1 3-1,-1 4 1,1-21-1,-1 6 1,-2 7-1,0 3 145,-2 9 1,-2 4-1,-2 10 1,-3 6 0,-13-18 130,-2 25 1,-9 29 0,-7 27-326,5 19 0,-2 32 0,11 31 0,12-32 0,-1 4-101,-2 8 1,0 6 0,1 14-1,1 4 1,5-25 0,0 2-1,1 0 1,0 6 0,2 0-1,-1 2 63,1 4 1,1 2-1,0 1 1,-1 6 0,2 1-1,-1 2 1,1-19-1,1 0 1,0 2 0,0 0-1,0 2 1,2 1 0,-1 0-1,1 1 34,-1 3 0,1-1 0,1 2 1,0-1-1,0 3 0,2 1 1,0 0-1,0-1 0,0-2 1,0 1-1,1-1 0,0 1 1,1 2-1,0 1 0,1 1 0,0 0 63,1 3 0,1 2 1,0-1-1,1-2 1,0-3-1,0-2 1,1 0-1,1 0 0,1 1 1,2 0-1,0-1 1,0 0-1,0-5 1,0-1-1,0 0 1,1-1 8,-1-2 0,1-1 0,0-1 0,1 0 1,1-2-1,1-1 0,0 0 0,1-1 0,6 25 1,2-1-1,0-2 0,-1-2 0,2-2 1,0-2 27,-1-6 0,1-1 0,1-3 1,0-6-1,0-1 0,1-3 1,10 23-1,1-4 0,-3-8 1,-1-4 64,-1-8 1,0-5 0,-3-19 0,2-6 0,21 12 0,1-25-116,0-17 1,8-24 0,3-12 0,4-19-190,3-14 1,-38 19-1,-3-4 1,0-12-1,-2-5 1,-2-9-1,-2-4 51,-2-11 1,-2-3-1,-8 25 1,-1-1 0,0-1-1,-1-6 1,0 0 0,0-2-1,0-3 1,0-1-1,0 0 8,0-4 0,0 0 0,0-1 0,0-4 0,0-2 0,1 1 0,2-2 0,0 0 0,1 0 0,0-1 0,0 0 0,1 1-82,1 1 0,0 0 0,1 1 0,3 1 0,0 0 0,1 1 164,1 0 0,0 1 0,0-1 0,1 1 0,-1 1 0,2-1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4:33.59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2427 2269 4391,'-25'85'0,"0"-1"0,0 0 0,-4 7 0,0 0 0,0 3 51,5-19 1,0 1 0,1 2-1,3 3 1,2 13 0,2 4 0,4 3-1,3 1 1,4-9 0,3 2 0,2 2-1,2 1 1,0 1 0,1-10 0,2 0-1,0 2 1,1 0 0,1 1 0,1 0-90,0 5 0,2 0 0,0 1 0,1 1 0,0 0 1,1-1-1,-2-12 0,1-1 0,0 1 0,0 0 1,0-1-1,1 1 0,-1 0 0,1-1 0,0 0 1,-1 0-1,1 1 0,0-2 0,0 1 0,0 0 1,1 11-1,1 0 0,-1-1 0,0 1 0,1-1 0,-2-1 39,1-2 0,-1 0 0,-1-1 0,1 0 1,0-1-1,0 0 0,0-2 0,0-2 1,0 1-1,0-1 0,1 0 0,-1 1 0,0 0 1,0 0-1,0 0 0,0 0 0,1 0 1,-1-1-1,1 1 0,-1-1 0,1 0 1,0 1-1,1-1 0,-1 0 11,0-1 1,0 0 0,0 1 0,0-2 0,1 1 0,0-2 0,2 11 0,0 0 0,0-1 0,1-1-1,0-1 1,-1-3 0,1-1 0,1 0 0,-1-1 0,1-1 0,0-5 0,0-1 0,1-1 0,0-1-1,1-1 46,4 14 1,1-1 0,0-2 0,-2-2 0,3 15 0,-3-3 0,-1-5 0,-3-20 0,-2-4 0,-2-4 137,2 15 1,-7-11-1,-10-6 1,-24-85 0,-21-61-122,14 16 1,-2-10-1,4 7 1,0-5 0,0-4-1,5 9 1,0-4-1,0-2 1,1-2 0,-3-8-1,1-3 1,0-1 0,1-3-34,4 13 1,0-1 0,0-2-1,1-1 1,0-2 0,3 7 0,0-1-1,0-1 1,0-2 0,0 0 0,1 0-1,-2-5 1,1-1 0,-1-1 0,1-1-1,0 0 1,0 0 0,0-4 0,0 0-1,1 0 1,-1-1 0,1 0 0,0-1-49,2 14 1,0-2 0,1 1-1,-1 0 1,1-1 0,0 0-1,0-1 1,0-2 0,0 0-1,1-1 1,-1 0 0,1 0-1,0-1 1,0 0 0,1-5-1,-1 0 1,1 0 0,0-2-1,0 1 1,1-1 0,1-1-1,0 11 1,1-2 0,0 1-1,0-1 1,1 0 0,0-1-1,1 0 1,-1-1-26,2-4 0,-1-1 0,1 0 1,0-1-1,0 1 0,1-1 0,1 1 1,0 0-1,0 3 0,1 1 1,0 0-1,1 0 0,0 0 0,1 0 1,0 0-1,1-1 0,0-1 1,0-1-1,1 0 0,0-1 0,0 1 1,1 0-1,1 1 0,-1 0 1,1 5-1,0-1 0,0 2 0,1-1 1,0 1-1,1 0 0,-1 1 0,1 0-10,1-10 0,0 0 0,0 1 0,1 1 0,1 0 0,-1 0 0,1 2 0,0 4 0,0 1 0,1 0 0,0 1 0,0 1 0,0 1 0,1 2 0,0-4 0,1 1 0,0 2 0,1 1 0,-1 2 0,-1 2 0,4-22 0,0 3 0,-2 4 0,0 5-123,1-7 0,-2 5 0,-3 10 0,2 2 0,-13 22 0,-26 36 151,-26 78 1,14 5 0,0 13 0,9-9 0,0 5 0,2 4-1,-3 13 1,1 5 0,2 4 61,5-14 0,0 2 0,1 3 0,1 2 0,3-8 0,1 3 1,1 2-1,0 1 0,1 1 0,0 7 0,1 1 0,1 2 0,0 0 1,1 1-1,3-14 0,-1 1 0,2 1 0,0-1 0,0 2 1,0 0-13,1 3 1,0 0 0,1 2 0,0-1 0,0 2-1,0-1 1,1 5 0,0-1 0,0 1 0,0 1-1,1 0 1,0 1 0,0-10 0,1 1 0,1 0-1,-1 1 1,1 0 0,0 1 0,0-1 0,0 3-1,0 0 1,0 1 0,0-1 0,1 1 0,0 0 0,0 0-3,0 0 0,1 1 0,-1 0 0,1 0 0,1 1 0,-1-1 0,1 0 0,0 0 0,0 1 1,0 0-1,0-1 0,1 0 0,0 0 0,1-2 0,0-5 0,1 0 0,-1-2 0,2 0 1,-1 0-1,1 0 0,0-1 0,0 0 0,0-1 0,0 0 0,0 0 0,1-1 0,0 0 1,-1 0 10,2 11 1,0 0 0,0-1 0,1 0 0,0-2-1,0 0 1,0-6 0,1 0 0,0-1 0,0-2-1,0 0 1,0-1 0,1 7 0,-1 0 0,0-2-1,0-2 1,1-1 0,1 10 0,0-2 0,0-3 0,0-2 62,-1-9 0,1-2 0,-1-2 0,1-4 1,2 7-1,0-4 0,1-4 0,5 14 1,0-8 86,-4-17 1,3-9-1,27 1 1,-3-53 0,2-34-75,-2-33 1,-22 15 0,-4-7 0,-5-21 0,-4-7 0,-2 19 0,-2-2 0,0-3-66,-2-11 1,-1-3-1,-1-3 1,-2 16-1,0-2 1,-2-2 0,0-1-1,-1-11 1,-1-3-1,-1-1 1,0-1-1,3 17 1,-1-2 0,0 1-1,0-2 1,1 1-108,-1-3 1,0 1 0,0-2 0,0 1 0,1-1 0,-1-3-1,1 0 1,-1-1 0,1 0 0,0 2 0,0 1 0,1 0 0,0 1-1,-1 0 1,1-1 0,-1-4 0,0 0 0,0 0 0,0-1-1,0-1 7,0-3 0,0 0 0,0-1 1,0-1-1,-1-1 0,1 12 0,-1 0 1,0-1-1,0-1 0,1 0 0,0 1 1,0-1-1,0-1 0,1 1 0,-1-1 1,1 1-1,0 1 0,0 3 0,0 0 1,0 0-1,0 1 0,1 0 0,0 1-16,-1-13 1,1 1 0,-1 0 0,2 2 0,-1 1 0,1-11 0,-1 2-1,2 3 1,0 1 0,2 9 0,1 2 0,0 2 0,0 2 0,2-13 0,0 3-1,1 4-57,1 15 0,0 4 1,0 4-1,3-10 1,2 10 606,9-1 1,-9 39-329,-4 41 1,13 32 0,-7 4 0,1 7 0,4 12 0,1 6-83,4 15 1,1 6 0,-5-17 0,0 3 0,1 2 0,2 10 0,0 2 0,0 2 0,-5-21 0,-1 1 0,0 1 0,0 0-21,-1 3 0,1 1 1,0 0-1,-1 0 1,0 3-1,0 1 1,0 0-1,0-1 0,-1-1 1,1 0-1,-1-1 1,0 0-1,0-5 1,0-1-1,0-1 1,0-1 15,3 20 1,1-1 0,0-4-1,-1-8 1,1-2 0,0-3 0,1-9-1,0-3 1,1-3 0,7 17 0,2-7 5,-3-15 0,1-7 0,20 9 0,6-47 0,0-8 162,-2-5 1,-2-12 0,-9-10 0,-2-18-83,-5-17 1,-6-32 0,-18 31 0,-3-4 0,0-10 0,-1-3-117,0-9 1,-1-3 0,0-8-1,-1-3 1,-3 32 0,0-2 0,0 0-1,0-4 1,0-1 0,0-1-19,0-5 0,0-1 0,0 1 0,0 1 1,0 1-1,0-1 0,0-2 0,0 0 1,0 0-1,-1 1 0,1 0 0,-1 0-72,-1-1 0,-1 1 0,1 0 0,1 4 1,1 1-1,-1 1 0,-1 4 0,-1 1 0,1 1 1,1-22-1,0 5-355,0 14 1,2 7 377,8-26 0,6 73 0,7 43 0,-4 31 86,0 30 0,-9-31 0,0 4 0,1 10 0,0 2 0,0 7 0,0 0-7,0 4 1,0 1 0,-1 4-1,-1 2 1,0 3 0,0 0-1,-1 2 1,-1-1 62,2 3 1,0 0 0,1-4 0,0 0 0,0 0 0,-1-1 0,0-3 0,0 0-1,-1-3 1,-1-1 0,-2-5 0,-1-2 0,2-8 0,1-3 0,-1-6 0,1-4 860,5 36-908,-6-28 0,12-41 1,-6-32-100,1-29 0,-4-30 1,-8-19-1,0 35 0,0-2 30,0-4 0,0-3 0,0-6 0,0-3 1,0-10-1,0-2 0,0-5 0,0-3-42,1-8 0,-2-1 0,-2 1 0,0-1 1,0 27-1,1 0 0,0-1 0,0-3 0,1-1 1,0 0-17,0-5 0,0-1 1,0 0-1,2-5 1,-1 0-1,2 0 0,-1 1 1,1-1-1,1 2 1,1 3-1,2 2 0,0 1-16,1 8 1,1 1 0,1 4 0,5-12-1,3 8 1,2 16 0,2 6 0,19-15 33,0 28 0,0 19 0,0 21 1,2 12 97,5 13 1,4 23 0,-22-15 0,0 4-1,-2 5 1,-1 4 42,-2 5 1,-1 3 0,1 7 0,0 2 0,0 4-1,-1 2 1,0 1 0,-2 2-86,1 2 0,-1 2 1,-4-2-1,-1 2 0,0 5 1,-1 1-1,0 2 0,-1 2-25,-1 3 0,-2 1 0,-3-27 1,-2 2-1,0 0 0,-1 2 1,0 1-1,-1 1 0,-2 1 1,1 0-1,-2 0 71,1-1 1,-1-1-1,-2-1 1,0-1-1,-3-1 1,1-1-1,-4 29 1,-2-2-1,-1-4 1,-2-2 94,0-5 1,-3-5-1,-1-18 1,-1-4-1,-12 25 82,-2-31 1,-9-33 0,-4-26 0,4-21-281,4-15 0,-6-20 0,-11-20 0,23 32 0,0-3-64,-3-7 1,-1-4 0,-2-9-1,-1-5 1,9 19 0,0-3-1,0-1 1,-2-5 0,0 0-1,1-3 28,-2-4 1,1-1 0,0-3 0,-1-9-1,1-3 1,0-1 0,6 18 0,0 0 0,1-2-1,0 0 1,1-3 0,0 0 0,1-2-1,0 0 9,0-3 1,0-1-1,1-1 1,0 0-1,0-2 1,0 1-1,0-1 1,0 0 0,0-1-1,-1 1 1,0 0-1,1 0 1,-1 3-1,1 1 1,-1 0-1,1 2-28,0 3 1,0 0-1,0 2 1,0 3 0,-5-11-1,0 4 1,1 5 0,-3-10-1,-1 8 1,3 17-1,-1 7-238,-23-20 0,2 25 0,5 34 82,-4 8 0,3 23 0,-3 33 0,4 24 163,21-28 1,2 5 0,-2 22 0,2 7 0,5-16 0,1 3-1,0 3 1,-1 11 0,1 4 0,0 3 122,2-15 1,1 2 0,0 2 0,1 1 0,-1 9 0,0 3 0,1 0 0,0 3 0,2-14 0,0 3 0,0 0 0,1 0 0,0 2 0,0 2 0,1 1 0,0 0 0,1 2 0,-1-1-86,2 5 0,-1 1 0,1 0 1,0 1-1,1 1 0,0 3 1,-1 1-1,2 1 0,-1 0 1,1 2-1,0-12 0,1 1 1,0 0-1,1 1 0,-1 0 1,0 0-1,0 2 0,0 0 1,0-1-1,0 2 0,0-1 0,0 0 85,0 1 1,0 0 0,0 0 0,0 0 0,0 1 0,0-1 0,0 0 0,0 0 0,1 0 0,-1 0 0,1-1 0,-1 0 0,1-5 0,0-1 0,0-1 0,0 0 0,0 1 0,1-1 0,0 0 0,0 1 0,1-1 0,-1 1 0,1-1 0,0 0-42,1-2 1,0 1-1,0-1 1,0-1-1,1 1 1,-1-2-1,1 14 1,-1-1 0,1-1-1,0-1 1,0-1-1,1-6 1,0 0-1,1-2 1,-1 0-1,0-3 1,1 13 0,0-2-1,0-1 1,-1-3 109,-1-9 0,0-1 0,-1-2 0,0-2 1,0 11-1,0-3 0,-1-4 0,-3 17 1,0-7 86,1-17 1,-2-7-1,-8 13 1,-4-69 0,-7-43-88,-7-39 0,4 6 0,-3-10 0,5 14 1,-2-3-1,1-3 0,-4-9 0,0-4 1,0-2-168,4 14 0,0-2 0,0-2 0,1-1 0,0-5 1,0-1-1,1-1 0,0-3 0,-2-10 0,1-2 0,0-2 1,1-1-1,4 17 0,0-1 0,1-1 0,1-1 0,-1 0 13,1-3 0,1 0 0,0-1 1,0-1-1,0 0 0,0-4 1,0-1-1,0 0 0,0 0 1,0-1-1,3 15 0,-1-1 1,0 0-1,1 0 0,-1-1 1,0 0-1,0-5 0,-1-1 1,1 1-1,-1-2 0,1 0 0,-1-1 8,0-4 1,0-1-1,0 0 1,0-1-1,0-1 1,1 0 0,2 10-1,-1-1 1,2 0-1,-1 0 1,0-1 0,1-1-1,-1 1 1,0-2-1,0 0 1,0-1 0,1 0-1,-1 1 1,1-1-1,0 0 1,1 2 0,0 0-1,0 0 1,1 0-1,0 0 1,0 0-1,1 1-4,0 0 0,0-1 0,0 1 0,1 0 0,0 0 0,1 1 0,0 1 0,0-11 0,0 1 0,0 0 0,2 1 0,0 0 0,1 1 0,1 5 0,1 0 0,1 0 0,0 2 0,1 0 0,0 3 0,2-10 0,0 3 0,0 1 0,1 1 0,0 4-100,1-9 1,0 3-1,0 3 1,1 4-1,1-6 1,0 4-1,-1 11-56,-1 9 0,-3 12 1,-5 4-1,-11 79 0,-2 43 277,5-17 0,2 7 0,3 25 0,2 10 0,-1-17 0,-1 4 1,1 3-1,1 12 0,1 4 0,1 3-31,0-17 0,1 1 0,0 2 0,0 2 0,0-9 0,0 1 1,1 2-1,0 1 0,0 0 0,2 6 0,0 1 0,0 1 0,1 0 1,0 1-1,-1-12 0,0 1 0,1 0 0,0 1 0,-1 0 1,1 0-60,0 3 0,0 0 1,1 1-1,-1 0 0,0 1 1,1 1-1,-1-6 1,0 0-1,0 1 0,0 0 1,0 1-1,0 1 1,0-1-1,0 3 0,1 1 1,-1-1-1,1 2 1,0-1-1,0 1 0,0-1 1,0 3-1,0 0 1,1 0-1,0 0 0,-1 0 1,1 1-1,0 0-16,0 1 1,0 1-1,0 0 1,1 0 0,-1 0-1,0 1 1,1-1-1,-1 0 1,1 0 0,-1 1-1,1-1 1,-1 0 0,1 1-1,0-1 1,-1 1-1,1 1 1,0-1 0,0 0-1,-1 0 1,2 0-1,-1-1 1,0-2 0,0-1-1,0 0 1,1 0 0,-1-1-1,1 0 1,0-1 1,0-3 1,1-1-1,-1 0 1,1 0 0,-1-2-1,1 0 1,0 0 0,0 7-1,1-1 1,-1 0 0,0-1-1,1-2 1,-1-3-1,2 5 1,0-2 0,-1-3-1,1-1 1,-1-1 0,1 12-1,-1-2 1,0-2 0,-1-3 186,-1-9 1,-1-2 0,-1-4 0,-1-4 0,1 29 0,-5-14 32,-10 9 1,-8-88-1,-28-92 1,16 20 0,-1-6-122,-6-18 1,-1-6-1,8 16 1,-1-3 0,1-3-1,6 13 1,0-2-1,1-1 1,0-2 0,0-7-1,0-1 1,1-2 0,0-1-27,3 12 0,1-1 0,-1-1 0,1-1 0,-1 1 0,1-3 1,-1 0-1,1 0 0,-1-1 0,1-1 0,-2-7 0,1 0 0,-1-2 1,1 0-1,0-1 0,-1-3 0,0 0 0,0-1 0,0-1 1,0-1-88,3 15 0,-1-2 0,1 1 0,-1-2 0,1 0 1,0-1-1,-1-7 0,0-1 0,0-1 0,1-1 1,0-1-1,0-1 0,2 10 0,1-1 0,0-1 1,0-1-1,1 0 0,0 0 0,0-1 0,0-2 1,0-2-1,0 1 0,1-2 0,0 1 0,0-1 0,1 1 4,1 11 0,1 0 0,-1-1 0,1 1 0,1 0 0,-1-1 0,1 1 0,1 0 0,-1-11 1,1-1-1,0 1 0,0 0 0,1 0 0,0 1 0,1-1 0,0 3 0,1 1 0,0-1 0,1 1 1,0 0-1,0 0 0,0 1 0,0 4 0,0-1 0,1 1 0,0 1 0,0 0 0,1 0 0,-1 1-21,2-10 0,0 0 1,0 0-1,1 2 0,-1 2 1,1 1-1,1-3 1,0 1-1,0 2 0,1 3 1,0 3-1,2-7 1,0 4-1,0 2 0,-1 4 1,1-8-1,-2 4 0,0 6-191,0-11 0,-3 11 0,-7-4 0,-14 77 105,-15 40 1,-7 44 0,20-14 0,4 7 0,-1 22 0,3 9 197,4-18 1,0 5 0,1 4 0,2-10 0,0 2-1,0 4 1,1 1 0,2-5 0,0 1 0,1 3 0,0 0-1,0 1 1,0 7 0,0 0 0,0 2 0,1 0 0,-1 2-21,2-13 1,-1 1 0,1 0 0,0 2 0,0 0-1,1 0 1,-1 6 0,1 1 0,-1 0 0,1 1-1,0 0 1,0 1 0,-1-11 0,1 0 0,0 0-1,0 1 1,0 0 0,0 0 0,1 0 0,-1 2-1,0 1 1,0-1 0,0 1 0,1 0 0,-1 0 0,1 0-63,-1 0 1,1 0 0,0 0 0,0 0 0,0 0 0,0 0-1,0 1 1,1-1 0,-1 0 0,0 1 0,1 0 0,-1-1 0,1 0-1,0 0 1,1-1 0,0 0 0,0 0 0,0-1 0,1 0 0,-1 1-1,1-1 1,-1-1 0,0-1 0,1 1 0,-1 0 0,1-1 0,-1 1-1,1-1 69,0 13 1,0 0 0,1 0-1,-1-1 1,1-1 0,0-1-1,0-9 1,1 0 0,0-2-1,0-1 1,0 0 0,0-1-1,1 13 1,-1-1 0,1-1-1,0-1 1,0-2 0,-1-8-1,1 0 1,1-2 0,-1-1 0,0-1 95,2 11 0,-1 0 1,1-3-1,-2-3 1,1 12-1,-1-3 1,-2-5 22,-1-14 1,-2-4 0,-1-7 0,1-1 0,-6-18 0,-12-33-55,-17-77 0,10-1 0,-1-11 0,4 13 1,-1-4-1,0-3 0,-1-13 0,0-4 1,0-3-56,3 14 1,1-2-1,0-1 1,-1-2 0,-2-10-1,-1-2 1,-1-1-1,1-2 1,3 14 0,0-1-1,-1-1 1,1 0-1,0-2 1,-1-3 0,0-1-1,0-1 1,0 0 0,0-1-93,4 13 0,-1 0 0,0 0 0,1-1 0,0-1 1,1 0-1,-1-4 0,0-1 0,1-1 0,0 0 1,0-2-1,1 0 0,0 7 0,2 0 0,-1-2 1,0 0-1,1 0 0,0-2 0,1 0 0,0-5 1,0 0-1,0-2 0,1 0 0,0-1 0,1 0 0,0-2 7,1 8 0,0-1 0,0-1 1,0 0-1,1-1 0,0 0 0,1 0 1,0 1-1,1-1 0,0 0 1,1 1-1,0-1 0,0 0 0,1 0 1,0 0-1,0-1 0,1-3 1,0 1-1,0-2 0,1 1 0,0-1 1,0 1-1,1 0 0,0 0 1,1 2-1,-1 1 0,1 0 0,0 0 1,1 0-1,-1 1 0,2 0 0,-1 0-7,1 1 0,0 1 0,1-1 0,0 1 0,0 1 1,0 0-1,2 0 0,0 2 0,1-7 0,1 1 1,0 0-1,1 1 0,0 1 0,1 1 0,1 2 1,1-7-1,1 1 0,0 1 0,1 1 0,0 3 1,0 1-1,1-7 0,1 3 0,0 1 0,0 3 0,1 4-103,1-6 1,2 4-1,-1 4 1,-1 4-1,0-3 1,-1 5-1,-1 7-56,2 2 0,-3 10 1,1-2-1,-9 82 0,-3 49 193,0-14 1,-1 8 0,-2-2-1,0 6 1,1 3 0,2 18 0,1 4-1,-1 4 1,0-12 0,0 4 0,0 1-1,0 2 48,-1-11 1,1 1 0,-1 2-1,1 2 1,0 0 0,0 8-1,0 2 1,1 1 0,-1 2-1,1 0 1,-1-10 0,0 1-1,1 1 1,-1 0 0,1 1-1,0 0 1,0 4 0,0 0-1,1 1 1,-1 0 0,1 1 0,0 0-70,-1-10 0,1 1 0,-1 0 0,1 1 0,-1-1 0,0 1 0,1-1 0,-1-1 0,0-1 0,-1 0 1,1 1-1,0-1 0,-1 2 0,1-1 0,0 4 0,-1 1 0,1-1 0,-1 2 0,0-1 0,1 0 1,-1 0-1,0 1 0,1-1 0,-1 0 0,1 1 0,-1-1 0,1 1 0,-1 0-11,1 1 1,-1-1 0,1 1 0,-1 0 0,1 1 0,-1-1 0,0 0 0,0 2 0,0-1-1,0 1 1,-1-1 0,1 1 0,0-1 0,0 0 0,0-2 0,0-1 0,1 0 0,-1 0-1,1 0 1,-1-1 0,1 0 0,-1-4 0,1 0 0,-1 0 0,0-1 0,1-1 0,-1 0-1,1-1 16,0 8 1,0 1-1,1-2 1,-1-1 0,0-1-1,0-1 1,0 6 0,-1-1-1,1-2 1,-1-1 0,0-2-1,2 11 1,-1-2-1,0-2 1,-1-3 0,-1-12-1,0-1 1,-1-3 0,-1-2 182,1 10 1,-1-4 0,-2-6 0,-2 9 0,-5-14 0,-12-18-1,-11-38 1,-18-68 0,18-3 0,0-10 0,-8-21 0,-2-8-103,9 19 0,0-4 1,-1-4-1,4 12 1,0-4-1,0-1 1,0-2-1,-3-8 0,-1-3 1,1-2-1,0-1 1,6 14-1,1-1 1,-1-2-1,1 0 1,1-1-22,-2-5 1,1 0 0,1-2 0,0 0 0,1-2 0,3 10 0,2-1 0,0-1 0,0 0 0,1-1 0,1-1 0,1-3 0,0-1 0,1-1 0,0 0 0,1-1 0,0-1 0,1 9 0,1-1 0,0 0 0,0-1 0,1-1 0,-1 0 0,1-1-73,0-4 0,0-1 0,0 0 1,0-1-1,1-1 0,0-1 1,1 0-1,1 6 0,0-1 0,0-1 1,1 0-1,0-1 0,1-1 1,-1 1-1,1-1 0,0-4 0,0 0 1,0-1-1,1 0 0,0 0 1,0 0-1,1-1 0,0 1 0,0 0 1,1 0-1,1 0 0,-1 0 1,1 0-1,1 0 0,0 0 0,0 0 0,0-1 0,1 1 0,1-1 1,-1 0-1,1 0 0,1 0 1,0 1-1,0 0 0,1 2 0,0 1 1,1 0-1,0 0 0,0 0 1,1 1-1,1 0 0,0 0 0,0 3 1,1-1-1,1 1 0,1 0 1,-1 1-1,1 0 0,0 1 0,0 1 1,0-6-1,1 0 0,-1 2 1,1 0-1,0 1 0,0 1 0,0 2-23,1-6 0,0 0 1,1 3-1,-1 0 0,0 3 1,1 1-1,0-3 1,0 0-1,1 4 0,-1 2 1,0 4-1,1 2 1,-1 3-1,0 4 0,0 2 1,2-11-1,0 3 0,0 6-273,3-13 0,-1 10 0,10-9 491,-14 84 1,3 57 0,-11 8 0,-1 10 0,0 19 0,1 8-107,-2-23 1,0 5 0,-1 3 0,1-6 0,-2 4-1,1 2 1,-1 2 0,0-7 0,-1 1 0,-1 2 0,1 2-1,0 0 1,0 10 0,0 1 0,0 1 0,0 2 0,0 1-25,0-10 1,0 0 0,0 1 0,1 1 0,-2 1 0,1 1 0,0-6 0,-1 1 0,0 1-1,0 1 1,0 1 0,0 0 0,-1 0 0,1-7 0,0 0 0,0 1 0,0 0 0,0 1 0,0 0-1,0 0 1,0 0 0,-1 2 0,1 0 0,0 0 0,0 0 0,0 1 0,0 0 0,0 0 0,0 1-63,0 3 1,-1 0 0,1 1 0,0 0 0,0 1 0,0 0 0,0 0 0,0 1 0,0-9 0,0 0 0,0 1-1,1 0 1,-1 0 0,1 1 0,-1 0 0,1 0 0,0 0 0,1 4 0,-1 0 0,1 0 0,0 1 0,0 0 0,0 0-1,0 0 1,1-1 0,-1 0 0,1-2 0,0-1 0,0 1 0,0-1 0,0 0 0,0-1 0,1 1 0,-1-2-1,1 1-8,0 7 1,1-1-1,-1 1 1,1-1-1,0-1 1,0 0 0,1-1-1,-1-1 1,1-5-1,0-1 1,1 0 0,-1 0-1,1-2 1,0 0-1,0-2 1,0-2 0,1 14-1,1-1 1,0-3-1,0-1 1,0-1 0,-1 0-1,2 10 1,-1-1-1,1-1 1,-1-2-1,0-2 118,0-9 1,0-1 0,-1-2 0,0-2 0,-1-3 0,0 6 0,0-3 0,-2-4 0,0-4 0,-1 1 0,-2-5 0,-1-5 163,0 8 1,-4-11 0,-12 1 0,-17-71-124,-13-42 1,16-1 0,2-9 0,-6-18 0,1-8 0,9 17 0,0-2 0,1-4-62,-1-9 0,0-4 1,1-3-1,5 12 1,0-2-1,1-2 1,1-1-1,1-8 0,0-2 1,1-1-1,1-2 1,1 15-1,1-1 1,0 0-1,0-2 1,0-1-44,0-5 1,0-2-1,0-1 1,1-1 0,0 0-1,2 13 1,0-1 0,1-1-1,0 0 1,0-1 0,-1-1-1,1-7 1,-1-1-1,-1 0 1,2-2 0,-1 0-1,1 0 1,1 10 0,0 0-1,0-1 1,1 0 0,0-1-1,0 0 1,0 0-52,1-4 0,-1 0 0,1-1 0,0 0 1,1-1-1,-1 0 0,1-1 0,1 9 1,-1 0-1,1-2 0,0 1 0,0-1 1,1 0-1,0 1 0,1 0 0,1-12 0,0 0 1,1 0-1,0 0 0,1 0 0,0 0 1,1 0-1,-1 12 0,1 0 0,0-1 1,0 0-1,1 1 0,-1-1 0,2 1 0,-1-1-3,1 1 1,0-1 0,0 1 0,1-1 0,0 1 0,1-1 0,-1 2 0,2-1 0,0-9-1,2 0 1,-1 0 0,1 0 0,1 2 0,0 0 0,0 1 0,1 5 0,-1 1 0,1 1-1,0 0 1,1 2 0,0 0 0,1 2 0,1-6 0,0 1 0,0 2 0,2 1 0,-1 1-1,2 1-46,2-8 0,1 2 0,1 1 0,1 2 0,-1 3 0,3-9 0,1 2 0,0 4 0,2 3 0,7-9 0,2 5 0,-1 4-59,-7 12 1,0 3-1,-2 7 1,3-2-1,-2 15 1,7 26-1,-16 51 31,-9 44 1,-7-7 0,-1 8 0,-3-11-1,-1 5 1,-1 3 0,1 14 0,-1 5-1,-1 4 101,0-13 0,0 2 0,-1 3 0,0 3 0,1-7 0,-1 3 0,0 1 0,0 2 0,0 2 0,0-7 0,0 2 0,0 1 0,0 1 0,-1 1 0,1 0 0,0 4 0,-1 0 0,0 2 0,0-1 0,0 1 0,0 0-21,0 3 0,0-1 0,0 1 1,-1 1-1,1 0 0,0 0 1,1-11-1,0 1 0,0 0 0,0 0 1,0 0-1,0 1 0,-1 0 1,0 3-1,0 0 0,0 1 1,-1 0-1,1 0 0,-1 0 0,1 2 1,-1 3-1,0 0 0,0 2 1,0-1-1,-1 1 0,1 1 1,0 0-2,1-9 0,0 1 0,-1 0 1,1 1-1,0 0 0,-1 0 1,1-1-1,0 0 0,0-4 1,0-1-1,0 1 0,1-1 1,-1 0-1,0 0 0,1 0 1,-1-1-1,1 14 0,-1-1 1,1 1-1,0-1 0,0 0 1,0 0-1,1-2 0,0-5 1,0-1-1,0-1 0,1 0 1,-1 0-1,1-1 0,0-1 80,0 10 0,0-1 0,0 0 0,0-1 0,0-2 0,1-1 1,-1 9-1,0-2 0,0-2 0,1-2 0,-1-2 0,1-10 0,-1-1 1,1-2-1,0-2 0,-1-2 0,0 7 0,-1-1 0,0-4 1,0-3 113,0 7 1,0-5 0,-2-4 0,-3 10 0,-2-10 0,-5 13 81,-10-37 1,10-40 0,-7-42 0,-1-31-137,-1-33 0,6 25 0,0-7 0,7 13 1,0-3-1,0-4 0,-1-11 0,0-3 1,1-3-56,2 15 1,1-2-1,0-1 1,-1-2 0,0-8-1,-1-2 1,0-2-1,2-1 1,1 11 0,0-1-1,1-1 1,0-2-1,1 0 1,-2-6 0,1 0-1,-1-2 1,1-1 0,0-1-95,2 10 1,-1-1 0,0 0-1,1-1 1,0-1 0,0 1-1,0-2 1,0 1 0,1-1-1,0 0 1,0-1 0,0-2-1,0-4 1,1-2 0,0-1-1,0 0 1,1-1 0,0 0-1,0 13 1,1-1 0,1 0-1,-1-1 1,1 1 0,0-2-1,1 1 4,0-4 1,1-1 0,0 0 0,1 0 0,0-1 0,0 0 0,1 0 0,-1-2 0,2 0-1,-1 0 1,1-1 0,0 1 0,1-1 0,1 0 0,0 0 0,1-1 0,0 0 0,1 0-1,0 1 1,0 0 0,0 1 0,0 4 0,0 1 0,1 1 0,-1 0 0,1 0 0,0 2-1,0 1-19,1-9 0,0 2 1,1 0-1,-1 2 0,2 1 1,0 3-1,3-6 1,0 3-1,1 1 0,0 3 1,1 2-1,3-5 1,0 2-1,1 4 0,1 2 1,5-8-1,1 4 0,0 5-142,10-15 0,0 12 1,-12 31-1,-1 11 0,11 11 48,-7 35 1,-4 54 0,-9 39 0,-10-29 0,-1 4 198,0 16 0,-1 6 0,-1-12 1,-1 5-1,1 4 0,-1-11 1,1 3-1,1 2 0,-1 2 0,-1-9 1,0 1-1,0 1 0,0 2 1,0 1-16,0 8 1,0 1 0,0 2 0,0 0 0,0 1 0,-1 3 0,0 1 0,-1 0 0,0 1-1,1 1 1,-1-12 0,0 0 0,1 1 0,-1 0 0,0 1 0,0 0 0,1 1 0,-1 1 0,1 0-1,-1 0 1,1 1 0,0 0-74,0 4 0,0-1 0,-1 2 0,1-1 0,0 1 1,1 1-1,-2-13 0,1 1 0,0 1 0,0-1 1,0 1-1,0 0 0,0 0 0,-1 1 0,1 0 1,0 0-1,0 0 0,0 0 0,0-1 0,0 0 1,0 11-1,0 0 0,0-1 0,1-1 0,-1 0 0,0-2-17,1-7 0,-1 0 1,0-1-1,1-1 0,-1-2 1,0-2-1,1 3 1,0-2-1,0-1 0,0-3 1,0-2-1,1 7 1,-1-3-1,1-2 0,-1-3 1,1 9-1,0-5 0,-1-4-191,-1 13 0,0-11 0,6 3 0,20-151 246,-14-13 0,0 19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23.53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1972 1 8471,'-85'0'491,"12"0"1,-4 4-1,16 7 1,30 1-247,31 22 1,16-3 0,22 23 0,4-4-1,4-8 1,4 0 0,-7 1 0,3 3-1,-4-4 1,-4-4 0,-3 1 0,0 3 81,-1 4 1,1 0 0,-1-3-1,1 14 1,0-7 0,-5 27-83,-7 0 1,4-12 0,-15-7 0,-5 3-1,-3 5 1,8 7 0,-1 3 0,-3 5-1,-4-4 1,-4 11 0,0 5 0,0 7-50,1-48 1,-2-1-1,-11 42 1,1-1 0,-1 0-1,-3-4 1,11-34-1,0 0 1,-15 38 0,0-3 48,0-1 1,11-15 0,-7 12 0,-1-5-1,-7 1 1,4 0 0,-4-12 0,0 0-1,4 0 1,-12 0 0,8 1 0,-8-1-1,-4 0 1,12 0 0,0 0 0,-4-3-26,-3-9 1,-16-3 0,-1-12-1,5 8-214,4 4 0,-8-12 1,0 8-1,-1-4-15,-3 0 1,12 1 0,-12-9 0,4 4-6,0 4 0,0 1 1,11-13-1,-3 1 1,-8-1 1,7 1-1,-7-1 1,8 5-9,3 7 1,0-4-1,1 16-9,-1 3 1,1 1 0,-1-1 0,1-7-13,-1-4 1,0 0 0,1-8 8,-1 4 1,1 16 0,-1-8 0,0 0-3,1-8 0,11-8 0,0 1 0,-4 3 13,-4 4 0,-3 12 1,-1-5 20,0 13 1,1-16 0,-1 19 8,1-4 0,-1 12 1,0 4-1,5-4 2,7-4 0,-4-4 0,11-4 0,1-3-13,0-5 0,-1 1 1,9 15-20,-5 8 1,0-20 0,12 12 1,0 4 0,0-4 10,0 19 1,4-3 0,4 3 0,4-11 1,11 3 0,-8-7 0,0-4 11,1 0 0,7-23 1,-8 19-1,1-4-3,-1 1 1,8-9 0,-8 1 5,5 4 1,3 18-1,7 9 12,-7-1 1,8-15 0,-8-19-15,8-4 1,-8 0-1,0-8-5,4 4 1,0 16-1,0-9 1,-4 1 0,4-8 1,3 8 0,5 4-13,0 7 1,-5-7-1,-3-4 1,-4-1-28,4 1 0,-8-8 1,4 8-1,1 0-43,-5 0 0,11-12 0,-6 12 4,6 7 1,5-15 0,-1 20 19,1-13 1,-12-6-1,0-13 38,4 1 0,4 11 0,3 0 1,1 0 37,0 4 1,-1-12-1,-3 12 1,-4-3 22,-4-1 1,0 15 0,12-3 0,-1 3 3,1-3 0,-1 7 1,-3-7-1,-4 7 2,-4 4 0,0 1 1,12 3 28,-1 7 0,1-14-32,-1 14 1,1-14 0,-4 14-18,-8-7 1,4-15-1,-12-4 1,0 0-18,1-1 1,-5-6 0,-7 10 0,4 5-11,3 3 1,1 4-1,-8 0 1,3 0 8,5 1 1,-1-1 0,-11 0 0,4 0-11,8 0 1,-8-11 0,7 0-3,-7 3 1,-4 4-1,0 5 0,0-1 0,0 0 0,0 0-1,0 0 1,0 4 0,0 4-1,0 4 1,-11-12-1,-5-7 3,-3 11 0,7 0-1,-11 19 1,0-19 0,-7 0 0,3-16-46,4-7 0,0 0 0,-12-7-40,0 3 0,1 0 1,-1-12-16,1 1 1,-1 11 0,0 0 0,1-3 13,-1-5 1,1-3-1,-1 3 10,1 8 1,-1-4 0,0 12 44,1-4 1,-1 8 0,1-12-7,-1-4 0,0 8 0,1 4 9,-1 11 1,1-19 0,-1 16 17,0-8 1,1-4 0,-1 11-16,1-3 0,-1-1 1,1 9-1,-1-9 1,0-7 0,1-15 21,-1-1 0,1 24 1,-1 0-1,0-8-9,1-8 1,-1-7 0,1 3-28,-1 8 0,1 4 0,-1 12-2,0-5 1,12-11-1,0 16 24,-4 11 0,8-16 0,0 13 0,0-5-8,-1 0 1,9 4-1,-8 5 20,3 6 0,1-7 1,7 8 1,-3-8 1,-5 11 0,9 5-3,-5-1 1,1 1 13,11-9 1,0 5 0,0 7-9,0-11 1,0 3 0,0-3 0,0-4 4,0-4 0,11-4 0,1 4 0,-1 4 1,5 4 0,-9-1 0,13-10 0,-1-1 20,0 0 1,-8 0 0,13 0 0,2 4-2,5 8 0,-8-8 0,0 8 0,4-12-14,4-12 1,-8 13-1,0-5 1,4 12-9,4 0 1,3-4-1,1-8 1,-1-3-74,1-5 1,-12-11 0,0 8-235,4-4 1,4-4-188,3-11 0,1-1 0,0 1 0,-1-12 0,1 0 0,-1-11 164,1 11 0,11-12 0,4 8 0,4-3 0,-8-5 0,15-11-656,12 0 820,-3 0 0,-20-32 0,-1-13 0,-4-3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31.30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796 19365 8452,'-54'19'-246,"8"16"0,8 3 0,7 20 0,8 3 181,12 5 0,7 11 0,8 11 0,0-35 0,3 2 187,3 3 1,3 3 0,4 7 0,1 2 0,2 8 0,2 2 0,1 3 0,0 3-39,-2 7 0,0 2 1,-3-29-1,0 1 0,0 0 1,0 1-1,0 0 0,0 0 0,0-2 1,0 1-1,0-1 25,-2 0 0,-1 0 0,0-2 0,4 22 1,0-3-1,0 2 0,1 0 0,0-4 1,2-1 12,1 0 1,0-2 0,1-10 0,-2-2 0,-4 0 0,-1-1 0,0-8 0,0-3 204,18 35 1,0-28 0,-1-15-1,1-7 1,11-24 0,0-15-83,-4-19 1,-7-16 0,-12-11 0,-12-15-171,-7-16 1,-3 26 0,-2-2 0,1-9 0,0-3 0,0-3-1,0-2-97,1-5 0,-2 0 1,0 2-1,-2 0 1,0-5-1,-1-2 0,-3 0 1,-2-1-102,0-4 0,-1 1 0,0 7 0,-3 0 0,-3-9 0,-2-1 0,0 4 0,1 1 121,1 3 0,-3 0 1,-4-6-1,-4 1 0,0 7 1,-3 1-1,-3 0 1,-3 2 15,-4 3 0,-1 3 0,4 11 0,-3 3 0,-6 0 0,-4 4 1,-1 6-1,-2 4 149,-2 0 1,-1 7 0,4 11 0,0 5 0,-36-6 0,3 19-1,8 16 0,16 38 1,7 30-1,29-31 0,4 2-41,4 6 1,3 2 0,-3 8 0,3 4 0,7 10 0,3 3 0,-1 6 0,2 1-17,0 6 0,2 2 0,4-3 0,2 0 1,3 0-1,3 0 0,6 0 0,5 0-118,2 1 0,2-2 0,-2-1 0,2 1 1,-6-28-1,2 1 0,1 0 0,1 2 0,0-1 1,1 0 90,-1-2 1,0-1 0,1 1 0,2 1 0,2 1 0,-1-3 0,14 26 0,1-3 0,0-2 0,2-1-12,2-1 0,2-5 0,0-14 1,2-5-1,0-1 0,2-5 1,-2-10-1,2-5-44,-1-7 1,0-5-1,40 7 1,0-24-98,4-7 1,-27-31-1,-15-11 1,-19-16 20,-12-19 1,-16 0 0,5-23 0,-9 45 0,-2-2 106,0-1 1,-2-3 0,-5-12 0,-4-1 0,0 3 0,-3 0 0,-1-2-1,-2 0-22,-1-4 0,-1 0 0,1-1 0,-1 2 0,1 1 0,0-1 1,-2-2-1,-1-1-27,-2-6 0,-2 0 0,-1 2 1,-3 1-1,-7-3 0,-3 0 1,-2-1-1,-1-1-96,-4-1 1,-2-1-1,14 24 1,0-1 0,-1 0-1,-1 2 1,-1-1 0,-1 2-1,0 0 1,0 2-1,0 0 23,-1 0 1,-1 2 0,0 2 0,-13-14 0,1 3-1,6 1 1,1 3 0,3 10 0,2 4 60,-27-23 1,12 34 0,24 39 250,7 27 1,-4 22 0,15 24 0,4 12-208,5 11 0,7-49 0,3 1 0,1 16 0,0 3 1,1 5-1,1 1 11,2 6 1,3 0 0,1 3 0,2 1 0,2-1 0,2 1 0,3-1 0,0 1-77,2-1 1,0 0 0,0 6 0,0 1 0,3-1 0,2 0 0,-2 1 0,1-1 72,-7-29 1,0 0-1,1-1 1,10 27 0,3-1-1,-9-26 1,2-1 0,1 0-1,16 27 1,0-3-7,2-2 1,0-4 0,-4-14 0,0-4 0,-1-9 0,-1-4 0,-3-4 0,-1-3 27,25 24 0,0-11 1,-19-19 1,0-20-1,-15-19-192,-8-27 0,-7-22 1,-16-24-1,-4-12 129,-1 40 0,-2-2 0,-1 2 1,-3-1-1,-5-11 0,-3-1 0,2-1 1,0-1-16,0-3 0,-1-1 0,0 2 1,-2-2-1,-3-12 0,0-2 1,-4-2-1,0-1-47,1-5 0,-2 0 0,-9 0 0,-3-1 1,16 27-1,0-2 0,-1 0 0,-3-2 0,-1 1 1,-2-2-21,-4-2 1,-2 0-1,1-2 1,1-5 0,-1-2-1,0 0 1,-4-2-1,-2-1 1,1 2 0,1 4-1,0 1 1,1 2-14,1 6 1,1 1 0,0 2 0,-11-17 0,0 3-1,4 10 1,0 4 39,2 7 1,-1 8 0,-34-4 0,20 46 136,11 35 0,11 23 1,12 23-1,11 8 8,9 11 0,8-34 0,5 3 1,2 7-1,3 3 0,4 7 0,4 1-16,5 5 1,2 1 0,2 7 0,1 1 0,-10-31 0,0 1 0,0 0 0,0 1 0,0 0 0,0 0 6,0 3 1,0 0 0,1-1 0,-1-3-1,2 0 1,0-1 0,12 31 0,2-1-1,3-2 1,1 0-17,-14-28 0,1 0 0,-1-1 0,11 22 0,1-1 0,4 3 1,2-1-1,0-5 0,2-4-1,1-5 1,0-6-1,-6-13 1,1-5 0,-5-12-1,0-3 1,33 23-198,-3-12 0,-17-23-57,-7-19 1,-22-31-1,-13-26 1,-7-9 161,-4-3 1,-6 21 0,-3-4 0,-2-6 0,-2-3 0,-3-9 0,-2-2-15,-5-8 0,0-1 0,4-5 0,-1-1 0,-4-3 0,-2-1 0,3-1 0,0 0-5,1 2 0,-2-1 0,4 25 1,-3 0-1,1-2 0,0-3 1,1 0-1,-2-2 0,-2-5 0,-2-2 1,-1 0-40,-1-2 1,-1 0 0,0 0 0,0-1 0,0-1-1,-2 1 1,-1 1 0,-2 0 0,-1 0 0,1-1 0,-1-1-1,0 1-10,-2-1 1,-1 0-1,1 2 1,5 14 0,2 2-1,-2 1 1,1 1 0,-2 2-1,1 3 1,-12-10-1,1 8 37,6 13 1,-1 7 0,-34-9 0,8 46 161,7 24 1,12 33 0,23 43 0,16-39 0,3 2-64,1 9 0,2 2 1,0 0-1,2 2 1,0 8-1,2 2 1,2 0-1,5 1 37,5 1 0,5 1 1,3 5-1,4 1 1,-6-28-1,3 1 1,0 1-1,-1 3 1,0 2-1,0-1-9,0 2 0,-1-1 1,2 1-1,2-1 1,1 1-1,1-1 1,0-1-1,0 0 1,0 1-1,0-1 1,1 0-1,-1 0-25,-1 1 1,1 0-1,1-2 1,17 22-1,1-4 1,-7-5-1,0-4 1,-2-10 0,1-3-28,-3-10 1,1-5 0,-3-9 0,1-7-1,38 10-69,8-17 1,-23-29-1,-5-32 1,-18-26-14,-12-28 1,-18 41 0,-2-4 0,3-13 0,-1-4 0,-2-4 0,-2 0 54,0-4 0,-2 0 1,0-3-1,-2-1 0,0-5 1,-1-1-1,-3-1 1,-2-1-11,-1-3 0,1-1 0,4-2 1,-1-2-1,-2 28 0,-1-2 1,-1 0-1,-1-3 0,-1 0 0,0-1-55,-1-5 0,0-1 0,-3 0 0,-7-4 0,-2-1 0,0-1 0,1-5 0,2-2 0,-1 0 0,-2-1 0,-1 0 0,0 1-6,5 22 0,0-1 1,0 1-1,-1 0 0,-6-23 1,1-1-1,-2 3 1,-2 5-1,0 2 0,0 3 1,5 6-1,0 2 0,2 4-170,-8-21 0,2 7 0,4 14 0,2 7 202,-10-16 1,-1 37 0,4 59 182,8 38 1,-4 15 0,16 23-1,6-43 1,2 2-38,1 4 0,0 1 0,2 5 0,0 1 0,0 10 0,0 2 0,1 4 0,2 2-15,2 6 0,2 1 1,2 5-1,5 0 0,5 0 1,4 1-1,0 3 1,0 0-73,-2-1 0,0 2 0,-5-27 0,1 1 0,0-1 0,0-4 0,-1 0 0,1-2 1,8 31-1,0-1 40,-1-3 1,2-2 0,4-11 0,2-2 0,-4-4 0,1-2 0,1-9 0,2-3-115,-4-8 1,1-4 0,37 27 170,-9-50 1,-7-38 0,-7-31 0,-17-19-150,-14-16 1,-8-11 0,-4 34 0,0-3-1,0-6 1,0-1 27,1-4 1,-2-2-1,-4-1 1,-2 0 0,0 4-1,-1 0 1,0-3 0,1-2 22,-1-4 0,0-1 0,-5-9 0,-1-1 0,1-3 1,-1 0-1,-4-4 0,-2 0-65,6 28 1,-1-1-1,-2 0 1,-3 2-1,-1 0 1,0 0 0,2-4-1,0 0 1,0 0-1,-2 3 1,-1 1-1,-1 0 9,1 3 0,-1 0 0,-1 2 0,-8-22 0,-1 3 0,2 14 0,0 4 0,5 11 0,-1 4 9,-23-23 0,-12 27 0,8 34 205,1 24 1,14 19 0,16 15-1,-4 15-63,-4 16 1,8 15-1,13-35 1,1 2-1,1 3 1,1 2-28,2 3 1,2 1 0,0 6 0,2 2-1,2 1 1,2 0 0,2-1 0,2 1 39,3 0 1,3 0 0,1 5 0,2 1 0,1 0 0,1-1 0,1 5 0,0-1-30,4 1 1,1-1 0,-4-3 0,2-4 0,4-14 0,2-3 0,-2-6 0,1-1-13,0-6 0,0-2 0,19 34 1,12-27-211,3-20 1,-11-34 0,-3-34 0,-9-24 44,-3-19 0,-1-15 0,-17 36 1,-3-3-1,-1-6 0,-3-1 60,-4-6 1,-1-2 0,3-8-1,0-1 1,0-6 0,-1 1 0,1 3-1,0 1 5,0-1 0,-1 1 0,0-1 1,-2 1-1,-5-4 0,0-1 0,0-1 1,0-1-84,0-1 0,0 0 1,-3-6-1,-2 0 0,-3 3 1,-3 1-1,-6 0 1,-1 0 42,0-1 0,-2 2 1,-4 3-1,-2 3 1,1 12-1,0 4 0,1 13 1,-2 5 114,-24-24 0,0 38 1,11 35 61,5 24 0,-8 33 1,18 44-1,11-41 0,0 3-59,1 9 1,0 2 0,-2 6 0,2 2-1,4 9 1,4 3 0,0 1 0,0 2 36,2 5 1,1 0 0,0-2 0,2 0-1,-1 1 1,0-2 0,0-2 0,0-1 25,-1-7 1,2-1 0,-1 1 0,3-1 0,3-8 0,4-2 0,3-1 0,4 0-68,3-1 0,3-2 0,1-10 1,2-5-1,-6-6 0,2-5 1,28 13-99,4-26 0,-8-19 0,12-28 0,3-22-28,4-28 0,-34 21 0,-4-6 0,1-9 0,-2-3 0,1-1 0,0-2 59,0-5 0,-1 0 1,-4-3-1,-1 1 0,2 4 1,0 0-1,-3 0 1,-2 0-27,0 0 1,-1-1-1,0-6 1,0-1-1,-1-3 1,-1-2-1,-1-2 1,-1-1-10,0-1 1,-3-1 0,-5 1 0,-2-1-1,3-1 1,-1 0 0,-2-4 0,-2-1-15,0-5 0,-2 0 0,0 4 0,-2 0 0,-1 1 0,-3 1 0,-4 4 0,-1 0-37,-3 0 1,-1 3 0,-1 10 0,-1 4 0,1 6-1,0 3 90,1 9 1,-3 6-1,-31-11 1,-4 62 90,1 27 1,3 27 0,31-13 0,3 6 0,-2 10 0,2 4-19,-2 11 0,1 2 1,-1 9-1,1 3 0,0 3 1,0 2-1,5-29 0,1 1 1,-1 0 32,0 0 0,0 0 0,2-1 1,-3 28-1,3 0 0,-1 4 1,2 0-1,4-31 0,-1-1 1,2 1-15,1 1 0,0 0 0,1 0 1,0 29-1,0-2 0,2-6 1,0-1-1,2-8 0,0-3 3,3-6 1,2-4-1,2-15 1,5-4-1,28 41 1,8-28-61,4-26 0,-8-20 0,12-26 0,3-16-59,4-15 1,5-16 0,-37 18 0,-1-5 0,0-5 0,-3-3 27,1-7 0,-2-3 0,-1-13 0,0-2 0,4-6 0,-1-1 0,-2-5 0,-2-1-5,0 1 1,-2 0 0,0 1 0,-2 1 0,-2 0-1,-1-1 1,1-3 0,2 0-35,-6 27 0,-1-1 0,0 1 1,4-31-1,-3-1 0,-6 0 0,-1-2 1,-3 33-1,-1-1 0,-1 1 2,-1-2 1,0 0-1,-1 0 1,0-30-1,0 0 1,-2 2-1,0 0 1,0 3-1,0 1-26,0 7 1,0 1 0,0 6 0,0 3 0,-2 10 0,0 3 0,-1 5 0,-2 2 89,-6-41 1,-20 35 16,-4 38 1,1 27 0,-16 45 0,4 21 7,0 18 0,15-30 1,0 3-1,2 9 1,0 2-1,-3 10 1,-1 2 6,-2 5 1,1 2-1,14-24 1,1 1-1,0 1 1,0-2-1,0 1 1,0 1-1,-1 4 1,1 1-1,0 1-69,1 4 1,0 1 0,0 0 0,-3 1 0,0 1 0,2 1 0,3 5 0,2 3 0,1-1-1,1-2 1,1 0 0,0 1 36,1 0 1,0 1 0,3 0-1,3 0 1,2-1 0,0 1-1,-1-1 1,0 0 0,2-2-1,1-5 1,3-1 0,1-2 7,2-7 1,1-1-1,3-3 1,9 26 0,5-7-1,-1-21 1,4-5 0,-2-6-1,3-3 28,2-8 0,2-3 0,29 36 0,1-35 0,-5-11-258,5-16 0,-1-15 0,1-15 0,-8-24 105,-4-26 0,-21 25 0,-1-4 0,-3-10 1,-4-4-1,1-2 0,-1-3 81,-1-4 1,-2-4-1,0-14 1,-1-3-1,0 0 1,0-1 0,0-6-1,-3-2-31,-6 27 1,-1-1-1,1 1 1,2 0 0,1 0-1,-1-2 1,-3-5 0,-1-1-1,0-1 1,2-1 0,-1-1-1,1 0-18,0-2 0,1 0-1,-3-1 1,-2-2 0,-2 0 0,0 0 0,2 4 0,0 0 0,-1 1 0,-1-1 0,0 1 0,-2 1-54,1 3 0,-1 1 0,-1 3 0,0-20 0,-2 5 164,0 9 0,-5 8 0,-23-6 1,-15 62-1,4 50-57,3 41 0,21-12 1,2 7-1,-2 13 0,1 5 1,5-19-1,1 4 1,0 1 66,-1 9 1,0 2-1,1 1 1,-1 5-1,1 2 1,-1 1 0,4-18-1,-1 2 1,0 0-1,1 1 1,0 1 0,0 0-1,0 1 1,1 1-9,1 2 1,-1 0-1,2 2 1,0 2-1,0 7 1,1 2 0,0 2-1,2 1 1,1-13-1,0 0 1,2 1-1,-1 2 1,1-1 0,-1 4-1,1 1 1,-1 1-1,1 0 1,0 0-60,1 1 1,0 2 0,0-1 0,1 1 0,0 0 0,0 1 0,0 0 0,1 1 0,0-1 0,1-2 0,2-5 0,0-1 0,1-1 0,0 0 0,1-1 0,-1-1 0,0-1 0,0 0 0,1-1 0,0 0 42,0-5 0,-1 0 1,1 0-1,1-1 1,0-1-1,4 15 1,1-1-1,-1-1 1,1-2-1,-3-11 1,-1-1-1,0-2 1,1-2-1,2 15 1,0-3-1,0-3 71,-1-12 1,-1-4 0,1-4 0,4 5 0,1-7-193,17 18 0,-5-68 0,-7-55 0,-7-41-12,-8 24 1,-1-7 0,-4-20-1,-2-6 1,3 21 0,0-1-1,0-2 1,-2-2 0,-1-1-1,-1-1 17,1-1 0,-1-1 0,-1 0 0,-2-5 0,-1-1 0,0-1 0,0-3 0,0 0 0,0 0 0,1-4 0,1 0 0,0 0 11,1 1 1,0-1 0,-1 0 0,-2-1-1,-2 0 1,0 0 0,2 22 0,-1-1 0,1 0-1,-2-1 1,0-5 0,0-1 0,-1-1-1,-1-1 9,0-6 1,-1 0-1,0-1 1,1 0-1,0 2 1,2 0-1,-2 0 1,-1-1 0,-3-3-1,-3-1 1,0 1-1,-1 0 1,2 4-1,-2 0 1,1 1-1,-1 1-37,0 2 1,-1 2 0,1 0-1,0 3 1,-4-13 0,1 4-1,0 2 1,1 12 0,1 3-1,-2 4-147,-6-12 0,0 10 0,-9-11 0,11 89 345,-4 34 1,11 31-1,9-14 1,3 5-1,1 11 1,2 4-19,0 14 1,2 6 0,2-19 0,3 4 0,0 2 0,2 8 0,1 3 0,1 0 0,-1-21 0,0 1 0,1 0 0,1 1-21,-1 2 0,1 1 1,1 0-1,1-1 1,1 1-1,2-1 1,0 1-1,-1 0 0,0 4 1,-1 0-1,0 1 1,1 0-1,1 4 1,1 1-1,1 1 1,0 0-13,-3-13 0,1 0 0,0 0 0,1 1 0,0-1 0,0-1 1,0 0-1,1 0 0,0 1 0,0 0 0,2 6 0,1 0 0,0 1 1,0 0-1,0-1 0,-1-5 0,1 0 0,0-1 0,0-1 1,0 1 15,4 15 1,0 0-1,1-1 1,1-2-1,1-3 1,1 0-1,0-2 1,1-2-1,-2-5 1,1-1-1,0-2 1,0-1-1,7 15 1,1-2 0,1-5 74,-2-14 0,0-4 1,0-3-1,8 14 1,0-10-1,-4-24 1,1-7-11,32 11 0,-23-31 0,-12-41 0,-14-36-271,-9-34 1,-3 35-1,-1-5 1,-4-12-1,-3-5 1,0-11-1,-4-4 65,-1 25 0,-2-2 1,0 0-1,-2-3 0,-2 1 1,-1-3-1,-2-7 0,-2-1 1,0-2-1,0-1 0,1-1 1,-1-2 9,1-3 0,-1-2 1,1 0-1,1 21 1,1 0-1,0-1 1,-2-2-1,0-5 1,-1-1-1,-1-1 1,-1 0-1,-2-2 1,-1 0-1,-2-1 0,-2 0 14,-2-3 0,-2 0 0,-1-2 1,0 0-1,5 14 0,-1 0 0,0-1 1,-1-1-1,0 0 0,-3-4 0,0 0 1,-1-1-1,-1 0 0,0 1 0,1 0 1,-2 0-1,1 0 0,-1 1 0,0 0-10,1 3 1,-1 1-1,0 1 1,1 0-1,0 2 1,-4-13-1,1 1 1,1 2 0,0 4-1,4 11 1,0 3-1,2 2 1,0 2-1,-2-8 1,2 4-1,1 5-146,-2-6 0,0 11 0,-9 9 0,11 76 300,11 42 0,9-12 0,2 5 1,1 13-1,0 5 0,0 12 0,0 4-17,0-22 1,-1 2-1,2 1 1,4 10 0,1 2-1,2 1 1,2 6-1,1 1 1,3 3 0,-1-19-1,1 1 1,1 1 0,1 2-15,2 6 0,1 2 1,1 0-1,-1-1 1,0-3-1,0-1 1,0 0-1,1 1 0,3 6 1,0 0-1,2 1 1,0-1-1,2 1 1,0 0-1,1 1 1,2-1-13,-5-15 0,1 1 0,1-1 0,1 1 0,0 0 0,2 4 1,1 0-1,1 1 0,0-1 0,1 1 0,2 0 0,1 1 0,0 0 1,1 0-1,0 0 0,-1-2 0,0 1 0,0-1 0,0 0 1,0 0 15,-2-3 1,0 0-1,0-1 1,0-1-1,-1-2 1,5 8-1,1-3 1,-2-1-1,-1-2 1,4 12-1,-1-3 1,-3-4-1,-5-11 1,-1-3 0,-2-3 261,5 16 1,-1-8 0,14 11-245,-23-61 1,-7-53 0,-16-70 0,0 38 0,0-3-84,0-14 0,0-4 0,-4 18 0,-2-3 0,0-2 0,-1-10 0,0-3 0,-2 0 0,-1-6 0,-2-1 0,0 0-47,-3-4 1,-1-1 0,1-1-1,4 21 1,1-1 0,-1 0-1,0 0 1,-1-1 0,-2 1-1,0-1 1,0-1 0,0-3-1,0-1 1,0-1 0,-1-1-6,-1-4 0,0 0 0,0-2 1,-2-1-1,3 10 0,0-2 0,0 0 1,-2-1-1,-1-1 0,-3-2 0,-1-1 1,-2-1-1,0 1 0,-1-1 0,0-2 1,0-1-1,-1 1 0,-1-1 0,0 0 0,-1-1 0,-1 0 0,0 0 1,-1 0-1,0 0 0,0 2 0,-1-1 1,1 1-1,-1 1 0,-1 1 0,1 3 1,-1 1-1,0 1 0,0 1 0,2 2 1,-5-11-1,2 1 0,1 2 0,1 4-145,-3-11 0,2 4 1,2 7-1,-5-13 0,4 23-49,8 40 0,8 27 0,19 70 0,4 19 335,-4-28 0,3 5 1,12 26-1,4 9 0,-7-15 1,0 5-1,2 2 0,-1-14 1,2 2-1,1 0 1,1 2-29,3 5 0,3 2 1,-1 0-1,1 1 1,-1 2-1,1 2 1,-1 0-1,3-1 0,1 3 1,2-1-1,0 0 1,0 1-1,1 2 1,-1 0-1,1 0 1,0 1-11,0 2 1,0-1 0,1 2-1,0 0 1,-4-17 0,0 1 0,0 0-1,1 0 1,-2 1 0,1 3 0,-1 0-1,1 1 1,-1-1 0,-1-1 0,0-2-1,0 0 1,0-1 0,-1 0 0,1-1 13,5 18 1,1-1-1,-1-1 1,-3-2-1,-3-8 1,-3 0-1,0-2 1,1-2-1,1-4 1,0-1-1,0-2 1,0-1-1,6 17 1,-2-1 0,0-3 90,-4-10 0,-1-1 0,1-4 0,13 17 0,-1-9-156,-15-26 0,0-12 0,8-13 0,-20-73 0,-7-50 0,-15 26 0,-5-6 0,-2-11 0,-2-3 0,5 25 0,0-2 0,-1-1 0,0-3 0,-1-1 0,0 0 0,-3-2 0,-1-1 0,0 1 0,2 1 0,0 1 0,0-2 0,-3-4 0,0-2 0,0 0 8,0-6 0,-1-1 1,-1-2-1,5 18 0,-2-1 1,1-2-1,0-1 1,-2-6-1,1-1 0,0-1 1,0-1-1,-1-2 1,0 0-1,0 0 0,0-2-60,-2-4 0,1-1 0,-1 0 1,-1-2-1,3 16 0,-1-2 0,0 1 1,-1-2-1,0 1 0,-1-4 0,0-1 1,0 1-1,-1-1 0,0 1 0,1 3 1,-1 0-1,-1 0 0,1 1 0,0 1-89,-6-16 1,-1 1-1,1 2 1,2 4-1,-2-10 1,3 5-1,2 7-56,-4-6 0,4 13 1,0-9-1,19 89 0,20 46 87,22 39 1,-3-23 0,4 7 0,-5-9-1,3 5 1,0 2 0,3 8 0,-1 4-1,1 1 175,3 8 1,-1 2-1,1 1 1,-9-20-1,0 1 1,0 1-1,-1-1 1,-1 1-1,0 0 1,-1 0-1,1 0 1,2 4-1,-1-1 1,1 1 0,0 1-5,1 1 0,0 0 1,0 1-1,-1 1 1,2 4-1,-1 2 1,1 0-1,0 0 0,2-2 1,1-1-1,0 1 1,0-1-1,-1 0 1,1-1-1,-1 1 1,1-1 3,-1 0 1,1 0-1,0 0 1,-1-1-1,0-3 1,0 1-1,-1-2 1,1 0-1,-1-4 1,-1 0-1,1-2 1,-1 0-1,9 18 1,-2-2 0,1-1 56,-4-6 1,0-1 0,-1-3 0,-3-5 0,0-2 0,-4-4 0,3 9 0,-4-4-32,-3-10 0,-2-7 0,1 0 1,-15-54-127,-16-38 0,-11-59 1,1 36-1,-2-4 0,-3-12 1,-1-4 34,-4-8 0,-1-3 0,8 29 0,-1-1 0,-1-1 0,0-3 0,-2-1 0,0-1 0,-1-2 0,-1-1 0,0-1 0,-3-6 0,-1-1 0,0 0 0,-3-3 0,-1 0 0,0-2 0,6 13 0,1-2 0,-1-1 0,-1 0 0,-1-1 0,0 0 0,-1-1 0,0-1-52,-2-2 0,1-1 0,-1-1 1,0-2-1,4 11 0,0-1 0,0-1 1,0-1-1,0-1 0,0-4 0,-1-1 1,1 0-1,1-1 0,-1 1 0,2 2 1,0 1-1,0-1 0,1 2 0,0 0-58,-4-12 1,1-1 0,0 3 0,2 4-1,-5-11 1,1 5 0,5 5 0,1-10-1,6 8-136,6 21 0,5 11 0,1 13 0,12 51 82,7 42 0,12 46 1,0-38-1,4 3 1,6 17-1,3 6 239,-7-20 1,1 3-1,0 1 1,3 11 0,0 2-1,1 2 1,1 7-1,1 2 1,0 2 0,-7-19-1,1 0 1,0 2 0,0 0-15,4 5 0,0 1 1,1 0-1,1-1 1,-1-3-1,0-2 1,0 0-1,2 2 0,2 4 1,2 0-1,-1 1 1,1 0-1,0-1 1,0 0-1,1-1 1,0 0 3,0 0 1,0 0-1,1 0 1,-1-1-1,-1 0 1,1 1-1,-1-2 1,0 0-1,-3-6 1,1 0-1,-2-2 1,-1 0-1,7 17 1,-2-2 0,-2-2 32,-4-9 0,-2-1 0,-1-3 1,-6-7-1,-2-2 0,-1-3 1,4 16-1,0-5 0,-4-12 1,0-3-31,7 32 1,-10-57-27,-20-43 1,-4-26 0,-8-58-1,2 43 1,-3-2-43,-2-5 0,-1-3 0,-1-9 0,0-2 0,-2-2 0,-1-1 0,-2-4 0,-2 0 0,-4-6 0,-1-3 0,7 27 0,0 0 0,0-3 0,-1-5 0,1-3 0,-2 0 0,-1-3 0,0-1 0,-2-1 8,-2-3 0,-2-1 1,-1-2-1,5 13 1,-1-2-1,-1 0 1,-2-2-1,-6-6 1,-2-1-1,-2-1 1,0-1-1,7 13 0,-1 1 1,-1-2-1,0 0 1,0 1-64,-1-3 0,-1-1 1,0 1-1,0-1 0,1 1 1,1 1-1,1 0 1,-1-1-1,1 2 0,0 0 1,-7-14-1,0 1 1,1 0-1,1 3 0,5 8 1,2 1-1,1 2 0,1 1-142,-4-13 0,2 2 1,5 6-1,3-9 0,8 8 4,6 21 0,11 9 0,26 4 1,28 43 278,0 39 0,-12 4 0,1 10 1,2 11-1,2 6 0,-7-12 0,3 2 1,1 3-22,7 10 1,2 4-1,0 0 1,-10-17-1,-1 1 1,2 1-1,0 1 1,5 4-1,2 2 1,-1 1-1,0 0 1,-1 3-1,-1 1 1,0 0 0,-1 1-6,1 3 1,0 0-1,-1 2 1,-2-1 0,0 2-1,-1 0 1,-1 1-1,-2 1 1,0 2 0,-1 2-1,-1 0 1,-1 0-1,0 1 1,0 0 0,-1 1-1,0-1-60,-3 0 0,-1-1 0,1-1 0,-1-1 0,1-5 0,0-2 0,0-1 0,-1 0 0,-4-3 0,0-1 0,-1 0 0,1-1 0,9 18 0,0-2 0,1-1 0,1-4 0,1-2 0,-2-3 0,-9-13 0,-1-3 0,0-1 0,13 24 0,-3-5 0,-10-12 0,-5-9 0,-1 3 0,-11-62 0,-27-39 0,-1-5 0,-3-8 0,-7-8 0,-2-3 0,-4-6 0,-1-4 0,-3-9 0,-1-1 0,-3 2 0,-1 0 0,-4-4 0,-2-2 0,14 26 0,0 0 0,-1-2 0,-4-5 0,-1-1 0,1-1 0,-1-6 0,0-1 0,1-1 0,1-1 0,0 0 0,0-1 20,1 0 1,0 0 0,0-2-1,-2-8 1,0-1 0,-1-1-1,9 20 1,1-1 0,-1 0-1,0-1 1,-1-3 0,1-1-1,-1 0 1,0-1-54,-1-1 1,-1-2-1,0 1 1,0 2-1,4 6 1,0 1-1,0 1 1,1 2 0,-6-13-1,0 2 1,2 4-1,-5-19 1,5 6-296,11 19 0,4 5 0,-6-27 258,34 57 0,1 24 0,38 49 1,3 16 191,-19-16 1,2 5 0,5 6 0,2 5 0,9 17 0,0 4 0,2 6 0,-1 4-65,-14-22 1,-1 3-1,1 1 1,1 4-1,1 2 1,1 2-1,3 5 1,2 1-1,-1 0 1,0-1 0,0 1-1,0 0-36,1-1 1,-1 0 0,0 2 0,-11-15 0,1 1-1,-1 1 1,1 0 0,1 2 0,1 1 0,-1 0 0,1 1-1,0 2 1,1-1 0,0 2 0,-2-1-23,1 0 0,-2 0 0,1 1 0,-2-2 0,0-5 0,0 0 0,-2-2 0,-1 0 0,3 15 0,-2-1 0,-1-2 0,-1-3 0,-2-2 0,-1-1 0,-4-1 0,-1-1 0,-1-2 0,12 23 0,-2-4 0,-8-10 0,-2-6 0,9 20 0,-24-80 0,-14-43 0,-16-57 0,3 30 0,-3-3 0,-1-9 0,-2-2 0,0-8 0,-1-2 0,-7-9 0,-2-2 0,9 28 0,-1-1 0,-1 1 0,0-3 0,-1 0 0,0 0 0,-1-1 1,0 1 0,-3-2-1,-4-9 1,-2-2 0,-1-2 0,8 17-1,-1 0 1,-1-2 0,-1-1 0,-3-5-1,-1-2 1,-1 0 0,0-1-1,-4-5 0,-1 0 0,1-1 0,0-1 0,0-3 0,1-2 0,0 0 0,0 1 0,-1-1 0,-1 0 0,1 1 0,1 0 0,2 4 0,1 0 0,1 0 0,1 2-95,3 4 0,1 1 1,1 2-1,1 1 1,-7-12-1,1 2 1,2 5-1,-4-15 1,6 7-103,9 18 0,6 7 177,-4-18 1,44 60 0,14 40 0,24 33 119,-20-10 1,1 7-1,5 12 1,0 6-1,8 14 1,0 5-1,-16-24 1,0 1-1,-1 1-71,3 7 1,0 1 0,2 2 0,4 3 0,2 2 0,2 0 0,-8-16 0,1 0 0,1 0-1,0 1 1,1 2 0,1 0 0,-1 1 0,0-1-37,1 1 0,-1 0 1,0 0-1,0 1 1,3 4-1,-1 2 0,1-1 1,-2 0-1,-4-4 1,0-1-1,-1 0 0,-1 0 1,1 0-1,0 0 1,0 0-1,-2 0 7,-1-1 0,-1 0 0,-1-1 0,-1-1 0,9 18 0,-2-2 0,-2-2 0,-6-8 0,-2-3 0,0-2 0,9 18 0,-1-5 0,-7-14 0,-1-5 0,20 23 0,-34-68 0,-16-43 0,-24-38 0,5 16 0,-4-2 0,-3-2 0,-2-2 0,-6-7 0,-1-3 0,0-1 0,1-2 0,0-4 0,-1-2 0,-7-7 0,-1-4 0,13 23 0,-1-2 0,0-2 0,-2-3 0,0-2 0,-1 0-31,1-3 1,-1 0 0,-3-1 0,-5-3-1,-4 1 1,0-2 0,9 15 0,-1-1 0,-1-1-1,-1-1 1,-3-4 0,-2-2 0,-1 0 0,0-2-32,-6-6 1,0-2-1,-1 0 1,2 0-1,3 2 1,1 0-1,0 0 1,1 1 0,0 0-1,0 1 1,0 0-1,3 2 1,6 8-1,0 2 1,2 2-1,2 1-266,-5-9 0,2 2 0,2 3 131,-7-18 0,9 11 1,13 6-1,31 50 0,18 45 150,17 40 0,-13-17 0,5 6 1,11 15-1,3 6 0,-12-18 0,2 2 1,0 2 116,5 8 0,1 2 0,0 1 0,4 9 1,1 2-1,1 0 0,-11-18 0,1 0 0,1 1 1,-1-1-1,1 2 0,0-1 0,1 0 1,-1 0-10,-1 0 0,1-1 1,-1 0-1,-1 1 1,0 0-1,0 2 1,-1-1-1,-1 0 0,-1-1 1,0-1-1,-1 0 1,0 1-1,-1 0 1,-1 1-1,0 1 1,0-1 13,1 2 1,0 0-1,0-1 1,-2-1 0,7 16-1,-1-2 1,1-2-1,0-4 1,1-2 0,0-1-1,-4-7 1,0-2 0,0-2 54,15 21 1,0-5 0,-4-7-1,-1-3-130,-2-8 0,-5-5 0,6 18 0,-39-65-92,-26-50 1,-35-39 0,18 25 0,-2-3 0,-5-4 0,-2-1 105,-3-2 0,-1-3 0,-6-14 0,-1-3 0,12 25 0,0-2 1,0-1-1,0-5 0,1-2 0,-1-1-10,0-3 0,1-2 0,-1-1 0,-3-6 0,-1-2 0,0-2 0,12 19 0,0-2 0,-1 0 0,0-2 0,-4-7 1,-1-1-1,-1-1 0,-1-2-49,5 11 0,-2-1 0,0-2 1,0 0-1,-1-1 0,-3-7 1,0 0-1,0-1 0,-1-2 1,-1 0-1,4 10 0,-1-2 1,-1 0-1,0 0 0,0 0 1,1 0-1,0 0 0,1 0 1,0 0-1,0 0 0,0 0 0,1 1-10,0 1 0,0-1 1,1 1-1,1 0 0,0 0 1,2 2-1,-4-9 1,2 0-1,1 2 0,2 0 1,2 3-1,-2-9 1,2 2-1,3 3 0,1 1 1,-4-12-1,2 2 0,4 6-68,7 15 0,3 5 0,2 3 0,-1-9 0,5 5 0,7 14 0,4 3 0,2-35-205,7 12 0,1 23 0,22 23 286,16 35 0,19 53 0,-25 0 0,1 9 0,-9-12 0,1 4 0,1 2 103,5 10 0,0 3 1,2 3-1,-6-11 1,2 3-1,1 1 1,1 1-1,6 6 0,2 1 1,1 2-1,0 0 1,-8-12-1,0 0 1,1 1-1,0 1 1,0 1-13,3 5 0,0 2 0,0 0 0,0 0 0,-2 1 0,-3-3 1,-1 0-1,-1 0 0,0 2 0,-1 0 0,4 7 0,0 0 0,-1 2 1,0 0-1,-1 0 0,-2 0 0,0-1 0,-1 1 0,0 0 1,-1 1 1,-1-1 1,-1 0 0,0 1-1,-1-2 1,1 0 0,0-4 0,-1 0-1,1-1 1,-1-1 0,0-1 0,-2-4-1,0-1 1,-1-1 0,0 0 0,-1-2-1,6 10 1,-1-2 0,-1-1 0,0-2-48,5 14 1,-1-2-1,-3-6 1,-8-16 0,-2-3-1,1-5 1,8 12 0,-1-7 41,-7-12 1,-4-8 0,-4-16-211,-19-53 0,-35-38 0,4-5 0,-3-7 0,-5-3 0,-3-1 74,-1-5 1,-2-2-1,10 18 1,-1-2 0,-1-1-1,-4-6 1,-2 0 0,1-2-1,-3-6 1,0-2-1,0-1 103,10 18 0,0 0 0,1-2 1,0 0-1,0-4 0,0-1 0,1-1 1,-1 1-1,0 0 0,1-1 1,-1 0-1,1-1 0,-1-3 0,0-1 1,1-1-1,-1-1-60,-1-5 0,1 0 0,-2-2 0,-1-2 0,1 8 1,-1-1-1,-2-2 0,1-2 0,0 0 0,5 10 1,1-1-1,-1-1 0,1-1 0,-1 1 0,0 0 1,-2-1-1,1 0 0,-1 0 0,-1 0 0,0 0 0,0 0 2,0 0 0,-2-1 0,0 1 1,0 0-1,1 0 0,1 1 1,3 3-1,1 0 0,0 0 1,0 1-1,1 0 0,-1 0 1,-5-12-1,0-1 0,0 2 1,2 0-1,1 1 0,4 7 1,1 0-1,1 2 0,1 0 0,2 2-45,-1-8 1,0 0-1,3 3 1,2 4 0,0-9-1,2 5 1,6 5 0,5 0-1,4 6 1,1 13-1,2 3-238,1-31 0,16 28 0,10 15 260,17 15 0,-1 34 1,19 43-1,-24-7 1,-1 6 156,8 14 0,1 5 1,-8-14-1,2 3 0,0 1 1,3 7-1,0 2 0,1 1 1,2 4-1,2 1 1,-1 1-25,4 5 1,0 2-1,0 1 1,-11-15-1,-1 0 1,0 2-1,1 1 1,2 4-1,1 2 1,0 1-1,-2 0 1,0 1-1,-1 2 1,-1 0 0,-1 1-15,-1 1 1,0 1 0,-1 1-1,0 1 1,-5-12 0,0 1 0,-1 0-1,0 2 1,-1 0 0,-1 2 0,-2 1-1,0 0 1,0 1 0,0 0 0,1 1-1,0 0 1,0 1 0,1-1 0,-1 1 9,-1-1 0,1 0 1,0 0-1,-1 0 1,-1-2-1,4 15 1,0 0-1,-2-2 0,0-3 1,-3-9-1,-1-3 1,-1-1-1,1-1 1,7 18-1,-1-2 1,0-2 101,-2-9 1,0-2 0,-1-2 0,-5-8 0,-1-2 0,-1-4 81,7 11 1,-4-8 0,3 24 0,-17-78-293,-14-42 0,-28-49 1,7 24-1,-2-4 0,-2-12 1,-1-5-35,-1-10 1,-1-3 0,8 23 0,-2-1 0,0-1 0,-1-5-1,-1-2 1,0-1 0,-2 0 0,0-1 0,-1-1 60,-1-2 0,1 0 0,-1-3 0,9 15 0,0-2 0,0-1 0,1 0 0,-2-4 0,0 0 0,0-1 0,0-2 0,-1-6 0,0-2 0,0-1 0,1-1-23,4 13 0,0-1 0,1 0 1,-1-2-1,-2-1 0,-3-9 0,-1-2 1,-2-2-1,0 0 0,0-2 0,4 12 1,0-1-1,-1-1 0,0-1 0,-1 0 1,-1-1-1,2 8 0,0-2 0,-2 0 1,1 0-1,-2-1 0,1 0 0,-1-1 7,-2-3 1,-1-1 0,0-1 0,-1 0 0,1 0 0,-1-1 0,2 1 0,-1-2 0,0 0-1,1 0 1,-1 0 0,1 0 0,1 0 0,1-1 0,1 2 0,0-1 0,1 0 0,1 0-1,0 0 1,0 1 0,1 1 0,2 4 0,0 0 0,0 0 0,1 1 0,0 1 0,1 0-1,0 1-30,-2-9 0,0 0 1,1 1-1,0 1 1,1 2-1,2 2 1,0-3-1,1 1 1,2 2-1,-1 2 1,1 2-1,-3-4 1,0 2-1,1 2 0,1 4-131,-1-12 0,1 5 1,4 8-1,3-1 0,9 17 33,14 24 0,13 62 0,3 21 0,3 12 0,3 12 0,-1 6 196,-6-13 0,0 5 1,-1 2-1,4 17 1,0 3-1,2 4 0,-5-15 1,2 2-1,1 2 1,-1 0-1,2 6 0,1 1 1,0 1-1,0 0 17,-4-13 0,0 0 0,0 1 0,1 1 0,1-1 0,3 2 1,0 1-1,0 0 0,1 0 0,0 0 0,-1 0 0,0 0 0,0 0 1,1 1-1,-1 0 0,2 4 0,1-1 0,-1 1 0,1 1 1,0 0-10,-4-10 1,0 0 0,0 0 0,0 1 0,0 1 0,-1-1 0,-1 2 0,1 1 0,-2-1 0,1 1 0,-1 1 0,1 0 0,0 3 0,0 1 0,1 0 0,-1 1 0,-1-1 0,0 0 0,-2-3 0,-1 1 0,1-1 0,-2 0 0,0-1 0,0 0 13,4 12 1,-1 0-1,-1 0 1,0-2 0,-2-1-1,-2-6 1,0 0-1,-1-2 1,-1-1 0,-1-1-1,1 8 1,-2-2-1,0-1 1,-1-3 0,-3-9-1,0-2 1,0-2 0,-2-2 85,1 8 0,-2-3 1,-1-4-1,-2 12 1,0-7-1,1-23 1,1-4 186,5 34 1,-7-57 0,-20-46-324,-11-54 1,2 7 0,-4-6 0,-3-7 0,-1-4 0,7 21 0,0-2 0,0-2-81,-1-4 0,-1-2 1,2-1-1,2-4 0,1-1 1,0-1-1,-1-8 1,0-2-1,-1-1 0,4 18 1,0-2-1,-1 0 0,1-2 25,-2-4 0,1-2 0,-2 0 0,0 0 0,-3-2 1,-1 0-1,-1 0 0,1-2 0,0-7 0,0 0 0,1-2 1,-2-1-1,3 16 0,-1-1 0,0 0 0,0-1 0,-2-1 13,-1-7 0,0 0 0,-2-1 0,0-1 0,-2-3 1,1 8-1,0-3 0,-2 0 0,-1-2 0,1 0 1,-1-2-1,2 6 0,-1-1 0,0-2 0,0 0 1,0 0-1,0-1 0,0 0 0,4 8 0,-1 0 1,1 0-1,-1-1 0,0 1 0,1-2 0,0 1 0,0 0 5,1 0 0,-1-1 0,1 0 0,-1 0 1,1 0-1,1 0 0,0 0 0,0-1 1,1 2-1,0 0 0,1-1 0,1 1 1,-1-1-1,1 0 0,1 1 0,-1-1 0,-1-11 1,0 0-1,0-1 0,1 1 0,0 0 1,0 0-1,0 0 0,0 2 0,0 0 1,-1 1-1,1-1 0,0 1 0,1 0 0,-1 0-12,1 2 0,-1 0 0,1-1 1,-1 1-1,1 1 0,1 1 1,1 2-1,-1-4 0,2 1 1,-1 1-1,2 2 0,0 1 1,0 1-1,0-5 0,0 1 1,0 2-1,2 3 0,1 1 1,-1-6-1,2 3 0,1 3 0,2 3-119,-1-7 0,2 4 0,2 6 0,-2-10 0,6 11 0,19-8-82,18 32 0,16 26 0,19 42 0,1 24 272,-1 26 0,-33-8 1,-3 9-1,4 20 0,-1 8 1,-10-18-1,0 4 1,-1 3 27,-5-13 1,0 2-1,0 2 1,0 2 0,4 8-1,1 1 1,-1 3-1,0 1 1,-6-13 0,0 2-1,-1 0 1,0 2-1,1 0 1,1 3 0,0 1-1,0 1 1,0 0 0,1 0-13,0 3 1,1-1 0,0 1-1,0 1 1,0 1 0,-4-9 0,0 0-1,-1 1 1,1 0 0,1 1 0,0 0-1,3 3 1,1-1 0,0 2 0,1-1-1,1 1 1,-1 1 0,1 4 0,1 1-1,0 1 1,0 1 0,0 0 0,1 1-7,-3-8 0,1 1 1,-1 1-1,1 0 1,0 1-1,0-2 0,-1 0 1,0-3-1,-1-2 1,1 1-1,-1-1 0,0 0 1,1 1-1,0-1 1,0 2-1,1 0 0,0 1 1,0-1-1,0 0 1,-1-1-1,0-1 0,1 6 1,-1 0-1,-1-1 1,0-1-1,0-1 1,-1-1 24,3 9 0,-2-1 1,1-2-1,-2-1 1,1-2-1,2 11 1,0-3-1,-1-2 0,-2-3 1,-5-13-1,-1-3 1,-1-2-1,-1-3 1,2 11-1,-1-4 1,-1-4 429,0 14 1,1-6-296,2-12 1,-1-10-1,-8-14 1,13-50 0,-9-69-212,-12 14 1,-2-8 0,2-22-1,-2-7 1,-4 25 0,-2-3 0,-2 0-1,1-3 1,-2-2 0,0 1-52,-1-2 0,-2 0 0,1-2 0,-3-8 1,0-1-1,1-1 0,0-4 0,2-1 1,-2-2-1,1 19 0,0-1 0,-1-1 0,0-2 11,-2-7 0,-1-1 1,-1-1-1,0 0 0,-1 1 1,-1-1-1,0 0 1,-1-2-1,2 13 0,0-2 1,0-1-1,-2-1 1,1 1-1,-1-3 0,0-1 1,-1 0-1,0 0 0,-1-2 17,3 11 0,0-1 0,-1-1 0,0 0 0,-1-1 1,0-1-1,-3-6 0,0 0 0,-2-1 0,1-1 1,-1-1-1,0-1 0,2 8 0,-1-2 0,1-1 1,-1 0-1,0-1 0,1 0 0,0 0 0,-1-2 1,1 0-1,0 0 0,0 0 0,0-1 0,0 1 0,1-1 2,1 2 1,-1-1 0,1 0 0,0 1 0,0-1 0,1 0 0,1 1 0,1 0 0,1 0-1,0 1 1,1-1 0,0 0 0,1 1 0,0-1 0,1 3 0,1-1 0,1 1 0,-1 0-1,2-1 1,-1 1 0,0 0 0,0 0 0,0 0 0,1 0 0,0 0 0,-1 0 0,1 1-1,0-1-9,0 0 0,0 0 0,-1-1 1,1 1-1,0 1 0,1 0 1,0 3-1,1-4 0,0 1 1,1 2-1,0 0 0,0 2 1,1 0-1,-1-10 0,1 0 1,0 2-1,1 1 0,1 3 1,-1-6-1,2 2 0,1 3 0,1 3-152,0-11 0,2 5 1,2 5-1,1-11 0,6 13 33,18 4 0,4 68 0,2 46 0,0 21 0,3 13 0,-3 10 116,-6-12 0,-1 4 0,-1 5 0,0 17 0,-1 6 0,0 4 0,-3-11 1,-1 4-1,0 1 0,0 3 0,-1-15 0,1 2 0,-1 1 0,1 1 1,-1 1 86,2 7 0,0 1 0,0 1 1,0 1-1,0 3 0,-2-10 1,0 1-1,0 2 0,0 1 1,1 0-1,0 0 0,-1-9 1,0-1-1,0 1 0,0 1 1,1 0-1,0 0 0,0-1 1,0 3-1,1 0 0,-1-1 1,1 2-1,0-1 0,1 0 1,0 1-11,0 1 1,1 0 0,0 0 0,1 1-1,0-1 1,1 2 0,0 0 0,0-7 0,0 1-1,1 0 1,1 1 0,0 0 0,0 0 0,1 1-1,0 1 1,-2-6 0,1 1 0,1 1-1,-1 0 1,1 0 0,0 1 0,0 0 0,0 0-1,-1 0 1,1 2 0,0 1 0,0-1 0,0 1-1,0 0 1,0 1 0,0-1 0,0 0 0,-1 1 0,1-1 1,0 1 0,1 0-1,-1 0 1,0 1 0,-1-1 0,0-1-1,0 1 1,-1-1 0,-2-3-1,0 0 1,0 0 0,-1 1 0,0-2-1,-1 0 1,0 0 0,0-2-1,-1 0 1,2 14 0,0-2 0,-1 0-1,-1-1 1,0-1 0,-1-1-1,1 0 1,-2-4 0,0-1 0,0-1-1,-1 0 1,0 0 0,-1-2 0,1 0 20,0 8 1,0-1 0,-1-1-1,0-1 1,0-1 0,0 0 0,2 9-1,-1 0 1,0-2 0,-1-1 0,1-3-1,0 9 1,1-3 0,-1-3 0,0-1-1,-2-11 1,0-1 0,-1-2 0,0-3-65,3 16 0,-2-3 0,1-3 0,-3-12 0,1-3 0,-2-3-53,4 21 0,-2-9 0,-3-26 1,-5-12-1,-14-17 0,-16-77-28,6-3 0,-1-9 0,-4-23 0,-1-7 0,4 23 0,0-2 0,-1 0 0,1-4 0,0 0 0,0-2 101,0-4 0,0 0 0,0-3 0,-1-6 0,-1-2 1,1-3-1,5 18 0,0-3 0,-1 0 0,1-2 1,-1-4-1,-1-1 0,1-1 0,0 0-59,1-5 0,0-1 0,0 0 1,0-2-1,2 16 0,-1-1 0,0-1 1,0 0-1,0 0 0,0-2 0,-1 0 1,0 0-1,-1-1 0,0-1 0,-1-5 1,-1-1-1,-1-1 0,1-1 0,-1-1 23,2 11 1,1 0-1,-1-1 1,-1-1-1,1-1 1,-1-2 0,1 5-1,0-2 1,-1 0-1,1-2 1,-1 0 0,0-1-1,1-1 1,1 7-1,0-2 1,1 0 0,-1 0-1,0-1 1,0 0-1,1-1 1,-1 0 0,0-3-1,0 0 1,0-1-1,1 0 1,-1-1 0,0 1-1,1-2 1,0 1-1,-1-3 1,1-1 0,0-1 0,0 1 0,0-1 0,1 0 0,0 0 0,0-1 0,3 11 0,0 0 0,0-1-1,1 0 1,0 1 0,0-1 0,0-1 0,1 1 0,0-1 0,0-2 0,0-1 0,1 1 0,0-2 0,0 1 0,0 0-1,1 0 1,-1 0 0,2 1 0,-1 0 0,1 1 0,0 0 0,0 1 0,1-1 0,0 0 0,0 1 0,0 0-1,1 0-5,-1-9 0,1 0 0,0 0 0,1 1 0,0 0 0,0 0 0,1 1 0,0 0 0,2 4 1,-1 1-1,2-1 0,-1 1 0,1 0 0,1 2 0,-1 0 0,1 2 0,-1-3 0,1 1 0,0 1 1,0 1-1,1 1 0,0 0 0,0 1 0,0-9 0,1 1 0,0 0 0,0 2 0,0 1 0,1 1-76,1-7 1,0 0 0,1 2 0,0 3-1,-1 3 1,-1-2 0,-1 2 0,1 5-1,0 6-136,3-29 0,4 16 0,11 2 0,0 107 147,1 39 1,-9 1 0,-3 8-1,-4 13 1,-1 6 0,2-11-1,0 4 1,1 5 144,-2-9 1,1 4 0,0 2 0,0 3 0,-1-3-1,1 2 1,-1 3 0,1 2 0,0 0 0,1-6-1,0 1 1,0 0 0,1 2 0,0 0 0,0 1-1,0 3 1,0 0 0,1 1 0,-1 1 0,1 0 0,1 1-11,0 3 0,0 1 1,0 1-1,1 0 1,0 1-1,0-1 0,-1-12 1,1 0-1,-1 0 1,1 1-1,0 0 0,1 0 1,-1 0-1,2 4 1,-1 0-1,1 1 0,0 0 1,0-1-1,1 2 1,0-1-1,1 1 0,0 0 1,1 1-1,1 0 1,-1 0-1,2 0 1,0 0-2,0 2 0,2 1 0,-1-1 0,2 1 0,0 0 0,0-1 0,0 1 0,1-1 0,0 0 1,1 1-1,-1-1 0,2 0 0,0-1 0,0 1 0,0-3 0,2 1 0,-1-1 0,2 0 1,-1 0-1,0 0 0,0 0 0,-1 0 0,1 1 0,0-1 0,0 0 0,-1 0 0,1 1 1,0-1 0,0-1 0,0 1 1,0 0-1,0-1 1,0 1-1,-1-1 0,0 1 1,-1 1-1,-1 0 1,0 0-1,0 0 0,0 0 1,-1 0-1,0-1 1,0-3-1,0-1 0,-1 1 1,1-1-1,-1-1 1,0 0-1,-1 0 0,3 10 1,0-1-1,-1-1 1,0 1-1,0-2 1,-1 0 12,0-3 0,0 0 0,0-1 0,0 0 0,-1-1 0,1-2 1,3 12-1,1-2 0,-1-1 0,0-1 0,0-1 0,-2-7 0,-1 0 1,1-2-1,0-1 0,-1-1 0,5 14 0,0-2 0,0-1 1,0-3-29,-1-10 0,0-2 0,-1-2 0,-1-3 1,1 11-1,-1-4 0,-2-5 0,0 7 1,-2-8-183,-3-12 1,-3-7 0,-4 5 0,0-68 111,-16-70 1,-7 7 0,-5-10 0,2 10 0,-1-5 0,-1-3 0,-2-8 0,0-2 0,0-3 58,5 17 1,0-1 0,-1-2 0,1-1 0,0-5 0,-1-2 0,1-2-1,0 0 1,-1-4 0,0-2 0,0-1 0,-1 0 0,3 15 0,0 0-1,0-1 1,0-1 0,-1 0-61,0-5 1,-2-2 0,1 0 0,-1 0 0,0 0 0,0 2-1,-1 0 1,0 1 0,-1-1 0,1-2 0,-1-4 0,1-3 0,-1 1-1,0-2 1,0 1 0,0-2 0,0 0 0,-1 0 0,1-1-1,-1-1 18,3 13 0,1 0 0,-1 0 0,0-1 0,-1-1 0,0-2 0,-1 6 0,0-2 0,-1 0 0,-1-1 0,0-1 0,-1-2 0,0 0 0,1 3 0,-1-2 0,0 0 0,0-2 0,-1 0 0,0 0 0,-1-1 0,1 0 0,1 6 0,0-1 0,-1 0 0,1 0 0,-1-1 0,0 0 0,0 0 0,-1-1 0,1 1 4,-1-3 1,-1 1 0,1-1-1,-1-1 1,0 1 0,0-1-1,1 1 1,-1-1 0,2-1-1,-1 0 1,1 0 0,0-1 0,1 0-1,-1-1 1,1 1 0,0 0-1,1 0 1,0 0 0,0 1-1,1 0 1,-1 1 0,1-1-1,1 0 1,0 1 0,0-1 0,1 1-1,1-1 1,0 2 0,1-1-1,0 1 1,1-1 0,1 1-1,0 0 1,0-1 0,1 1-1,0 0-6,1 0 0,0 0 0,0 0 0,1 0 0,1 0 0,0 1 0,0 0 0,1 1 0,1 2 1,-1-15-1,1 1 0,1 1 0,0 1 0,1 1 0,1 0 0,0 0 0,1 4 0,1 0 0,0 0 1,1 0-1,0 2 0,1 1 0,-1 1 0,0-5 0,1 0 0,-1 2 0,1 2 0,0 0 0,1 3-48,0-9 0,0 2 0,1 2 0,-1 1 0,1 4 0,0-8 0,0 2 0,0 4 0,0 4 0,2-2 0,0 5 0,1 5-123,2-19 0,4 9 0,-1 24 0,9 13 401,30 16 1,-8 47-1,8 45 1,-25-10 0,-3 6-127,0 18 0,-2 8 0,-3-5 0,-2 6 1,0 5-1,-2-10 0,0 4 0,-1 2 0,1 2 1,-2-6-1,1 1 0,-1 3 0,1 0 1,0 2-34,1 8 1,0 2 0,0 1 0,1 3 0,-1 1-1,0-6 1,-1 2 0,1 2 0,0 1 0,0 1-1,1 1 1,0-8 0,-1 1 0,2 1 0,-1 1-1,1 0 1,0 1 0,0 0 0,-1-9 0,0 2-1,0 0 1,1 0 0,-1 0 0,1 1 0,0 1 0,1 0-10,0 3 1,0 2 0,0 0 0,1 0 0,0 1 0,1 0 0,-1-1 0,1 1 0,1-1 0,-1 0 0,1 1-1,0-1 1,0 0 0,1 1 0,1 0 0,-1 0 0,0-8 0,0 1 0,1 0 0,0 0 0,0 0 0,1 0-1,-1 0 1,1 0 0,0 0 0,0-1 0,0 0 0,1 0 0,-1 0 0,1 0 0,0 0 0,0 0 0,1 0 0,-1-1 3,1 0 1,0 0 0,0 0 0,0 0-1,0 0 1,1 0 0,-1-1 0,0 0-1,0 0 1,1 9 0,1-1 0,-1 0-1,1 0 1,-1-1 0,0 0 0,0-1 0,-1-1-1,1 6 1,0-1 0,0-1 0,-1-1-1,0 0 1,0-1 0,-1-1 0,2 8-1,0 0 1,-1-1 0,-1-2 0,1 0 0,-2-2 21,-1-8 1,-2-2-1,0 0 1,0-1 0,0-2-1,0-2 1,2 6-1,-1-2 1,0-2 0,0-1-1,0-3 1,3 10-1,0-3 1,0-1 0,1-2-1,6 16 1,1-2 0,1-2 141,-3-8 1,1-1-1,-1-6 1,5 8 0,-2-5-1,-4-9 1,-2-8-1,1-3 1,-11-66 0,-12-58-99,-4 6 0,-4-7 0,-7-15 1,-4-5-1,1 11 0,-2-3 1,0-1-1,-1-6 0,-1-1 1,0-2-81,-1-8 1,0-2 0,0-1 0,3 21 0,-1 0 0,1-1 0,0-2 0,-1-6 0,1-3 0,0 0 0,0-1 0,0-4 0,0 0 0,0-2 0,-1-1-64,4 15 0,0 0 0,0-2 1,0 0-1,1-1 0,-1-5 1,2-1-1,-1 0 0,0-2 1,-1-2-1,1 9 0,0-2 1,0-1-1,-1-1 0,0 0 1,-1-1-1,0-5 0,-1 0 1,0-1-1,0-1 0,-1-1 0,0 0 15,2 10 0,-1 0 0,1-1 0,-1-1 1,0 0-1,0-1 0,0-2 0,2 3 0,-1-1 1,1 0-1,-1-2 0,1-1 0,-1 0 0,0 0 1,-1-1-1,1 5 0,0 0 0,0-1 1,-1 0-1,0-1 0,0 0 0,1 0 0,0-1 1,0 0-1,0-3 0,0-1 0,1 0 0,0 0 1,0 0-1,0-1 0,0 0 0,1-1 0,-1 0 1,2 8 1,0-1 0,0 0 0,0-1 0,1 0 0,-1 0 0,1 1 0,1 0 0,0 0 0,0 2 0,0-5-1,1 0 1,-1 1 0,2 1 0,0 0 0,0 0 0,1 1 0,0 0 0,1 0 0,0-8 0,1 0 0,1 1 0,0 0-1,1 0 1,0 1 0,1 1 0,-1 1 0,1 5 0,1 0 0,-1 2 0,1 0 0,1 0 0,-1 1 0,1 0-1,1 1-12,-1-7 0,1 1 0,0 0 0,0 1 0,1 1 0,0 0 0,0 0 0,1-9 0,-1 0 0,2 1 0,-1 1 0,2 1 0,0 1 0,0 9 0,1 2 0,1 0 0,0 1 0,1 2 0,0 0 0,2-10 0,1 2 0,0 1 0,2 2 0,-1 2-58,2-10 1,1 1 0,1 4-1,1 3 1,6-9 0,1 4-1,0 5 1,-6 15 0,0 5-1,1 3-98,4-16 0,2 12 1,13 1-1,-12 78 0,-12 61 252,-8-14 1,-2 9 0,0 26 0,-2 12 0,0-16 0,0 7 0,-1 4 0,0-15 0,-1 4 0,0 1 0,0 3-17,-1-9 0,-1 2 0,0 1 1,0 2-1,1 2 0,0-7 1,2 3-1,-1 0 0,1 2 1,-1 1-1,1 1 0,0-5 1,0 2-1,0 0 0,0 2 1,1 0-1,0 1 0,0-1 1,0 5-1,1-1 0,0 2 1,1-1-1,0 2 0,0-1 1,1 1-10,-1-11 1,1 1 0,1 0-1,-1 0 1,2 1 0,-1 0 0,1 0-1,0 0 1,0 2 0,0 0-1,1 1 1,0 0 0,1 0 0,0 0-1,2 0 1,0 0 0,1-1-1,1 1 1,1-1 0,1 1 0,0-1-1,0 1 1,1 0 0,0 1-1,0 2 1,1 0 0,0 1 0,1 0-1,-1 0 1,1 1 0,0-1 0,0 1-3,-1-8 0,0-1 0,0 1 0,1 0 0,-1 1 0,1-1 0,0 1 0,0 0 0,0-1 0,1 3 0,0 0 1,0 1-1,0-1 0,1 1 0,-1-1 0,1 1 0,-1-1 0,0 0 0,0-2 0,-1 0 0,1 0 0,0-1 0,-1 1 1,0-1-1,1 0 0,-1-1 0,-1 0 0,2 5 0,-1 0 0,1 0 0,-1-1 0,-1-1 0,1 0 0,-1 0 1,0-1 11,1 7 1,0 0 0,-1 0 0,0-1 0,0-1 0,0-1 0,0-2 0,2 7 0,0-1 0,-1-1 0,1-2 0,-1 0 0,0-2 0,-2-7 0,-1-2 0,0 0 0,0-1 0,0-1 0,0-2 0,0 9 0,1-2 0,-1-1 0,0-1 0,0-1 68,2 12 0,0-1 0,-1-2 0,0-4 1,2 10-1,-1-3 0,-1-7 0,0 9 1,-3-8 135,-3-17 1,-2-7 0,-1 18 0,-8-72-185,-8-59 1,2-10 0,-3-12 0,-7-21 0,-2-9 0,6 20 0,0-5 0,2-2-124,2 13 1,2-2-1,-1 0 1,1-2-1,0-4 1,1-1-1,-1-2 1,1 0 0,0-5-1,1-1 1,-1 0-1,0-2 1,0-3-1,0 0 1,-1-2-1,0 0 15,1 16 0,0-1 0,-1 0 0,1 0 0,0-2 1,1-6-1,0-1 0,1 0 0,0-2 0,-2 0 1,0-3-1,-1-1 0,0-1 0,0 0 0,0-1 1,1 15-1,1 0 0,0 0 0,0-1 0,-1 0 0,1 0 14,-2-3 0,1 1 0,-1-1 0,1-1 1,-1-1-1,0-2 0,0 4 0,1-1 1,-1-1-1,0-1 0,0-2 0,0 0 1,0-1-1,0 4 0,0-1 0,0 0 0,0-2 1,0 0-1,0-1 0,-1-1 0,1 0 1,0 6-1,0-1 0,0-1 0,0 0 1,0 0-1,-1-1 0,1-1 0,-1 1 0,1-1 5,-1-4 1,-1 1 0,1-2-1,-1 0 1,1 0 0,-1 0-1,1 0 1,1-1 0,0 1-1,0-1 1,1-1 0,1 0 0,0 0-1,0 1 1,0-1 0,0 0-1,1 1 1,0 0 0,0 3-1,0 1 1,1-1 0,0 1-1,-1 0 1,2 0 0,-1 0 0,1 0-1,0 1 1,1 0 0,-1 1-1,1 0 1,1 0 0,-1 0-1,1 1 1,0-1 0,1 1-1,-1 1-9,1-10 1,0 0-1,0 1 1,1 0-1,-1 0 1,1 1 0,1 1-1,-1 1 1,0 6-1,1 0 1,0 1 0,0 0-1,0 2 1,0 0-1,0 1 1,1 1 0,0-17-1,0 0 1,0 2-1,0 2 1,1 1 0,-1 3-1,2-6 1,-1 3-1,0 1 1,1 3-1,-1 3-104,0-6 1,-1 3-1,1 3 1,1 4-1,1-4 1,2 5-1,-1 6-105,0-6 0,2 11 0,8-14 0,-7 89 368,3 50 1,-4-4 0,-2 8 0,-3 31 0,0 11 0,0-18 0,0 4 0,1 4-77,0-10 1,0 4 0,0 2 0,0 2 0,0-7-1,0 2 1,0 2 0,0 1 0,0 3 0,-1-4-1,0 3 1,0 1 0,-1 2 0,1 0 0,1 0-1,0 5 1,0 1 0,1 1 0,0 1 0,0 0 0,1 1-15,-1-10 1,0 1 0,0 0 0,0 1-1,0 0 1,1 1 0,0 1 0,2 5-1,-1 0 1,1 2 0,1 0 0,-1 0-1,1 1 1,-1-1 0,0-10 0,0-1 0,0 1-1,0 0 1,1 0 0,-1 1 0,0 0-1,1 2 1,0 4 0,1 0 0,-1 2-1,1-1 1,-1 2 0,1 0 0,0 0 0,0 1-8,0-6 1,-1 1 0,1 0 0,0 1 0,-1 0 0,1 0 0,1 1-1,-1 0 1,1 1 0,-1-7 0,1 1 0,0 0 0,0 0 0,1 1 0,-1 0-1,1 0 1,0 1 0,0-1 0,0 0 0,0 3 0,1 0 0,0 0-1,0 0 1,1 1 0,-1-1 0,1 0 0,-1 0 0,1-1 0,0-1 0,0 6-1,1-1 1,-1 0 0,1 0 0,0-1 0,0 0 0,-1-1 0,1-1 0,0 1 7,-1-5 1,0 0 0,0 0 0,0-1 0,0 0 0,0-1 0,-1-1 0,1 0 0,-1-2-1,2 16 1,0-2 0,-1-2 0,0 0 0,0-1 0,0 0 0,-1-2 0,0-5 0,-1 0 0,1-2-1,-1 0 1,-1-1 0,1 0 0,-1-2 0,1 6 0,-1-2 0,0 0 0,-1-1 0,0-2 0,0-1 36,-1 6 0,-1-1 0,0-2 0,0-2 1,-2-1-1,1 7 0,0-1 0,-2-3 0,-1-6 1,-1 0-1,-3-5 0,0-2 0,1 24 1,0-4 256,2-11 1,-4-9 0,-13 15-188,-8-78 0,-8-68 1,13-16-1,2-12 1,4 21-1,0-3 1,1-2-191,-1-6 1,1-3 0,0-3 0,-1-11 0,0-4 0,1 0 0,2 21 0,0-1 0,1 0 0,-1-1 0,1-6 0,-1-1 0,0-1 0,1-1-3,-1-4 0,0 0 0,1-2 1,-1-1-1,2 9 0,-1-1 0,0-2 1,1 0-1,-1-1 0,0-1 0,-1-2 1,1 1-1,-1-2 0,1 1 0,-2-3 1,1-1-1,0-1 0,-1 1 0,1-2 15,2 15 1,0-1-1,0 0 1,0-1-1,0-1 1,0-1 0,0-7-1,0-1 1,0 0-1,0-2 1,0-1 0,0-2-1,0 8 1,1-2-1,0-1 1,-1 0 0,1-2-1,-1 0 1,0-1-1,0 7 1,0-1 0,0-2-1,0 1 1,-1-1-1,1-1 1,0 0-1,-1 0 8,0-4 1,0-1 0,-1 0 0,1 0 0,0-1 0,-1 0 0,1 0 0,1-1 0,0 10 0,1 0 0,-1 0-1,1-1 1,0 0 0,1 0 0,-1 0 0,0-1 0,1 1 0,0-2 0,-1-1 0,1 0 0,0 0 0,1 0 0,-1 0-1,1 0 1,0 0 0,0 1 0,0 0 0,0 1 0,1 0 0,0 0 0,0-1 0,0 1 0,0 0 0,1 1-1,0-1-4,0 1 0,0 0 0,0 0 0,1 0 1,0 1-1,0-1 0,0 2 0,0 1 1,0 1-1,1-3 0,-1 2 0,1 0 1,0 1-1,0 1 0,0 0 0,1 1 0,-1-1 1,1-9-1,0 1 0,1-1 0,-1 2 1,1-1-1,0 2 0,1 1 0,0-7 1,0 1-1,1 0 0,0 2 0,0 1 0,1 1-38,-1 7 1,1 0 0,0 2 0,0 1-1,1 1 1,0 2 0,0-5 0,1 1 0,0 2-1,0 3 1,0 3 0,4-28 0,1 7-1,0 5-93,-1 18 0,1 4 0,-1 9 0,0-1 0,1 26 0,8 53 44,-5 57 1,-6-9 0,-3 10 0,-1 22 0,-2 8 0,1-22 0,0 4 0,0 3 170,-2-14 1,0 2 0,0 1-1,-1 4 1,1 13 0,-1 4 0,0 3-1,-1 1 1,0-12 0,0 1 0,0 1-1,0 1 1,0 1 0,0-12 0,0 1-1,0 1 1,0 0 0,0 0 0,0 1-15,0 2 1,0 0 0,-1 1 0,1 0 0,0 1-1,1 0 1,0 2 0,1-1 0,0 2 0,0 0-1,0 0 1,1 2 0,-1-9 0,0 1 0,0 1-1,0 1 1,0 0 0,1 0 0,-1 2 0,1 4-1,-1 0 1,1 2 0,-1 0 0,1 1 0,0 0 0,0 2-10,0-7 0,0 1 0,0 1 0,0 1 0,0 0 0,1 1 0,0 0 0,0 0 0,0-9 0,1 1 0,0-1 1,0 1-1,0 1 0,0 0 0,1 0 0,-1 1 0,1 1 0,0 5 0,1 2 0,-1 0 0,1 1 0,0 0 0,0 0 1,0 1-1,0-1 0,1-1 0,-1-1 0,1 0 0,1 0 0,-1 0 0,0 0 0,1 0 0,0-1 0,0 1 1,1-1 0,-1-1 1,1 1 0,0-1 0,1 0-1,-1 0 1,1 0 0,-1-1 0,1 0 0,-1-1-1,-1-4 1,1 0 0,-1 0 0,1-1 0,-1 0-1,1 0 1,-1-1 0,0-1 0,0 0-1,1 5 1,0 0 0,0 0 0,0-1 0,-1-1-1,1-1 1,-1 0 0,0-1 0,1 4 0,-1 0-1,0 0 1,0-2 0,-1-1 0,1-1 0,-1-1 24,0 3 1,0 0-1,0-2 1,-1-2 0,1-1-1,-1-2 1,0 4-1,1-2 1,-2-2 0,1-1-1,-1-4 1,1 7-1,-1-3 1,0-3 0,-2-2-1,1 10 1,-1-3 0,-1-5 190,0 19 1,-2-12 0,-3-32 0,-4-8-50,-17 12 1,12-77-1,-24-62 1,18 19 0,3-7-128,-1-19 0,-1-8 0,4 20 0,-1-4 0,0-2 1,-1-13-1,0-2 0,0-3 0,2 19 0,0-1 1,1-2-1,0 0-124,-1-5 0,2-1 1,-1 0-1,1-2 0,1-3 1,0-1-1,1 0 1,0-1-1,2 17 0,0 0 1,1-1-1,0 0 1,0-1-1,0-3 0,0 0 1,1-2-1,0 1 0,-1-1 14,0-3 0,0 0 0,-1 0 0,1-1 0,-1-2 0,1 11 0,-1 0 0,0-2 0,1 0 0,-2-1 0,1-1 0,0-6 0,-1-1 0,0 0 0,-1-2 0,1 0 0,0-2 0,1 8 0,-1-1 0,0 0 0,0-2 0,1 1 0,-1-2 0,1 0 11,0-4 0,-1-2 0,1 1 0,0-2 1,0 0-1,0 0 0,1-1 0,0 7 0,0 0 1,0 0-1,1-1 0,0-1 0,0 0 0,0 0 1,0 0-1,1 7 0,0 0 0,0 0 1,0-1-1,1 0 0,-1 0 0,1 0 0,0 0 1,0 0-1,0-1 0,1-1 0,-1 1 0,1 0 1,-1-1-1,1 1 0,0-1 0,0 1 0,1-1-2,-1 0 0,0-1 0,0 0 1,1 0-1,-1 0 0,1 1 1,0 0-1,0 0 0,0 2 0,0-5 1,0 0-1,0 1 0,1 1 1,-1 0-1,1 1 0,0 0 0,0 1 1,0-9-1,0 0 0,0 1 1,0 0-1,1 1 0,0 2 0,1 0 1,0 7-1,0 0 0,1 2 1,-1 0-1,1 1 0,1 1 0,0 1-23,1-9 0,0 2 1,1 0-1,1 2 0,-1 1 1,1 2-1,1-7 1,1 1-1,-1 3 0,2 1 1,0 4-1,3-5 1,0 2-1,1 4 0,0 4 1,0-10-1,1 5 0,-1 7-142,4-7 0,0 10 1,16-14-1,3 46 0,5 19 232,3 23 1,0 23-1,-12 42 1,-17-16 0,-3 6 45,-1 12 1,-3 8 0,0-7 0,-1 6 0,-1 3 0,-2 11 0,-3 3 0,0 3 0,-1-13 0,-1 3 0,0 2 0,-1 1-36,-1 9 1,-1 2 0,0 2 0,-1 2 0,0-12-1,0 2 1,-1 1 0,0 2 0,-1 0 0,0-11-1,-1 2 1,0 0 0,0 1 0,0 0 0,0 2-1,0 4 1,0 1 0,1 1 0,-1 1 0,0 1 0,0 0-15,1-9 1,0 1 0,1 0 0,-1 1-1,0 0 1,0 0 0,0 1 0,0 0-1,0-1 1,0 1 0,0 1 0,0-1-1,0 2 1,0 0 0,1-6 0,0 0 0,0 2-1,0-1 1,0 1 0,1 0 0,-1 0-1,1 0 1,-1 1 0,1 0 0,0 0-1,0 1 1,0-1 0,0 0 0,1 1 0,0 0 0,0 1 1,0 1 0,0 0 0,1 0 0,0 0 0,0 0 0,0 0 0,-1-1 0,0-3-1,0 1 1,0-1 0,0 0 0,0 0 0,0 0 0,0-1 0,1-1 0,-1 10 0,0 0 0,0 0-1,1-1 1,-1-1 0,1-1 0,-1-1 0,1 8 0,-1 0 0,1-1 0,0-2 0,-1-1 0,1-2 31,0 8 1,0-2-1,1-1 1,-1-3-1,1-2 1,-1 5-1,1-2 1,0-4-1,1-2 1,-1 12-1,0-5 1,0-2-1,0-10 1,0-3 0,0-2 130,0-9 1,0-3-1,0-1 1,0 22 0,0-6 48,0-23 1,0-8 0,0 11 0,0-80-356,0-74 1,0 15 0,0-9 0,0 15-1,0-3 1,0-2 0,0-4 0,0-1-1,0-1 34,0-3 0,0-1 1,0-2-1,0-8 0,0-2 1,0-1-1,0-2 1,0 0-1,0-2 0,0 20 1,0-1-1,0-2 0,0 0 24,0-4 0,0-1 0,0-2 1,0-2-1,0 9 0,0-1 0,0-2 1,0-1-1,0 0 0,0-3 0,0-1 1,0 0-1,0-1 0,0-1 0,0-4 1,0 0-1,0-2 0,0 0 0,0-1 18,0 12 0,0 0 0,0-1 0,0-1 0,0-1 0,0-1 0,-1 6 0,1-1 0,0-1 1,0-1-1,0-1 0,0-1 0,1 0 0,-1 3 0,1 0 0,-1-1 0,1-1 0,0-1 0,0 0 1,1 0-1,-1 0 0,1-3 0,0-1 0,0 1 0,0-2 0,1 1 0,-1-1 0,1 1 0,0-1 1,1-1 0,-1 0 0,1 0 0,0 0 1,0-1-1,1 1 0,0 0 0,1 1 1,0 1-1,1 0 0,1 0 0,-1 0 1,1 1-1,1 0 0,-1 1 0,1 1 0,0-9 1,0 1-1,0 1 0,1 0 0,0 1 1,1 0-1,0 1 0,0 2 0,1 1 1,0 0-1,1 0 0,0 2 0,0-1 0,1 2-29,0 3 1,0 1-1,0 0 1,1 0-1,-1 2 1,1 1-1,-1 2 1,4-21 0,0 2-1,-1 2 1,1 3-1,-1 3 1,2-4-1,0 4 1,-1 3-1,-1 5-135,0-3 0,-1 6 1,1 10-1,5 1 0,2 27 393,0 44 1,-5 30-1,0 51 1,-10-28 0,-3 6-122,-1 18 1,-2 7-1,-2-10 1,-1 4 0,-1 4-1,-1-9 1,-1 3-1,0 1 1,-1 1 0,0 6-1,-1 2 1,0 2 0,0 0-27,1 7 0,-1 1 0,1 2 0,-2 1 0,0-14 0,0 1 1,-1 0-1,1 2 0,0 1 0,1 8 0,1 1 0,-1 2 0,1 0 1,-1 1-1,1-14 0,-1 0 0,1 1 0,-1 0 0,1 0 1,-1 1-11,1 1 0,0 1 0,0 0 1,0 1-1,1 0 0,-1 1 1,1 4-1,0 2 0,0-1 1,1 2-1,-1-1 0,2 0 1,0 0-1,1-1 0,0 1 1,0 0-1,1 1 0,-1 0 1,0-9-1,0 0 0,0 0 1,0 1-1,0 0 0,0 1 1,0-1-4,0 3 0,0 1 1,-1 0-1,1 0 1,0 1-1,0-1 0,1 1 1,0 1-1,0 1 1,1 0-1,0 0 0,-1-1 1,1 0-1,0-1 1,0-6-1,1 0 0,-1-1 1,0 0-1,0-1 1,1-1-1,-1-1 0,0 7 1,1-1-1,-1 0 1,1-2-1,0-1 1,-1-1 5,1 8 1,0 0 0,1-2 0,-1-2 0,0-3-1,0 9 1,0-3 0,0-2 0,-1-2 0,-1-12 0,-1-1-1,-1-2 1,1-2 0,0 15 0,0-3 0,0-3-187,0-9 1,0-3 0,0-4 0,0 13 0,0-8 634,0 19 1,0-45-656,0-47 0,0-54 0,-1-9 0,-2-9 0,-1-5 0,-3-3 74,-4-11 1,-1-3-1,5 23 1,1-2 0,-1-2-1,0-4 1,-1-2 0,0-1-1,0-6 1,1-2-1,-1-1 24,2-6 0,0-1 1,-1-3-1,1 19 1,-2-2-1,1-2 1,1 0-1,1-7 1,2-1-1,-1-1 1,1 0-1,-1 0 1,0-1-1,0 0 0,0-1 19,1-2 0,-1 0 0,0-1 0,0-2 0,0 13 1,-1-1-1,0-2 0,0 0 0,1-2 0,1 12 1,0-1-1,1-1 0,-1 0 0,1-1 0,0 0 1,-1-5-1,0 0 0,1-1 0,-1 0 0,1-1 0,-1 0 4,1-3 0,-1 0 0,0-1 1,1 0-1,-1 1 0,1-1 0,0 3 1,-1-1-1,1 1 0,0 0 0,1 1 1,-1 0-1,2 5 0,0 1 0,0 1 1,0 0-1,0 1 0,0 0 0,0-10 1,0 0-1,0 2 0,0 1 0,0 1-67,1-12 1,-1 1 0,0 2 0,-1 5-1,1-11 1,-1 5 0,-1 9 0,-1 3-1,-2 15-382,-7 8 0,1 153 492,10-1 0,2 10 0,-1-26 0,0 1 0,0 1 0,0-4 0,0 0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34.07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22929 10509 8044,'-91'-40'-1,"-1"-1"0,1 1 0,0 0 0,-1-1 1,1 1-1,0 0 0,0-1 0,-1 1 1,1 0-1,0-1 0,-1 1 0,1 0 1,0-1-1,-1 1 0,1 0 0,0-1 1,0 1-1,-1 0 0,1-1 0,0 1 1,-1 0-1,1-1 0,0 1 0,0 0 1,-1 0-1,1-1 0,0 1 0,-1 0 1,1-1-1,0 1 0,-1 0 0,1-1 1,0 1-1,0 0 0,-1-1 0,1 1 0,0 0 1,-1-1-1,1 1 0,0 0 0,0-1 1,-1 1-1,1 0 0,0-1 0,-1 1 1,1 0-1,0-1 0,-1 1 0,1 0 1,0-1-1,0 1 0,-1 0 0,1 0 1,0-1-1,-1 1 0,1 0 0,0-1 1,0 1-1,-1 0 0,1-1 0,0 1 1,-1 0-1,1-1 0,0 1 0,0 0 1,-1-1-1,1 1 0,0 0 0,-1-1 1,1 1-1,0 0 0,-1-1 0,1 1 0,0 0 1,0-1-1,-1 1 0,1 0 0,0-1 1,-1 1-1,1 0 0,0 0 0,0-1 1,-1 1-1,1-1 0,-1 1 0,0-1 1,0 0-1,0 0 0,-1 0 0,1 0 1,-1 0-1,0 0 0,0 0 0,0 0 1,-1-1-1,1 1 0,-1 0 0,1-1 1,-1 1-1,0-1 0,0 0 0,0 1 1,0-1-1,0 0 0,0 1 0,0-1 1,0 0-1,-1 1 0,1-1 0,0 0 0,0 0 1,-1 1-1,1-1 0,0 0 0,0 0 1,0 1-1,0-1 0,0 0 0,0 1 1,0-1-1,0 1 0,1-1 0,-1 1 1,1-1-1,-1 1 0,1-1 0,0 1 1,0 0-1,0 0 0,1 0 0,-1 0 1,1 0-1,0 0 0,0 0 0,0 0 1,1 1-1,-1-1 0,1 1 0,0-1 1,1 1-1,-1 0 0,1 0 0,0 0 1,1 0-1,-1 0 0,1 1 0,1-1 0,-1 1 1,1 0-1,0 0 0,1 0 0,-1 0 1,2 0-1,-1 1 0,1 0 0,0-1 1,1 1-1,0 1 0,0-1 0,1 0 1,0 1-1,1 0 0,0 0 0,0 0 1,1 0-12,-17-7 1,0 0-1,0 0 1,0 0-1,0 0 1,1-1-1,0 1 1,0 0 0,0 0-1,0 1 1,1-1-1,-1 0 1,1 0-1,1 1 1,-1 0 0,1-1-1,0 1 1,1 0-1,0 0 1,0 0-1,0 1 1,1-1 0,0 1-1,1 0 1,0 0-1,0 0 1,1 0-1,0 1 1,0 0 0,2 0-1,-1 0 1,1 1-1,0-1 1,1 1-1,1 1 1,0-1 0,0 1-1,1 0 1,1 0-1,0 1 1,1-1-1,0 2 1,1-1 0,1 1-1,0 0 1,1 0-1,0 1 1,1 0-1,1 1 1,0 0 0,2 0-1,-1 0 1,2 1-1,0 1 1,1-1-1,1 1 1,-32-14 0,-3-1-1,-3-2 1,-1-2-1,-2 0 1,-1-1-1,0 0 1,-1 0 0,1 0-1,1 1 1,2 0-1,1 1 1,3 2-1,2 1 1,4 2 0,3 2-1,5 2 1,5 2-1,4 4 1,7 3-1,5 3 1,7 3 0,8 5-1,7 4 1,8 4-1,8 5 1,10 5-1,9 5 1,3 21-1,6-26-234,6-24 0,4-26 0,3-1 0,1 4 573,-2 4 1,14 2 0,-2-2 92,-5-3 1,-17 8 562,-8-4-656,-3 24 1,-2 26 0,0 34-250,1 18 0,2 8 0,2-4 0,0 2-66,0 4 0,2-6 0,1 2 0,3-5 315,3 0 1,-4 2 0,3 0 163,-2-4 1,6 4-526,-2-3-950,3-18 492,2-9 0,14-41-492,6-13 787,14-14 0,18-26 1,-21 25-1,0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41.85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2660 1984 8101,'-36'38'0,"0"1"0,-2 2 0,0 2-7,-3 4 1,0 2 0,-8 8 0,0 5 0,-2 7-1,2 4 1,0 6 0,4 2 17,1 8 0,4 3 0,14-27 0,2 2 0,3 1 1,2 8-1,3 3 0,1 0 0,0-1 0,2 1 0,1 0-40,-1 0 1,2-1 0,1 0-1,3-2 1,2-2 0,0 0-1,-1 26 1,2-2 0,3-5-1,2-1 225,3-7 1,2-4-1,-2-13 1,4-5 0,19 26 48,5-35 1,23-31 0,17-20 0,9-8-50,6-10 1,1-15-1,-3-17 1,-44 18 0,-1-2-75,-1-5 1,-1-2 0,-1-9 0,-2-4 0,3-6 0,0-3 0,3-6 0,2-3-25,3-4 0,0-3 0,3-6 1,1-2-1,-15 25 0,0 0 1,-1-1-1,0 0 0,-1-1 1,-1 0-1,-1 2 0,-1-1 0,0 0 1,13-29-1,0 0 0,-3-2 1,0 0-1,-12 30 0,1-1 1,0-1-136,1-2 1,0-1 0,-1 1 0,-3 1 0,0-1 0,-3 0 0,1-3 0,-2-1 0,-2 0 0,-2 2 0,-1 0 0,-2-1-54,-1 1 1,-1 0-1,-3 0 1,-1-1 0,-1 0-1,-3-1 1,-2 0 0,-1-1-1,-2 1 1,0-32-1,-2 2-33,-1 5 0,-4 2 0,-2 9 0,-3 4 0,-6 10 0,-3 2 0,0 9 0,-3 2 247,-3 7 0,-4 6 0,-34-14 1,-12 25-1,-4 30 16,-4 29 0,41 0 1,2 7-1,-4 8 1,1 6-1,-4 7 1,1 4-43,-3 8 0,-1 4 0,-6 8 1,1 5-1,17-20 0,1 3 1,2 2-1,-1 2 0,1 3 1,1 1-18,0 5 1,1 2 0,2 1 0,3-2 0,2 1 0,2 2 0,1 4 0,2 2 0,2 0 0,1 2 0,0-1 0,3 2-17,0 2 1,2 2-1,1 0 1,4-23-1,1 1 1,0 0-1,1 1 1,0 2-1,2 0 1,1 1-1,0-2 1,1 0-1,0-1 1,1-1 0,1 0 23,-1 18 0,2 0 1,3-2-1,2-6 0,3 0 1,2-3-1,1-7 0,2-2 1,1-1-1,8 26 1,4-3 50,1-9 0,3-4 1,-3-16-1,3-5 1,3-12-1,2-5 1,28 19 104,-1-24 1,2-24 0,8-22 0,8-19-119,3-21 0,-37 9 0,-3-7 1,-1-9-1,-3-6 0,1-8 0,-2-3-211,0-10 1,-2-3 0,-4-4 0,-3-3 0,-8 25 0,-1 0 0,1-1 0,-2 0 0,1 0 0,-1 0 34,0-2 0,0 1 1,0-2-1,0-1 1,0 0-1,0-2 0,0-1 1,1 0-1,-1-1 1,-1-2-1,-1-1 0,0 0-29,-1-1 0,-1 0 1,-1 0-1,-2-3 0,-2 0 1,-1-1-1,-1-2 0,-3-2 1,0 0-1,-1-3 1,-1-1-1,-2-1-4,1-5 0,-2 0 0,-2 0 0,-2 4 0,-3 1 0,-1 0 0,-2-1 0,-2-1 0,-2 1 0,0 3 0,-3 1 0,-1 1-8,-1 1 1,-2 2-1,-1 2 1,0 6 0,-2 1-1,-1 4 1,1 6 0,0 3-1,-2 4 1,-11-16-1,-1 7-107,3 16 0,-2 8 1,-36-8-1,-7 34 0,-8 18 319,40 6 1,-1 6 0,2 8 0,2 7 0,-5 9 0,3 5 0,2 9 0,3 4-25,1 10 0,3 5 0,0 7 1,1 4-1,13-18 0,0 1 1,1 2-1,1 0 0,0 2 1,0-1-18,2 1 1,0 1 0,3 0 0,2 3 0,3 0 0,2 1 0,1 2 0,2 1 0,1 1 0,0 2 0,1 1 0,2 0-1,-1 5 1,2 0 0,1 0 0,1 1 0,1 0 0,2 0 0,2 3 0,1-1 0,1 0 0,2-1 0,0 0 0,2-1-1,0 0 1,2-1 0,-1-1 0,0-3 0,0-1 0,1-1 0,0-4 0,1 0 0,0-2 0,0-4 0,0-1 0,0-2 58,6 21 0,1-3 1,-4-11-1,1-4 1,1-15-1,0-2 1,12 38 350,-5-17 1,-2-30-556,-2-32 1,-5-20 0,3-32 0,-7-15 226,-7-15 1,1-24 0,-3 40 0,-1-2 0,1-5 0,-1 0-72,2-4 0,-1-2 0,-2-7 0,0-1 0,2-1 0,1-2 0,-2-4 1,1-1-163,-1-5 0,1-2 1,0 24-1,1-2 1,-1-2-1,-1-5 1,-1-1-1,1-2 1,-1-5-1,1-2 1,0-1 3,0-6 0,1-1 1,-2-1-1,0 19 1,-1 0-1,1 0 1,-1-1-1,1-4 1,1-1-1,-1 0 1,0 0-1,0 1 1,-1 0-1,1 1 0,-1 0-24,0 3 1,0 1-1,0 1 1,0 1 0,-2-14-1,0 2 1,-1 5 0,-2-16-1,-2 6 1,0 16-1,-2 6-238,0 16 0,-3 7 0,-16-10 573,-2 47 1,5 15 0,-4 37 0,4 8-106,1 14 0,14-17 1,0 5-1,-2 13 1,1 5-1,-1 9 1,2 5-87,0 8 0,1 4 0,4-23 0,0 2 0,0 2 1,1 3-1,1 1 0,0 1 0,1 2 0,0 0 0,1 0-53,0 2 1,0 1 0,1 0-1,2 5 1,0 0 0,1 1-1,0 5 1,0 1 0,1 0-1,0-24 1,-1 1 0,1-1-1,0 1 15,1 0 0,0 0 0,0-1 0,0 0 1,1 22-1,0-1 0,1-2 0,1-7 0,0-2 1,1-1-1,0-3 0,-1-1 0,0-1 28,0-4 1,0-1 0,0 0 0,0-2 0,0-2 0,-1 0 0,3 24 0,-1-4 0,1-7 0,0-3-16,-1-7 0,0-3 0,0-9 0,-1-3 0,0-6 0,-1-3 51,8 38 1,9-30 57,6-26 1,-1-26-1,3-42 1,-7-9-310,-3-7 1,3-20 0,-5-11-1,-2-11 48,-9 43 0,-1-2 0,2-7 0,0-1 0,1 0 0,-1-2 0,0-2 0,0 0-18,1-2 1,0 0-1,-4 2 1,1 1-1,0 4 1,-1 3-1,-1-40-187,-4 23 0,-9 24 0,-11 28 82,-17 16 0,-11 20 0,-1 19 0,-3 12 62,-5 10 1,-3 11 0,1 7 0,2 7 205,27-36 1,-1 0 0,-4 5 0,-1 1 0,-3 3 0,0 1 0,-3 2 0,-1 0 99,-1 2 1,0 1 0,3-4 0,1 1 0,0 0 0,0 1 0,4-1 0,0 0-28,-1 3 0,2 0 0,5-4 0,-1 0 1,-1 2-1,0 0 0,1-4 0,-1-1-51,1-2 1,-1-1 0,0 1 0,-2-1 0,1-1 0,0-1 0,1-1 0,1 0 143,-19 39 0,7-13 0,11-11 392,0-8-735,13-25 1,4-32 0,13-37 23,0-18 0,1-17 0,4 1 1,5-10-47,4-8 1,-1 2 0,-1-4-1,-2 4 17,2 1 0,0-8 0,-6 48 0,-1 0 1,0-2-1,-1 0-32,-1 1 1,1 0 0,-1-44 0,-8 2 0,-7 8 83,-6 11 1,-3 23 0,-12 25 164,-14 24 1,0 24 0,-14 26 0,3 14 45,-1 13 0,25-31 0,1 3 0,-3 4 0,1 2 0,-2 3 0,0 1-9,-1 4 0,1 1 1,4 1-1,4 2 0,0 2 1,2 1-1,3-2 0,1 1 28,2-1 0,2 2 1,0 3-1,1 1 1,2 1-1,2 1 1,-1-2-1,1 0 0,1-2 1,1-2 0,0 1 0,2-1 0,3-4 0,1 0 0,0-2 0,2 0 40,0-1 0,3-2 0,1 39 0,6-18 0,9-17-106,9-15 1,8-8-219,8-9 0,4-22 0,6-13 0,-10-18-65,-6-16 1,-4-9 0,0-18 0,2-6 145,4-7 0,-3-13 0,-13 40 1,-1 0-1,0-3 0,-1 0 29,-1 1 1,-1-1 0,1 2-1,-2-1 1,1 0 0,-1-1 0,-1-3-1,0-2-72,0-5 0,-3-1 0,-2 2 0,-3-1 0,-3-2 0,-4-1 0,-2 3 0,-2-1 38,-4 1 0,-2 1 0,-5 2 0,-2 2 0,-2 0 0,-2 2 0,-1 7 0,-1 3 71,-26-29 1,-6 28 0,6 26-1,1 11 259,2 12 1,2 13 0,-1 14 0,-1 8-138,-3 11 1,-4 14 0,-6 17 0,29-32 0,1 1-72,-1 5 0,2 2 0,1 3 0,2 2 1,0 7-1,2 1 0,1 5 0,2 1-91,2 4 1,3 3 0,0 6 0,3 3 0,5-2 0,3 2 0,-1 5 0,2 2 128,2-28 0,0 0 1,1 1-1,0 0 0,0 0 1,1 1-1,1 31 0,0-1 1,1-5-1,1-3 22,1-5 0,2-2 0,1-8 0,1-1 0,1-6 0,0-2 0,2-4 0,0-2-42,1-3 0,0-3 0,11 34 1,4-26-1,-2-14-81,2-12 0,10-13 25,9-9 1,2-20-1,3-17 1,-11-10-4,-7-8 0,-4-12 1,-2-9-1,-4-9 83,-1-9 1,3-5 0,-4-7 0,-3-1-143,-1-4 0,-9 46 0,-1-1 0,1-5 0,-1-2 0,0-3 0,-1-2-60,0-4 0,-1-1 0,-1-4 0,-2-2 0,-2 1 0,-1-1 0,-1-3 0,-1-1 0,-2-2 0,-1-1 0,-3 1 0,-2 2 0,0 4 0,-1 2 0,0 10 0,-1 3-205,1 8 0,-2 5 0,-14-20 407,-12 31 0,1 30 1,-6 23-1,8 18 3,5 14 1,3 22 0,2 14 0,16-38-1,1 3 21,0 3 0,3 1 0,0 8 0,2 2 0,4 6 0,2 2 0,0 4 0,0 2-86,0 4 0,3 0 1,4 6-1,4 0 0,3 2 1,3 0-1,2 3 1,1 0 91,2 1 0,1 0 0,-7-30 0,1 0 1,1-1-1,6 28 0,2-2 0,-2-7 1,0-2-23,-2-6 1,1-2-1,1-5 1,0-2-1,-3-5 1,0-2 0,2-2-1,2-2-79,1-3 1,0-3 0,27 33 0,3-21 0,-5-9-277,-5-5 0,3-10 157,-4-7 1,-9-20-52,-2-25 0,-12-20 0,-13-28 0,-4 5 119,-5-1 0,-8-2 1,-4-6-1,-8-10-4,-6-12 1,10 39 0,0-1 0,-2-4 0,0-2 0,-1-2-1,-2 0-19,-2 1 1,0-1 0,-2-6 0,-2-1 0,-6-4-1,-2-1 1,-1-4 0,-2-1-58,-3-5 0,1 0 0,3 5 0,0 1 0,-1-1 0,0 3 0,3 9 0,1 3-163,4 10 0,-1 3 0,-30-19 545,4 32 0,1 37 0,6 23-36,14 13 1,16 4 0,14 5 0,5 14-157,5 16 0,7 19 0,-1-38 0,3 3 0,3 5 0,1 1-29,3 3 1,0 1 0,3 3 0,-1 1 0,2 6 0,1 1 0,1 6-1,1 2-95,-8-26 0,-1 1 1,1-1-1,0 0 1,-1 0-1,1 0 1,-1 1-1,0 0 1,0-1-1,9 32 1,1-2 151,1-1 1,2-1 0,4-1-1,2-1 1,3-2 0,2-1-1,-1-4 1,0-2-10,-2-3 0,1-3 1,-4-6-1,-1-2 1,-1-6-1,-2-1 1,-3-3-1,-2-1-35,-1-2 0,0-1 1,1-4-1,-1-2 1,-1-3-1,1-3 1,26 30 91,4-12 1,-5-16 0,0-14-291,1-12 0,-17-21 0,1-19-99,-6-16 0,-13-8 0,-13-1 0,-3-8 0,-2-9 0,0-9 0,-2-7 0,-3-6 105,-5-7 1,1 44-1,-2-1 1,-2-4-1,-1-1 1,-2-3-1,-2-1 18,-1-4 0,-2-1 0,-2 1 0,-1 0 0,-2-6 0,-2-1 0,-2 0 0,-2-1 0,-1 1 0,-1 0 0,0-1 0,-1 1 0,1 5 0,-1 3 0,5 5 0,2 3 29,-19-31 0,8 39 339,9 37 1,8 24 0,7 28 0,8 10-83,5 13 1,2 14 0,1-29 0,0 3 0,2 5 0,1 1-42,3 7 1,1 1 0,2 5 0,2 2 0,3 8 0,2 2 0,0 7 0,1 1-161,-5-27 1,0 1-1,1 1 1,2 6 0,1 1-1,1-1 1,0 1-1,1 0 1,1 0 0,0 2-1,2 1 1,0 0 72,1 0 1,0-1-1,1 1 1,0 2-1,0 1 1,0-2 0,-1-5-1,1-2 1,-2 0-1,-1-4 1,-1-1 0,0-1 2,6 28 0,0-1 0,-3-8 0,-1 0 0,-1 0 0,-2-1 0,-1-3 0,-2-2-47,-2-3 1,-1-2 0,-1-4 0,-1-2 0,-2-11 0,-1-3 0,9 43 73,-4-12 0,-3-20-259,0-9 0,2-31-52,-7-24 0,-5-21 0,-7-27 0,-3-8 0,-6-9 0,0-14 0,-5-8 0,0-6 105,1-2 1,8 44-1,-1-1 1,2 1-1,0 0 1,0-2-1,0 0-23,1 0 0,-1 0 0,-2 1 0,0 2 0,-7-39 0,2 3-164,1 5 0,2 8 0,0 7 328,0 11 0,6 16 0,3-1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53.01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1719 14138 9240,'-20'64'0,"-1"-1"0,-3 3 0,-2-1 122,-6 3 1,0-1 0,3-2 0,3 1 0,2 0 0,4 2 0,7 3 0,4 1-84,6 4 1,3 2 0,2 1-1,3 0 1,2 0 0,2 0-1,0-3 1,1-1 59,-1-4 0,2-3 0,2-5 1,1-3-1,-1-7 0,1-2 0,18 40-127,3-14 1,4-27-59,1-14 1,5-41-1,7-24 282,-11-30 1,-11-26-1,-17-13 1,-7 40 0,0-3-125,0-9 1,-2-3 0,-2 0 0,-1-1 0,2-10 0,-1 0 0,0-1 0,-2 0-145,0-2 0,0-1 0,0-3 0,0-1 1,0-1-1,0-2 0,0 0 0,0-1 144,1 2 0,-2 0 0,-2-3 0,-2-1 0,1 32 0,-1-1 0,-1 0 0,-2-4 0,0 0 0,-2-2-136,0-2 1,-2-2 0,1 1 0,0 1 0,0 0 0,-1 0 0,-1-3 0,0-1-1,-1 1 1,0 2 0,-1 1 0,0 1 6,0 1 0,-1 1 0,-1 0 0,-2 2 0,-1 1 0,0 2 0,-1 2 0,-1 2 0,-1 1 0,-8-21 0,-1 3-38,0 9 1,1 4 0,8 15 0,-1 5 0,-18-18 158,4 24 0,11 36 0,-2 37 0,6 24-39,4 21 1,11-27-1,1 4 1,1 9-1,1 3 1,0 6-1,1 3-8,1 6 0,-1 4 0,1 7 1,1 2-1,2-25 0,0 1 1,0 1-1,0 1 0,0 1 1,0 0-68,0 2 1,0 1 0,0 0-1,2 3 1,1 2 0,1-1 0,0 2-1,1 1 1,1 1 0,2 4-1,1 1 1,1 1 114,2 3 1,1 2-1,0 0 1,-2-19-1,1 1 1,-1 1-1,2-1 1,2 1-1,0 0 1,1 0-1,1 0 1,-2-2-1,2-1 1,-1 0 0,1 0 15,6 22 1,0-1 0,2-1 0,-1-4 0,0-1 0,1-2 0,0-3 0,0-1 0,-1-1 0,0-6 0,-1 0 0,-1-3 40,-1-5 1,-1-2 0,0-3 0,6 19 0,0-6 0,-6-24 0,2-6 0,16 27 204,-1-25 1,2-32 0,-2-24-132,3-25 1,-1-27-1,-14-26 1,-15 30 0,-2-3-99,-1-11 0,-2-4 0,-1-12 1,-1-3-1,-3 21 0,-1-2 1,0 0-1,0-5 0,-1-1 1,0-1-24,-1-4 1,0-1-1,-1-2 1,0-9 0,-1-2-1,1 0 1,-1-3-1,0-1 1,-1-1 0,2 23-1,0-1 1,0 0 0,0 0-94,-1-4 0,0-1 0,0-1 0,0 0 0,0-6 0,0 0 0,0-1 0,-1-2 0,0-5 0,-1-2 0,-1-1 0,1 0 0,1 18 0,-1 0 0,1 0 0,-1-1 0,1 1-37,0-1 0,-1 0 1,1-1-1,0 1 0,-1 1 1,0 0-1,0 0 1,-1 0-1,0 1 0,1 1 1,-2-13-1,1 0 1,0 1-1,-1 1 0,2 2 1,0 1-1,0 1 0,0 0-44,1 5 1,0 0 0,1 1-1,0 2 1,0-16 0,0 3-1,0 4 1,1 15 0,0 4-1,0 4-229,-1-14 0,0 9 0,-3-6 443,-12 71 1,6 34-1,-13 66 1,16-38-1,1 4-17,-1 10 0,1 6 0,0 16 1,2 7-1,3-24 0,2 4 1,1 0-1,0 7 0,1 2 1,0 1-34,2 7 1,0 1-1,1 2 1,-1-20-1,1 0 1,0 1-1,1 1 1,1 5-1,1 2 1,0 1-1,0 0 1,0 3-1,1 1 1,0 1 0,0 0-40,0-15 0,-1 0 0,1 0 1,1 1-1,-1 0 0,2 1 0,-1 1 1,1 0-1,0-1 0,0 1 0,0-2 1,-1 0-1,1 0 0,0 0 0,0 0 1,2 18-1,1 0 0,0 0 1,0 0 38,2-3 1,-1 1-1,2-2 1,-1 0-1,1-6 1,0-1-1,0-1 1,1-2-1,0-6 1,0-1-1,0-2 1,1-2-1,3 15 1,1-3 0,0-2 74,-2-10 0,1-2 1,-1-2-1,6 22 1,-3-4-1,-3-13 1,-2-4 104,-2-11 1,-1-7 0,2 4 0,-10-56-112,-3-36 1,-9-49 0,2 30 0,-2-4-1,-2-15 1,-2-4-179,-4-10 1,0-5 0,4 20 0,1-2 0,-1-2 0,-1-7 0,-1-3 0,1 0 0,0-6 0,1-1-1,0-1-22,1-3 0,1 0 1,0-1-1,2 21 1,0 1-1,1-2 1,-1 0-1,0-4 1,-1-1-1,0-1 1,1-1-1,-1-7 1,1-2-1,0-1 0,0-2 16,2 12 1,0-1 0,0-1 0,0-1 0,0 1 0,0-1-1,1 0 1,-1 0 0,1 0 0,0-2 0,1-5 0,0 0 0,0-2-1,0 1 1,0 0 0,0 4 0,0 0 0,1 0 0,-1 1-1,1 0-5,-1 2 0,1-1 1,0 1-1,0 1 0,1 1 1,0 4-1,0 1 1,1 0-1,1 2 0,0 0 1,1-12-1,1 1 1,1 2-1,0 2 0,1 9 1,0 1-1,0 2 0,2 3-142,2-11 0,0 4 1,3 6-1,6-12 0,3 10-49,-5 23 0,3 9 0,21 4 0,-6 52 98,-6 31 0,1 47 0,-18-35 0,-2 4 0,1 14 0,-1 4 229,-1 14 1,0 4 0,-1-21 0,1 3 0,-1 1 0,1 10 0,1 1 0,-1 3 0,0-18 0,-1 2 0,1 0 0,0 1-25,0 7 1,1 1 0,0 1 0,0 0 0,0 2-1,-1 0 1,1 1 0,0 1 0,2 6 0,0 1 0,0 1-1,1 0 1,-1-17 0,-1 0 0,1 1 0,0 1 0,0 0-9,1 3 0,0 2 0,0-1 0,1 2 0,0-1 0,2 2 1,-1 1-1,1 0 0,1-1 0,0 1 0,0 1 0,1 0 0,1 0 1,-1 0-1,1-1 0,-1-3 0,0-1 0,1 0 0,-1-1 1,1-1 7,-1-4 1,0 0 0,0-2 0,0 0 0,0-1-1,4 14 1,-1-2 0,1-1 0,-2-1 0,-1-6 0,-1 0-1,-1-2 1,0-1 0,-1-4 0,-1-2 0,0-1 0,-1 0 82,2 16 0,-1-1 1,-1-5-1,1 17 1,-1-7-1,-4-22 1,0-6 186,3 31 1,-6-49 0,-7-49-165,-4-35 1,-5-35 0,0 23 0,0-4 0,-3-11 0,0-3-145,-1-12 0,0-4 1,-1-8-1,0-4 0,4 22 1,0-2-1,1-2 0,-2-3 1,1-2-1,0-1-85,-1-5 0,1-2 1,-1-1-1,2 17 1,-1-2-1,0 0 1,1-2-1,0-4 1,0-2-1,0 0 1,0-2-1,-1-3 1,0-1-1,0 0 0,0-2 14,-1-2 0,1-1 0,-1-1 1,2-1-1,1 15 0,1 0 0,0 0 1,0-2-1,0 1 0,0-6 0,1 0 1,-1-1-1,1-1 0,0 1 0,0-1 1,1 0-1,-1-1 0,1 1 0,0-1-10,1 1 1,0-2-1,0 1 1,1 1-1,0 2 1,0-12-1,1 2 1,1 2 0,1 2-1,0 10 1,1 1-1,1 2 1,0 3-1,3-12 1,1 3-1,2 5-102,1 13 0,1 4 0,2 4 0,5-11 0,3 10 0,25-10-164,1 33 0,-16 28 0,-1 36 164,-12 26 0,-15 48 0,-4-29 0,0 6 0,-1 16 0,1 4 182,0-22 1,1 2 0,0 2 0,0 12 0,0 3 0,1 1 0,1-16 0,0 0 0,0 2 0,0 0 0,0 3 0,0 1 0,0 0 0,0 0 38,0 1 1,0 0 0,0 1 0,0 0 0,1 3-1,1 0 1,1 2 0,-1 0 0,2 4 0,0 0 0,0 1-1,1 1 1,0-16 0,0 0 0,1 0 0,0 1 0,1 0-1,0 2 1,1 1 0,-1 1 0,1-1 0,0-1-1,2 17 1,0-2 0,-1 0 0,1-1 0,0-1 0,-1-1-1,1-1 1,0-1 0,-1-5 0,0-1 0,1 0 0,-1-1-5,-1-4 0,1 0 0,-1-1 1,0-1-1,0-2 0,0-1 1,0-1-1,0-1 0,2 17 1,-1-2-1,1-2 0,-2-8 1,1-2-1,-1-2 143,-1-7 1,0-1-1,-1-4 1,2 17 0,-1-6-1,-2-11 1,0-7-1,2 4 1,-9-58 0,-3-43-191,-5-34 1,3 18-1,-1-6 1,-1-10 0,0-3-1,-2-8 1,1-2-30,1-7 1,0-3 0,3 28 0,1-1 0,-1-2 0,0-6 0,1-2 0,-1-1 0,0-3 0,0-2 0,0 0-54,-1-4 0,0 0 1,1-1-1,-1-4 0,0-1 1,1 0-1,0 0 1,0-1-1,1-1 0,0 18 1,0-1-1,0-1 0,0-1 24,-2-5 0,1-2 0,-1-1 1,1-2-1,2 12 0,-1-1 0,1-1 1,0 0-1,0-1 0,0-1 0,0-1 1,0 0-1,0 0 0,1 1 0,0 1 1,1 1-1,-1-1 0,1 1 0,0 1-19,0-19 1,0 0 0,1 1 0,1 2-1,3 9 1,1 1 0,2 1 0,0 2 0,2-17-1,2 2 1,2 4 0,0 14 0,1 3-1,1 4-175,5-13 0,2 8 0,-2 17 0,2 11-246,20 4 0,-10 26 328,5 35 0,-13 32 0,-16 5 0,-4 7 0,1 9 0,-1 4 253,1 11 0,-1 5 1,-2-20-1,0 2 0,0 2 1,2 7-1,0 3 0,1 0 1,0 6-1,0 1 1,0 1-25,0 5 1,0 2-1,1 0 1,0-20-1,1 2 1,0 0-1,1 0 1,0 5-1,1 0 1,0 1-1,1 0 1,1 1-1,1 1 1,1 0 0,0 0-5,2 3 0,1-1 1,0 1-1,0 1 1,0 0-1,0 1 1,1 0-1,0-1 0,1-2 1,0 0-1,1 0 1,-1-2-1,-1-5 1,0 0-1,0-1 1,0-2 36,2 18 0,0-3 0,-1-3 1,-1-13-1,-1-3 0,0-5 1,0 10-1,0-5 0,-1-9 1,1-3 228,-4-6 1,3-5 0,16 26-83,0-33 1,-6-40 0,1-54 0,-8-25-281,-7-23 0,-4 36 0,-1-4 0,-1-8 0,-3-3 0,1-7 0,0-2-37,-1-6 1,0-3-1,-1 25 1,0-1 0,0-1-1,0-1 1,0-1 0,0 0-1,-1-2 1,1 0 0,-1 0-5,0-3 0,-1 0 1,0-1-1,-1-6 0,0-1 1,-1-2-1,-2-8 1,-2-1-1,0-2 0,1 21 1,0-1-1,0 0 0,-1-1 14,0-3 1,0 0-1,0-1 1,-1 0-1,-1-1 1,-1 0-1,0-1 1,1 1 0,0 2-1,0 0 1,0 0-1,-1 0 1,1 0-1,-1 1 1,0 0-1,0 0-9,0 1 1,0 0 0,-1 0 0,1 1-1,-1 2 1,-1-1 0,1 2 0,0 1 0,-3-18-1,-1 3 1,1 2 0,2 10 0,1 3-1,-1 3-175,-3-23 0,-2 9 0,3 25 0,-3 9 37,-23-7 0,1 55 0,-9 38 0,6 25 347,2 24 1,23-29 0,1 5 0,-2 12-1,1 4 1,1 5 0,1 3-50,0 7 0,3 4 1,5-24-1,2 2 0,0 2 1,-1 6-1,1 3 0,0 0 1,2 5-1,0 0 1,1 1-51,0 2 0,2 1 1,0 0-1,0 6 1,2 2-1,0 1 0,1-20 1,0 1-1,1 1 1,0 1-1,2 5 1,1 1-1,1 2 0,1 0-24,1 6 1,1 2 0,1 0 0,1-1 0,-1-2 0,1-1-1,1 0 1,1 0 0,2 2 0,2 0 0,1 0 0,0-2-1,0-3 1,0-2 0,0 0 0,1-1 33,1-3 0,0-1 1,1-1-1,-2-1 1,0-5-1,-1 1 1,-1-3-1,1 0 1,4 15-1,0-2 1,0-2-1,-3-8 1,-1-2-1,-1-3 89,5 20 1,-1-5 0,-3-13 0,-1-4 0,-4-16 0,-1-3 200,12 42 0,-3-39-278,8-41 1,-11-40 0,3-56 0,-11-18-32,-7 42 0,-1-3 1,0-10-1,-1-3 0,-2-14 1,-2-4-1,1 24 1,0-1-1,0-2-59,-1-6 1,1-2-1,-1 0 1,0-3 0,0 0-1,1-2 1,0-6-1,1-1 1,-1-1 0,0-3-1,0 0 1,0-2-30,0 21 0,0-1 0,-1 0 0,1-3 0,-1-7 1,-1-2-1,0-1 0,1-2 0,0-7 0,0-1 0,1-2 1,-1-1-1,1 18 0,-1-1 0,1-1 0,0 1 0,-1-1 8,1-1 1,0 1 0,0-1 0,-1 0 0,1 1 0,-1-1-1,0 1 1,-1 0 0,1-1 0,1 1 0,-1 0 0,1 0 0,0 0-1,0 0 1,1 0 0,-1 2 0,0-1 0,0 1 0,1 0-1,-1 0-12,1 0 1,0 0-1,-1 1 1,1 0-1,0 2 1,-1-11-1,-1 3 1,1 0 0,-1 1-1,1 3 1,-1 1-1,1 1 1,-1 1-1,0-16 1,-1 1-1,1 3-61,0 9 0,0 2 0,-1 3 0,1 9 0,0 3 0,0 4 0,-1-12 0,-1 6-74,-2 14 0,-3 6 1,-20-16-1,-9 55 0,-6 14 0,-6 15 0,-2 24 1,-21 19-1,35-21 0,-1 4 190,-3 8 1,0 5-1,-2 12 1,1 5-1,-1 10 1,4 5-1,14-24 1,1 2-1,2 2 77,1 5 0,2 1 0,0 3 0,-1 8 1,1 2-1,0 1 0,6-16 0,1 0 0,0 2 1,0 0-1,-1 4 0,0 1 0,0 1 1,0 1-24,0 5 0,-1 1 0,1 0 1,2 0-1,1 0 0,2 0 1,1 0-1,1 1 0,-1 3 0,0 1 1,1 0-1,1 0 0,1-1 1,1 1-1,1-1 0,0 0-86,1 1 0,0-1 0,1 1 1,1-1-1,2-1 0,1-1 0,1 0 1,0 0-1,1-1 0,1-1 0,1 0 1,0 0-1,2-5 0,0 0 0,0-1 1,1-1 77,4 19 0,1-1 0,0-3 0,-1-7 0,1-1 0,0-3 0,-2-7 0,1-1 0,-1-2 0,-1-5 0,0-2 0,-1-1 65,6 26 0,-2-5 0,-3-18 0,0-5 0,8 30 223,-3-27 1,-2-43 0,-2-25-333,-3-25 1,2-29-1,-7-18 1,-2-22-55,-1 35 0,-2-3 0,-3-7 0,-1-2 0,0-8 0,-2-3 0,-1-4 1,-1-2-32,-2-6 1,0-2-1,4 25 1,-1-2 0,0 0-1,-2-2 1,-1 0 0,0-2-1,0-2 1,-2-1-1,1-1 8,-1 1 0,0 0 0,-1-1 0,-2-4 0,-1-1 0,-2 0 0,-1-5 0,-2-1 0,-1-1 0,-1-3 0,-1-1 0,-1 0 0,6 23 0,-1 0 0,0 1 0,0 0 0,-6-21 0,-1 2 0,1 3 0,3 11 0,1 3 0,0 3 0,-7-24 0,2 5-246,6 17 0,0 7 0,-14-17 450,0 64 0,6 23 0,-3 54 41,4 7 1,3 29 0,17-40 0,2 4 0,1 15 0,0 4-75,2 12 0,1 6 1,2-22-1,1 3 0,0 1 1,1 4-1,1 1 0,0 1 1,2 2-1,1 0 1,0 0-9,1 3 1,0-1 0,1 1 0,0 1 0,0 0 0,1 0 0,1 3 0,0 1 0,0-1 0,0-1 0,0-1 0,-1 0-10,0-2 0,-1-1 1,0-2-1,-1-2 0,0-2 1,-1-1-1,-1-11 1,-2-2-1,1-1 0,0 29 1,0-1-18,-1-5 1,1-2 0,2-4 0,0-2-1,-2-6 1,0-2 0,1-10 0,-1-2 64,-2-7 0,1-3 0,-2 35 217,-1-19 0,0-24-10,0-37 1,-1-47 0,-4-49-287,-6-3 0,5 40 1,-1-3-1,-1-3 1,-1-2-1,0-8 1,0-1-135,-1-5 0,0-1 0,-4-5 1,1-1-1,0 0 0,1-2 1,-3-3-1,-1-2 3,-1-1 1,-1-2-1,6 22 1,-1-1 0,-1 0-1,-1 0 1,0 0 0,-2-1-1,1 0 1,0-1-1,0-1 8,-1 0 0,1-1 0,-2 1 0,1 3 0,-2 2 0,2-1 0,0-2 0,2 0 0,0 0 0,1 5 0,0 0 0,1 1-59,-4-28 1,1 2-1,1 11 1,3 4-1,4 17 1,1 3-1,-7-37-707,4 21 1134,-3 20 1,11 37-1,-3 27-171,3 27 1,4 27 0,3 20-1,0-32 1,0 3-39,1 10 0,2 3 0,2 11 0,1 3 0,2 9 0,1 1 0,2 2 0,0 0-105,1 3 0,2-1 0,-6-30 0,2-1 0,0 1 0,0 2 0,0 0 0,1 1 0,0 1 0,2 0 0,0 0 86,-1 0 1,1 0-1,0 0 1,1 0-1,1 1 1,-2-3-1,8 25 1,-1-3 0,-1-2-1,-1-3-57,-2-5 0,0-2 0,-3-4 0,-1-2 0,-4-7 0,-1-2 1,-2-7-1,-1-1-44,2 42 0,1-18 106,-7-18 1,-3-30 181,-12-31 1,0-21 0,-14-47 0,-3-17-345,10 33 1,-1-2 0,-4-10 0,-1-3 0,-3-10 0,-2-2 0,-2-5 0,-2-2 18,-1-2 1,-1-2 0,9 27 0,0-1 0,-1 0 0,-1-3 0,-1-1 0,1-2 0,-1-5 0,0-2 0,0-1-3,-1-7 0,0-2 0,0 0 0,-3-1 0,0 0 0,0-1 0,-1-5 0,-1 0 0,0 0 0,0 2 0,-2 1 0,0 0-8,-1 2 1,0-1-1,1 2 1,3 6 0,2 1-1,1 1 1,0 6 0,0 1-1,2 2 1,-8-25-1,2 5-107,6 15 0,0 6 1,5 18-1,-1 7 0,-18-7 442,2 21 1,-5 25 0,-4 21 0,7 10-1,10 9 1,4 6 0,9 12 0,6 8-50,6 9 1,14 13-1,8 7 1,-4-40 0,3 0-176,2 3 0,2 0 1,0 0-1,2 0 0,2 6 1,1 0-1,1 1 1,-1 1-145,3 2 0,-1 0 0,0 7 0,0 2 0,4 5 0,-1 2 0,2 5 0,-1 1 69,0 2 0,-1 0 0,1-1 1,-1 0-1,2 0 0,1 0 1,-1-3-1,0 0 109,0 0 0,1-3 1,-5-15-1,0-3 0,-3-7 1,-1-3 881,15 28-799,-5-22 0,1-36 0,-2-30-47,-8-24 1,-11-18 0,-7-4 0,-3-14-37,-2-13 0,0-14 0,0 40 0,0-2 0,-1-3 1,0-1-130,-1-1 1,-1-1 0,-1-4 0,0 0 0,-4-8 0,-1-1 0,-1-9 0,0-3-10,-2-8 0,-2-2 1,3 27-1,-1-1 1,0-1-1,-1-5 0,0-1 1,-1-1-1,0-2 1,-1 0-1,0-1 1,0-3 0,0 0 0,0-1 0,0-2 0,-1-1 0,2 0 0,-1 0 0,1-1 0,1 1 0,0 2 0,0 1 0,2 0-17,0 6 1,1 1 0,0 1-1,3 4 1,1 1 0,-1 2-1,-2-26 1,0 2 0,2 7-1,0 4-98,2 6 0,0 5 1,4 18-1,-1 3 0,-5-31 1180,0 22-656,6 35 1,-13 8 0,6 32-132,0 19 1,3 32-1,10 27 1,0-35 0,1 3-141,3 7 1,1 4 0,1 13 0,1 2 0,3 6 0,1 2-1,-1 3 1,0 1-92,-1 2 0,2 1 0,-4-34 0,0 1 1,1 1-1,0 1 0,0 0 0,1 1 0,1 1 1,-1 0-1,1 1 23,0 1 0,0 0 0,0-1 0,0-2 0,-1-1 0,1-2 0,6 23 0,0-3 0,-2-8 0,-1-2 60,-2-7 1,0-3-1,0-8 1,-2-2 2,1 30 1,-3-36-1,-12-48-67,0-29 1,0-34-1,-2-18 1,0 28-1,-1-3 31,-1-11 0,-2-3 1,-3-15-1,0-4 1,-2-10-1,0-2 0,3 30 1,0 0-1,0-1-82,0-2 1,-1 0 0,-1-1 0,1-4 0,-1-2-1,-1 0 1,-1-6 0,0-1 0,-1-2 0,-1-4 0,-1-1-1,0 0 1,0-5 0,-1-1 1,-1 0-1,2 22 1,-1 0-1,-1 0 1,1 1-1,0 0 1,0 1-1,0 0 1,0 0-1,0-1 1,-1-1-1,0 0 0,0 0 0,1-1 0,-1 0 1,1 0-1,0 0 1,-1-2-1,0 0 1,0 0-1,0 1 1,1 2-1,0 1 1,-1 0-1,1 1 1,-6-23-1,0 1 0,0 1-16,0 2 0,0 1 0,-1 1 0,1 4 0,0 2 0,-1 0 0,0 5 0,-1 2 0,1 1 0,1 5 0,1 3 0,0 1-115,-8-20 0,1 5 1,5 17-1,0 10 0,-15 1 442,-4 28 1,10 35 0,-5 35 0,8 20-106,2 22 0,16-31 1,1 5-1,-1 13 1,1 5-1,2 7 1,1 2-43,1 5 0,2 2 0,3 5 1,4 2-1,1-32 0,1 0 1,1 1-1,1 3 0,1 1 1,1 1-18,-1 3 1,2 0 0,0 0 0,2 6 0,1-1 0,1 2 0,0 0 0,1 2 0,1-1 0,2-1 0,1 1 0,1-1-1,2 0 1,1 1 0,1-1 0,2 0 0,2 0 0,2-1 0,3 3 0,1 0 0,1-1 0,0-2 0,0 0 0,-1-1-57,0-2 1,0-1 0,-1-1-1,-2-7 1,0-2 0,-2-2-1,5 19 1,-3-5 0,-2-8-1,-2-3-45,-3-8 1,1-3 0,-4-6 0,1-5 0,18 24 162,-4-21 1,-16-33 9,-5-27 1,-10-24 0,-3-40-1,-9-18-31,0 37 1,-1-2 0,-5-12 0,-1-2 0,0-7 0,-1-3 0,-2-5 0,-1-1-135,-1-6 0,0-1 0,7 28 1,0-1-1,0-1 0,-1-4 1,0-1-1,-1 0 0,0-6 1,0 0-1,0-2-54,0-4 0,-1-2 1,0-1-1,3 15 1,-2 0-1,1-2 1,-1 0-1,-1-2 1,0-1-1,-1-1 1,0-1-1,-2-4 1,-1-1-1,0 0 0,-1-2 4,-1-3 1,-2-2-1,1 1 1,-1 0-1,1 4 1,-1 0-1,0 1 1,0 0 0,0 0-1,0-1 1,0 1-1,0 1 1,2 3-1,0 0 1,0 1-1,2 0-14,0 3 0,1-1 1,1 2-1,0 1 0,-3-18 1,1 2-1,-1 2 1,3 7-1,-1 2 0,0 3 1,1 11-1,-1 1 0,1 5-121,-7-16 0,-1 9 1,-22-19-1,2 40 0,-1 20 524,1 17 1,11 10 0,4 15-83,1 20 1,9 14 0,5 30 0,12 17-137,6-39 0,2 3 0,3 11 0,3 4 1,5 12-1,3 4 0,-5-24 0,0 2 1,2 2-56,1 6 1,1 3 0,0 0 0,2 0-1,1 0 1,1 1 0,2 8 0,2 1 0,-1 0-1,0 1 1,1 0 0,-1 1-86,0 2 1,-1 0 0,2 1 0,-5-21 0,0 1-1,1-1 1,0 1 0,0 0 0,1 1 0,0 0 0,1-1-1,1-2 1,0 1 0,0-2 0,1-1 0,8 19 1,0-1 0,0-4 0,-3-9-1,0-3 1,0-2 0,-2-8 0,0-2-1,-2-2 1,10 21 0,-3-2 57,-4-7 0,-1-3 1,-8-15-1,-2-3 1,11 34 156,-1-27 0,-1-30 0,1-27-83,-4-24 1,-3-38-1,-7-27 1,-8 32-1,-1-4 20,0-8 1,-2-4 0,3-8 0,-2-3 0,-2-6 0,-1-1 0,0-5 0,0-1-106,-2 29 1,1 0 0,-1-1 0,1-4 0,-1-2 0,-1 0 0,1-7 0,-1 0 0,-1-1 0,0-4 0,-1 0 0,0-1-84,-2-3 0,0 0 1,-1-1-1,1 18 1,-2-1-1,1 0 1,-1-2-1,1-1 1,0-2-1,0 0 1,-1-1-1,0-2 1,0 0-1,0-2 0,0 1 4,-1-4 1,0-1-1,1 0 1,-1 2-1,1 4 1,0 1-1,0 0 1,0 0 0,0-1-1,0 1 1,0-1-1,1 2 1,0 3-1,0 0 1,0 1-1,0 1-28,-1-23 1,0 2-1,0 1 1,0 3 0,0 2-1,0 3 1,2 11 0,0 2-1,0 3 1,-2-21-1,-1 7-238,2 20 0,-3 7 0,-14-11 82,-8 40 0,-4 16 0,-5 26 0,6 15 409,7 15 1,4 33 0,14-25 0,1 4 0,-1 11 0,1 3-66,1 9 0,1 4 0,3 11 1,2 4-1,1-26 0,1 1 1,0 1-1,2 6 0,2 2 1,1 1-110,0 6 0,2 1 1,1 0-1,0 0 0,2-1 1,-1 2-1,2 5 0,0 1 1,1 0-1,2 1 0,0 1 1,2 0 17,-3-21 0,1-1 0,0 1 1,0 1-1,1 3 0,1 0 1,0 0-1,0 1 0,2 2 0,0 0 1,1 1-1,-1-2 0,1-1 1,-1 0-1,1-1 0,0-1-24,0-4 1,-1-1-1,2-1 1,0-1-1,8 19 1,2-1-1,0-2 1,-3-7-1,1 0 1,-1-2-1,-1-3 1,0-1-1,0-1 8,-2-2 1,0-1-1,-1-2 1,4 17 0,-3-4-1,-4-11 1,-1-3-1,-4-11 1,0-3 991,9 33-901,-3-18 0,3-59 0,0-33 0,-5-34-37,-6-27 0,-10 26 1,-2-4-1,-1-10 1,-2-5-1,1-10 1,0-4-102,0 25 1,0-2 0,0-1 0,0-8-1,0-2 1,0 0 0,0-4 0,0-1 0,0-1-1,0-2 1,0 0 0,-1-1-16,-1-2 1,0-1 0,1-2 0,0-4-1,0-2 1,-1-2 0,1 19 0,-2-2 0,1-1-1,0 0 1,0-3 0,0-1 0,0-1-1,-1 0 9,1-4 1,0 0-1,0 0 1,0-1-1,1-1 1,0-1-1,0 0 1,-1 1 0,0 4-1,-1 0 1,1 0-1,-1 0 1,0 2-1,1-1 1,-1 0-1,1 1-9,0 1 1,0 0 0,0 0 0,-1 1-1,0 4 1,0-1 0,-1 2 0,1 1 0,0-18-1,1 2 1,-1 2 0,0 12 0,-1 1-1,1 4-93,-1 8 0,1 3 0,0 3 0,-2-7 0,-2 7 0,-15-21-164,-8 37 0,-4 43 0,-8 34 524,0 14 1,-3 30-1,8 19 1,18-31 0,1 4-108,-1 13 0,1 4 1,5-18-1,-1 3 0,2 2 1,1 8-1,0 4 0,1 0 1,1 8-1,1 1 1,0 1-45,1 6 1,1 2 0,1 1 0,1-21 0,1 2 0,0 0 0,1 1 0,2 1 0,0 1 0,2 0-1,-1 1 1,2 4 0,0 0 0,0 1 0,2 0-64,1 4 1,1 1-1,1 0 1,1 2-1,-1-17 1,0 2-1,0 0 1,2 0-1,0 0 1,1-1-1,1 0 1,0 0-1,1-1 1,-1 0-1,3 15 1,0-1 0,0-1-1,1 0 18,-1-5 0,0 0 0,0-2 0,0 0 0,-1-6 1,-1 0-1,1-1 0,-1-2 0,4 20 0,0-2 0,-1-2 1,0-4-1,-1-1 0,0-1 64,-2-7 1,0 0-1,1-2 1,0-8-1,1-2 1,-1-2-1,6 16 1,1-4-1,-1-5 1,2-3 141,-2-7 0,0-3 0,-1-10 0,1-4-70,15 15 1,0-28 0,2-42 0,-8-22-19,-6-18 0,-3-29 0,-12 26 0,-2-3 0,0-10 0,0-2-87,-1-10 0,0-2 1,-3-13-1,-1-4 1,1 28-1,0-1 0,-1-1 1,0-3-1,-1 0 1,1-1-86,-1-4 1,0 0 0,0-2-1,0-5 1,0-2 0,0-1-1,-1-8 1,1-1 0,-1-1 0,0 20-1,1-2 1,-1 0 0,0-1-9,0-4 1,0-1-1,-1 0 1,1-2-1,-2-4 1,0-2-1,0 0 1,0 0 0,1-1-1,-1-1 1,1 0-1,0-1 1,0-1-1,0-1 1,0 0-1,0 0 4,1 19 0,0-1 0,0 1 0,0-1 0,0 1 1,1-19-1,-1 0 0,2 1 0,-1 0 0,1 4 0,0 0 1,0 2-1,1 0 0,0 7 0,1 1 0,-1 1 0,1 2-24,0 5 0,1 0 0,-1 2 0,1 2 0,0-16 0,1 3 0,-1 2 0,0 11 0,-1 2 0,0 3 0,0-18 0,-1 6-246,0 18 0,-2 7 0,-10-19 402,-10 49 1,-1 31 0,-12 38 65,-1 28 0,17-19 1,1 5-1,1 9 1,1 4-1,1 14 1,1 6-66,4-24 1,2 3-1,0 1 1,0 12 0,1 2-1,1 2 1,0 9-1,0 1 1,2 3 0,0-21-1,1 2 1,-1 1 0,2 1-111,-1 6 1,-1 1 0,2 1-1,1 0 1,1 3 0,2-1 0,0 1-1,1 2 1,-1-16 0,1 1 0,0 1-1,1 0 1,1 1 0,0 0 0,1 1-1,1 0 1,1 0 0,0 0 34,0 1 1,2 1 0,0-1 0,0 0 0,0 1 0,1 1 0,0 0 0,1 0 0,0 0 0,-1 0 0,2-3 0,-1 0 0,1 0 0,-1-1-1,1 0 1,-2-3 0,1-1 0,-1 0 0,1 0 0,-1-2 50,2 15 1,0-2 0,0-1-1,0 0 1,0-4 0,-1-1-1,0 0 1,0-1 0,1-5-1,0 0 1,0-1 0,1-1-1,4 21 1,0-2 0,0 0 46,0-6 0,0-1 0,1-3 1,-2-13-1,1-3 0,0-2 1,7 19-1,-1-4 0,-3-13 1,-2-4 392,-5-12 1,0-3-247,7 20 1,-9-68 0,-4-43 0,-5-39-137,-3 23 0,-2-5 0,-4-13 0,-1-5 1,-1-16-1,-1-6 0,1 28 0,-1-3 1,0 0-147,-1-7 1,-1-1-1,2-2 1,2-8 0,1-3-1,0-1 1,0 20-1,0-1 1,0-1 0,1-1-1,-1-3 1,1 0-1,0-2 1,1 1-19,-1-1 0,1 0 1,0-1-1,0-1 0,0-4 1,0-2-1,1 0 1,0-1-1,0 15 0,1 0 1,0-1-1,1-1 1,-1 0-1,0-4 0,0-1 1,0-1-1,0 0 0,0-1 5,0-4 1,0-1 0,0 0 0,0 0 0,0 0 0,0 4-1,0 1 1,0 0 0,0 0 0,0 0 0,0-1 0,0 0 0,0 1-1,0-1 1,0 2 0,0 3 0,0 0 0,0 1 0,0 0-1,0 0-12,0 3 1,0 0-1,0 0 1,0 1-1,0 0 1,0-15-1,0 1 1,1 0 0,-1 2-1,1 5 1,0 1-1,0 2 1,0 1-1,0-19 1,1 3-1,0 4-79,-1 11 1,1 3-1,-2 5 1,-1-12-1,-3 9 1,-1 20-1,-2 7-187,-11-21 0,-17 46 0,-9 38 491,2 27 1,8 37 0,21-25 0,1 4 0,-1 13 0,1 4-75,0 10 0,0 5 1,5-18-1,0 3 0,1 3 1,2 7-1,1 2 0,0 2 1,1 9-1,0 1 1,1 3-76,0-17 1,1 1 0,0 1 0,0 1 0,0 2 0,0-1 0,0 2 0,1 2 0,1 6 0,-1 2-1,1 1 1,2 0 0,-1-17 0,1 0 0,0 0 0,1 1 0,0 1-15,2 4 0,0 0 0,0 2 0,2 0 0,0 1 0,2 5 0,0 1 0,1 2 1,1 0-1,0 0 0,-1-13 0,1 1 0,0 1 0,0-1 0,0 1 0,1-2 1,-1 0-1,1-1 0,1 0 0,-1-1 0,1 0 0,-1 0-55,4 12 0,-1-1 1,1-1-1,-1 0 0,1-2 1,-2-5-1,0-2 1,-1 0-1,1-1 0,0-1 1,2 14-1,1 0 1,0-2-1,-2 0 0,0-6 1,-1-1-1,0-1 0,-1-1-24,0-4 0,-1-1 0,0-2 1,0-2-1,4 10 0,0-4 1,2-2-1,-1-7 0,2-2 1,-1-2-1,9 21 0,1-3 102,-2-10 0,-1-5 1,-1-12-1,-1-5 222,15 26 1,-5-53 0,-9-44 0,-6-35-126,-4-30 1,-10 29 0,-3-5 0,0-13 0,-1-5 0,-1-10 0,0-3-82,-1 23 1,0-1 0,0-2 0,-2-7 0,1-1 0,-1-3 0,-1-7 0,1-2 0,0 0 0,-1-4 0,1-1 0,-2-1-102,2 20 1,-1 0-1,-1-1 1,2-1-1,-1-2 1,1-2-1,0 0 1,0-2 0,0-6-1,0-2 1,-1 0-1,0-2 1,0-5-1,0-1 1,0-1-1,-1-1 12,0 17 1,1 0 0,-1-1 0,0-1 0,0 0 0,1-4-1,-1-2 1,1 1 0,-1-1 0,0 0 0,-1 2 0,0 0 0,0 0-1,0-1 1,0 1 0,0-2 0,-1 0 0,1 0 0,0 0-1,0 0 0,1-1 1,-1 0 0,1 0 0,-1 1 0,0-1 0,0 2-1,-1 0 1,0 0 0,0 1 0,0 0 0,1 1 0,0 1 0,1 0-1,-1 1 1,-1 1 0,1 3 0,-1 2 0,1 0 0,-1 1-1,0 0-16,-1-16 0,0 1 1,-1 1-1,-1 1 1,0 6-1,-1 1 1,-1 2-1,-1 0 1,2 6-1,-2 0 1,1 2-1,-1 1 1,-3-17-1,-1 2 0,0 3-44,1 9 1,-1 1 0,0 4 0,-3-21-1,-2 8 1,1 25 0,-2 6 0,0 9-1,-3 3 229,-29-22 0,-10 23 0,-3 27 0,2 13 126,2 15 1,1 23 0,12 31 0,3 20-137,25-35 0,2 4 0,0 16 0,1 7 1,2 14-1,1 5 0,4-23 0,0 1 1,1 3-149,-1 8 0,1 3 0,0 2 0,3-15 0,0 1 0,1 2 0,0 1 0,0 5 0,1 2 0,0 1 0,1 0 0,1 2 0,0 0 0,0 1 0,1 0 1,1 3 1,-1-1 0,2 2-1,0 0 1,2-14 0,0 1 0,0 0-1,1 0 1,0 1 0,0 3 0,1 0-1,0 0 1,0 1 0,1 0-1,0 1 1,1 0 0,0 1 0,1-1-1,-1 0 0,2 0 0,-1 0 1,1 0-1,0 0 0,0-1 1,0-2-1,-1 0 1,1 0-1,-1-1 0,2-2 1,1 15-1,0-2 0,1-2 1,0 1-1,0-2 1,-1-1-1,1 0 0,0-1 92,-1-3 0,0 1 0,1-2 0,0 0 0,1-3 1,0 0-1,1-1 0,1-2 0,5 19 0,1-3 0,2-2 1,-1-7-1,1-2 0,1-3 44,1-5 0,1-1 0,0-3 1,-2-8-1,0-1 0,1-3 1,10 21-1,0-5 0,-4-10 1,0-5 146,-4-11 1,1-5 0,19 22 0,-8-30-1,8-18 1,1-31 0,4-23 0,-1-21-106,1-22 0,-23 29 1,0-5-1,3-12 1,-1-6-1,-1-9 1,-1-5-52,-1-10 0,-2-5 1,-8 23-1,-1-2 0,0-1 1,-1-5-1,0 0 0,0-2 1,-1-6-1,0-2 1,-1-2-148,-2 20 0,-1 0 0,0-2 0,0-1 0,0-6 1,1-2-1,-2-1 0,1-1 0,-1-6 0,-1-1 0,0 0 1,1-2-1,-2 18 0,0 0 0,0-1 0,0-1 0,0 1 8,0-5 1,0 0 0,0 0 0,0-1 0,0 0 0,1-3-1,0 0 1,0-1 0,0-1 0,0 0 0,1-4 0,-1 0 0,0-1-1,1-1 1,-1 1 0,1 0 0,0 0 0,-1 0 0,1 0-1,0 0 0,0 1 1,1 0 0,-1 0 0,0 1 0,1 0 0,-1 0-1,1 1 1,-1 1 0,1 0 0,-1 1 0,0 5 0,0 2 0,1 0-1,-1 0 1,-1 0 0,0 0 0,0 1 0,0-1 0,0 0-1,-1 1-8,0 1 0,-1 1 0,1-1 0,-1 1 0,0 1 1,0-18-1,1 1 0,-1 1 0,-1 1 0,-1 8 0,0 1 1,-1 1-1,0 1 0,-1 6 0,0 2 0,0 0 0,-1 1-41,0-18 1,0 1 0,-3 3-1,-1 12 1,-2 1 0,-3 4-1,-7-25 1,-4 4 0,-4 13-1,-5 6-65,0 13 0,-4 7 0,-1 10 0,-4 7 0,-32 0 0,-4 16 236,-2 14 0,-13 33 0,41-5 1,0 5-1,-3 8 0,0 6 31,-3 9 0,2 5 0,4 8 0,4 6 1,0 9-1,2 5 0,2 8 0,1 2-167,13-25 1,1 2-1,1 1 1,-2 8-1,1 3 1,0 2-1,-1 9 1,1 2 0,1 3-1,5-18 1,0 0-1,1 2 1,0 2 60,-1 5 1,1 2-1,1 2 1,0-1-1,1 2 1,2 0-1,0 1 1,1 1-1,4-13 1,0 1-1,2 1 1,0 0-1,1 0 1,0 1-1,1 1 1,1 0-1,0 0 1,1 1-10,0 1 1,1 2 0,0 0-1,1 0 1,0 0 0,2 1-1,-1 1 1,2 0 0,0-1-1,0 1 1,0 0 0,1 0 0,0 0-1,0 0 1,1-1 0,0-3-1,1 0 1,0-1 0,0 0-1,1-1 53,2 16 1,0-1 0,0-2 0,2-1 0,0-6 0,1-2 0,1-2 0,0-1 0,1-7 0,1-1 0,0-2 0,1 0 0,3 18 0,1-1 0,1-3 67,-2-5 0,1-2 0,-1-4 0,6 17 1,-1-6-1,-4-16 0,-1-5 0,-1-12 1,0-5 381,11 30 1,-4-28-247,6-24 1,-10-30 0,7-32 0,-5-25-106,-2-25 0,-7 30 1,-1-3-1,0-17 1,-2-4-1,1-13 1,0-3-66,-4 22 1,0-1-1,1-2 1,1-9 0,1-4-1,-1-1 1,1-9-1,0-2 1,0-2 0,-1 22-1,1-1 1,0-1 0,0 0-131,0-2 0,1 0 1,0-1-1,1-1 0,1-7 1,0-1-1,1-1 1,-1-2-1,-1 14 0,0-1 1,0 0-1,0-2 1,1 0-1,1-7 0,0 0 1,0-1-1,1-2 0,0 0 14,-1 11 0,0-1 0,0-1 0,0 0 0,0 0 0,0 0 0,-1 1 0,0 1 0,0-1 0,0 1 0,0-1 0,1 0 0,0-2 0,1 1 0,0-1 0,0 0 0,0 0 0,0 1 0,0 2 0,0-1 0,-1 1 0,1 1 0,1-1 0,0 1-9,3-15 1,1 0 0,0 1 0,0 0 0,1 0 0,1 1-1,-1 0 1,1 0 0,0 1 0,1 1 0,-1 5 0,0 0 0,1 1-1,-1 1 1,-1 0 0,-1 5 0,-1-1 0,0 1 0,-1 1-1,-1 1-32,1-13 0,-1 1 0,0 2 0,-2 2 0,2-13 0,-1 2 0,-2 4 0,-5 10 0,-1 2 0,-2 3 0,2-22 0,-2 5-164,-3 17 0,-4 7 0,-13-12 0,-18 47 294,-13 32 1,-22 45 0,30-4 0,1 6 0,-7 10 0,-1 5 40,-6 8 0,1 6 1,14-15-1,1 3 0,1 2 1,-2 8-1,1 2 0,2 2 1,-2 9-1,2 2 1,1 2-29,6-14 0,0 0 1,1 2-1,0 1 1,-1 0-1,1 1 1,-1 1-1,0 2 0,-2 7 1,1 3-1,-1 0 1,1 1-1,0 2 1,0 0-1,0 1 1,0 1-51,5-17 0,1 1 0,-1 0 0,1 1 0,1 0 0,0 7 0,1 0 0,0 1 0,1 1 0,0 0 0,1 4 0,1 1 0,1 0 0,0 1 0,1-1 0,0 3 0,1 0 0,0 0 0,1 1 0,0-1-61,1-1 1,0 1 0,1-1 0,0 0 0,0 1 0,2-2-1,0 1 1,0-1 0,1 0 0,0 0 0,-1 0 0,1 0 0,0 0-1,0-1 1,1 1 0,0-1 0,0 0 0,1 0 0,1 0-1,-1 0-5,2-1 0,-1 0 1,1 0-1,0-1 0,0-1 1,0-7-1,0-1 1,1 0-1,0-2 0,0 1 1,1 16-1,0-1 1,1-1-1,0-2 0,-1-6 1,1-2-1,0-1 0,0-1 144,0-6 0,0-1 1,0-1-1,1-2 0,1 15 1,1-3-1,-1-3 0,0 19 1,-1-6-1,0-12 1,1-6 401,1-15 1,-1-6-247,-1 16 1,11-54 0,-3-45 0,5-38-137,-4 17 0,-2-5 0,0-12 0,-1-4 1,3-18-1,0-4 0,-4 24 0,0 0 1,1-2-35,0-6 1,1 0-1,-1-2 1,0-6 0,1-1-1,-1-3 1,1-7-1,1-3 1,0 0 0,-2 19-1,0 0 1,1-1 0,-1 0-134,1-4 0,0 1 0,1-2 0,-1 0 0,2-5 1,-1-2-1,1 0 0,1-1 0,1 0 0,1 0 0,1 0 1,0-3-1,-1 14 0,0-2 0,1 0 0,0-1 0,1-1 15,1-6 0,2-1 0,-1-1 1,1 0-1,0-2 0,-2 12 0,0-1 1,0 0-1,0-1 0,0-1 0,1 1 1,0-1-1,0-1 0,1 1 0,0-1 1,-1 0-1,1 1 0,-2 3 0,0 0 1,0 0-1,-1 0 0,1 1 0,-1-1-7,3-13 1,0-1 0,-1 1 0,1 0 0,0 1 0,1 2-1,-1 0 1,1 1 0,0 0 0,0 0 0,1 1 0,-1 1 0,1-1-1,0 1 1,0 1 0,0 2 0,1 1 0,-1 1 0,0 0-1,0 1-16,0 3 0,-1 0 1,0 1-1,-1 1 1,0 1-1,3-14 1,-1 1-1,-2 2 1,0 3-1,1-15 1,-1 3-1,-3 3 1,-1 8-1,-2 1 0,-2 4-131,-2 8 0,-1 3 1,-2 4-1,1-12 0,-5 9-49,-17-16 0,-15 44 0,-23 40 0,0 29 386,-4 25 0,21-9 1,-1 5-1,-3 11 1,0 5-1,-3 11 1,0 4-60,14-20 1,0 1 0,2 2 0,-3 8 0,2 2 0,2 1 0,0 6 0,2 2 0,1 1 0,1 4 0,0 0 0,1 2-17,-1 6 0,0 0 0,0 2 0,6-20 0,-1 1 1,0 0-1,0 2 0,-2 6 0,0 0 0,-1 2 1,1 0-1,-1 4 0,1 1 0,0 0 0,0 1-80,-1 3 0,1 1 0,1 1 0,-1 1 0,4-17 1,1 1-1,-1 0 0,2 0 0,0 0 0,1 0 0,1 0 1,0 0-1,1 0 0,0 0 0,0 1 0,1 0 1,0 0-1,0 0 0,1 0-9,0 0 1,0-1 0,1 1-1,0-1 1,0-1 0,0-1-1,1 0 1,0-1 0,0-1-1,0 0 1,0 16 0,-1-1-1,1-2 1,0 0 0,1-7 0,0-1-1,0-1 1,0-1 33,1-4 1,0-2 0,-1 0 0,1-2 0,-1 15 0,0-1 0,0-3 0,0-7 0,0-1 0,0-2 0,-2 25 0,-1-4 234,0-13 1,1-6 0,2-13 0,0-5 245,-5 11 1,3-28-296,2-42 1,2-30-1,13-59 1,-4 36 0,-1-3-99,2-9 0,0-3 0,1-13 1,1-4-1,-3 20 0,0-2 1,0-1-1,1-6 0,1-2 1,-1-1-29,1-6 0,0-1 0,-1-2 0,2-8 1,-1-2-1,1-1 0,-2 20 0,0 0 0,1-1 1,0 1-1,0-3 0,0 1 0,0-1 1,0 0-126,0-3 0,1-1 1,0 0-1,0-1 0,2-5 1,0-1-1,0-1 1,1-1-1,-1 12 0,0 0 1,1-2-1,0 1 1,-1-1-1,2-1 0,-1-1 1,0 0-1,1 1 0,0-1 0,-1 0 0,2 0 1,-1-1-1,0 2 0,0-1 1,0 2-1,1 0 1,-1 1-1,0 0 0,0 1 1,1-16-1,1 2 1,-1 0-1,0 0 0,-1 2 1,0 0-1,0 1 0,0-1-11,-1 3 0,0 1 1,-1-1-1,-1 2 1,-2 1-1,0 1 1,-2 0-1,1 2 1,-1 6-1,0 1 1,0 1-1,-1 1 1,1-15-1,-2 1 0,0 2-57,-2 6 0,0 3 0,-1 3 0,-3-15 0,-3 5 0,-2 17 0,-3 6 0,-20-29 12,-14 37 0,-10 29 0,-13 27 1,-7 14 273,-4 18 1,-1 21 0,42-15 0,3 6 0,0 7 0,1 5-66,-1 9 0,1 4 0,-2 10 1,1 4-1,9-23 0,0 2 1,1 1-1,-1 4 0,1 1 1,1 1-24,-1 2 1,0 0-1,1 3 1,1 6 0,2 3-1,0 1 1,-1 3-1,1 1 1,1 2 0,5-20-1,1 2 1,0 0 0,1 1-109,-1 5 0,1 0 0,0 2 0,2-1 0,0-1 0,2 0 0,1 1 1,0 0-1,0 4 0,1 1 0,0 0 0,1 0 0,1-2 0,0 1 0,0 0 1,1 0-28,0-2 0,0 1 0,1-1 0,0 1 0,1-1 0,0 0 0,0 0 0,1-1 0,-2-4 0,1-1 0,0-1 0,0 0 0,0 21 0,0-2 0,1-2 116,0-7 1,0-2-1,0-2 1,0-8-1,1-2 1,0-1-1,1 24 1,1-4-1,1-7 1,2-3 139,0-6 1,1-4-1,0-16 1,0-4 0,6 24 294,2-18 1,-1-33-375,11-19 1,0-25-1,4-31 1,-3-19-112,0-24 1,-16 33-1,0-4 1,2-10 0,-1-3-1,1-9 1,-2-2-85,-1-9 0,1-2 0,-3 28 1,1-2-1,0 0 0,0-7 1,1-2-1,-1 0 0,1-5 0,0 0 1,0-1 11,-1-2 0,1 0 1,-1-1-1,0 18 1,-1-2-1,1 0 1,-1 0-1,1-6 1,-1 0-1,0-1 1,0-1-1,1-5 1,1-1-1,-1-1 0,1 0 4,-1-6 1,1-1-1,-1 0 1,0 1-1,0 6 1,0 1-1,-1 0 1,0 0 0,0 1-1,0 0 1,-1 1-1,0 2 1,-1 4-1,0 2 1,0 1-1,0 0-37,1-18 1,0 2 0,-1 2-1,-2 10 1,0 2 0,-1 3-1,0-20 1,-1 6 0,-1 17-1,-3 4-98,-1 18 0,-2 6 1,-16-19-1,-6 31 0,-8 5 86,-2 4 0,-3 11 0,-4 12 0,-2 8 356,-3 10 1,1 17 0,-7 18 0,1 19-248,28-27 1,0 4 0,-2 7 0,1 4 0,1 13 0,2 5-1,-2 8 1,-1 3-4,7-21 0,0 1 1,1 2-1,-1 2 1,0 0-1,1 3 1,-3 6-1,0 1 1,0 1-1,0 2 1,0 0-1,0 1 38,-1 4 0,1 0 0,1 1 0,0 6 0,1 1 0,0 1 0,5-23 1,0 1-1,1 1 0,0-1 0,1 1 0,1-1 0,0 1 0,1-1 48,-3 24 1,2-1 0,1-1 0,1-5 0,2-1 0,0 0 0,1-2 0,0-1 0,1 0 0,-1-3 0,1 0 0,0-1 16,0-3 0,1 0 0,0-1 1,1-8-1,-1-2 0,1-1 1,-2 25-1,0-3 0,1-11 1,0-4 146,1-10 1,0-3 0,3-9 0,1-4 245,-4 26 1,5-34-201,5-32 1,3-59 0,7-46-392,-7 41 1,0-3 0,-1-10 0,1-4-1,-1-10 1,1-2 0,-1-8 0,1-1 9,-1-7 1,1-1-1,-2 31 1,1 0 0,0-2-1,0-8 1,1 0 0,-1-2-1,1-2 1,-1-1-1,1-1 14,1-2 0,0-1 1,0-2-1,1-6 0,-1-2 1,1 0-1,0 1 1,0 0-1,0 0 0,-2 22 1,-1 0-1,1 0 0,-1 0-6,1-1 0,0 0 0,-1 1 0,1 1 0,1-18 0,0 1 0,-1 2 0,0 10 0,-1 2 0,-1 3 0,-1-17 0,0 6-410,-3 18 0,-1 8 281,-1-10 0,-20 50 1,-9 45 375,-6 19 0,-2 22 1,7 15-1,14-32 1,2 1-83,-2 7 1,1 2-1,0 10 1,0 4-1,-1 9 1,0 4-1,-1 7 1,-1 1-166,5-28 0,0 1 0,-1 1 0,-1 4 0,0 1 0,-1 0 0,0 0 0,-2 1 0,0 0 0,-1 4 0,-1 2 0,-1 0 92,-1 5 1,-1 1 0,-1 1-1,-1 2 1,-1 1 0,0 0-1,0 1 1,1 1 0,0-1-1,2-5 1,1-1 0,0-1 62,2-3 1,0 0-1,1-2 1,2-5-1,-1 0 1,1-2-1,2-3 1,-1-2-1,0-1 1,-8 27-1,0-3 67,-1-7 0,-1-4 1,2-7-1,-1-5 1,4-10-1,1-3 1,-19 36 842,2-23-942,8-19 1,4-46-1,10-26 1,7-24-157,4-19 0,11-23 0,-2 38 0,2-2 0,1-6 0,2-3 12,2-3 1,1-2 0,2-5-1,1-2 1,0-6 0,1 0-1,1 0 1,1-1 111,0 1 0,1-1 0,0-3 0,0 0 0,3-6 0,-1-1 0,1-3 1,0-1-108,0 0 0,-1-1 1,-2-1-1,-1 3 0,-1 10 1,-1 3-1,-1 5 1,0 1 135,-1 6 0,0 4 0,-3 8 0,0 4 149,8-27 1,-12 38 303,-8 42 1,-13 23-247,-12 33 1,1-1 0,1 12 0,-1 4-83,1 9 1,2 15 0,9-38 0,-1 3 0,0 4 0,-1 1-43,0 4 0,0 0 0,-1 4 0,0 0 1,-1 2-1,0 1 0,-1 7 0,0 2-163,0 5 0,-1 2 1,4-27-1,1 1 1,0 1-1,1-1 1,1 1-1,0-1 1,-4 29-1,0-1 164,1-5 1,1-2 0,4-7 0,1-1 0,0-2 0,1-1 0,3-5 0,1-1 40,2-5 1,1-2 0,-1-5 0,2-2 0,0 30 0,6-7 163,8-7 1,2-18 0,10-16-633,5-9 0,0-16 1,11-18 95,9-18 1,-10-18 0,9-28 0,-6-13 85,-23 34 0,0-3 0,1-3 0,1-3 0,1-4 0,0-2 0,2-1 0,1-1 0,1-3 0,1 0 0,3-5 0,1 0 0,1 0 0,-1 1 0,1-1 0,-1 0 0,-1 0 0,0 0 0,-5 3 0,-1 1 0,-2-1 0,-1 0 0,-2 4 0,-1 0-123,0 1 0,-1 4 0,13-33 0,6 21 188,3 26 0,-14 39 1,6 30-1,-7 23 206,-4 24 0,1 23 0,-11-30 0,1 4 0,-1 9 0,-1 3-59,2 12 0,-1 5 1,-5-27-1,-1 1 0,0 2 1,0 6-1,-1 1 0,1 2 1,-1 2-1,-1 1 1,0 0-62,1 5 1,-1 0 0,0 2 0,0 2 0,1 1 0,-1 0 0,1 3 0,0 1 0,1-1-1,0-1 1,0 0 0,1-1 52,-1-3 1,2-1 0,-2-1 0,0 1 0,-1 0 0,1-1 0,1-5 0,0-1 0,0 0 0,0 0 0,0-1 0,-1 0 7,1 0 0,0 1 1,0-3-1,-1-8 0,-1-2 1,1 0-1,1-1 0,0 0 1,1-1-1,4 27 1,1-2 32,0-3 1,1-3 0,-1-7 0,2-2 0,-1-8 0,0-3 0,0-7 0,0-4 217,16 36 0,0-19-366,5-28 0,6-32 1,5-34-1,-5-23-138,-4-20 0,3-15 0,-24 30 0,-1-4 0,0-6 0,-2-1 70,1-8 0,-3-2 0,-1-8 0,-2-4 1,3-9-1,0-2 0,-4 26 0,0-1 1,-1-1 11,2-5 0,-1-1 0,-1-1 0,-1 2 0,-1 0 0,1-1 0,0-3 0,-1-1 0,1-1 0,-3 1 0,1 1 0,-1-1-8,-1-1 1,0 1-1,0-1 1,0 0 0,0 0-1,-1 0 1,0 3 0,-1 0-1,-1 3 1,1-29-1,0 6-402,0 15 0,0 6 551,1 15 1,-2 9 0,-5 12 0,-4 39 112,-4 29 0,1 29 0,1 14 0,4 21-71,4-38 0,1 3 1,0 13-1,1 4 1,1 11-1,2 3 1,-1 9-1,0 3-29,0-28 0,0 2 1,0 0-1,0 1 1,0 1-1,0 1 1,0 6-1,1 1 1,-1 1-1,1 0 1,1 1-1,-1 0-95,0 2 1,1 1-1,0 1 1,0 5 0,1 1-1,-1 0 1,-1-2-1,0 0 1,0-2 0,1-2-1,-1-1 1,1-1 103,-1-2 1,0-2 0,0 0 0,0-5 0,0-1 0,-1 0 0,0-2 0,0 0 0,0-1 0,0-4 0,0 0 0,0-2 31,0 29 1,0-3 0,0-8 0,0-4 0,0-14 0,0-4 0,0-4 0,0-3 151,0-5 0,0-3-368,0 34 1,0-64 0,0-33-1,0-34-61,0-29 0,-7-23 0,2 37 0,0-4 0,-1-6 0,0-3 65,1-8 1,0-2 0,-1-10-1,-1-2 1,4 28 0,0-1-1,1-1 1,-1 0 0,0 0-1,0 0 17,1-2 0,1 0 0,-1-1 0,0-4 0,0-2 0,-1 0 0,1-6 0,1-1 0,-1-1 0,1-5 0,1-3 0,0 0 20,0 19 1,1 0-1,0-1 1,0-1-1,1-1 1,0-1-1,0 0 1,0 1 0,2 1-1,-1 0 1,1 0-1,1 0 1,-1 1-1,0 0 1,0 0-1,0 0-14,1 1 0,0-1 1,0 2-1,0 0 0,2-22 1,0 2-1,1 1 1,1 5-1,0 2 0,0 2 1,-1 10-1,1 1 0,-1 3-170,5-23 0,1 5 0,0 19 0,1 6 0,-1 14 0,2 6 0,13-7 0,-4 42 49,-5 30 0,-2 34 1,1 22-1,-8-28 0,0 4 306,0 11 0,1 4 0,1 12 0,1 5 1,3 12-1,0 4 0,-6-29 0,1 1 1,0 2-29,-1 3 1,0 2 0,0 0 0,2 2 0,-1 0 0,0 0 0,0 1 0,0-1 0,0 1 0,-1 3 0,1 0 0,0 1-1,0 3 1,1 2 0,-1 1 0,0 3 0,0 1 0,1 0 0,1 2 0,1 1 0,-1-1 0,1-3 0,-1-1 0,1-1-1,0-1 1,1-1 0,0-2 0,2-1 0,1-2 0,0 1 0,-1 1 0,1 1 0,1-1 0,0-1 0,1 0 0,0-1-101,0-1 0,1-1 0,0-1 0,0 0 0,-1-1 0,0-2 0,-2-6 0,-1-2 0,-1 1 0,-1 0 0,0 0 0,-1-1-80,-1-2 1,1-1 0,-2 0-1,-1 2 1,-2-1 0,1-1-1,6 25 1,0-3 0,-2-8-1,-1-2 115,-2-7 0,1-3 0,-2-12 0,1-4 0,15 36 229,-2-23 1,-6-34 0,3-42 0,-1-31-355,5-26 0,2-31 1,-13 37-1,-1-3 0,-1-10 1,-1-4 18,-2-12 1,0-4-1,-3 25 1,1-1 0,-1-3-1,0-9 1,0-2 0,-1-1-1,0-4 1,1 0-1,-2-1 8,1-2 0,-1-1 0,1 0 0,1-4 0,0-2 0,1 2 0,0 1 0,0 1 0,1-1 0,1-4 0,0-1 0,1-1 16,-3 21 0,1 0 1,0-1-1,0 1 1,0 1-1,1 1 1,-1 0-1,1 0 1,1-2-1,0 1 1,0 0-1,0 0 1,3-21-1,0 2 0,0 0-16,-1 3 0,1 1 0,-1 1 0,1 2 0,0 2 0,0 0 0,2 7 0,0 0 0,1 2 0,0 4 0,0 1 0,1 3-82,9-24 0,0 5 0,-4 13 0,1 5 0,-1 13 0,-1 5-328,15-38 0,-13 41 676,-9 41 1,-19 54 0,-11 47-63,7-39 1,-1 3 0,-2 8 0,-1 3 0,-1 12 0,1 4 0,-2 7 0,-1 3-42,5-25 1,0 1 0,0 0 0,-1 2 0,-1 0 0,0 0 0,0 2 0,0 1 0,0-1 0,1 0 0,0 0 0,0 0-164,0 2 0,0 0 0,1 0 0,1 3 0,1 1 0,0 1 0,0 4 0,0 1 0,0 0 0,1 2 0,-1-1 0,1 0 0,1-2 0,0-1 0,0-1 0,0-2 0,1-2 0,-1-1 0,1-4 0,0-1 0,0-1 0,0-1 0,1-1 0,0-1-82,-1 30 0,0-3 0,-3-17 0,0-3 0,2-7 0,-1-3 164,-2-6 0,0-2 0,-2-3 0,1 0 0,3 0 0,-1 0 0</inkml:trace>
  <inkml:trace contextRef="#ctx0" brushRef="#br0" timeOffset="2648">5749 11098 7830,'-79'42'323,"9"16"0,41-15 1,6 6-398,5 14 1,5 8-1,6-5 1,2 6 0,2 3-1,2-3 1,2 3 0,0 2-1,1 1 1,0 6 0,0 1-1,0 1 1,1 1 7,1 2 0,1 0 1,0 1-1,-1-1 1,0-2-1,0 1 1,0-1-1,0-2 1,0-5-1,0-2 1,1-1-1,0 0 1,2 19-1,0 0 0,0-2-16,1-5 0,0-2 0,1-1 0,0-1 0,1-1 0,1-2 0,0-9 0,2-1 0,0-1 0,1-4 0,1-2 0,2-2 59,7 25 0,3-5 0,0-13 1,1-6-1,-1-10 0,1-4 1,27 26 267,0-24 1,0-9 0,-3-37 0,-3-9-1,-4-12 1,-11-16 0,-1-12 0,-8-18-106,-7-15 0,-13 26 1,-1-4-1,4-14 1,0-4-1,-2-7 1,0-3-52,-3-7 0,0-2 1,1 24-1,0 0 0,0-1 1,-1-1-1,0-1 0,0-1 1,0-3-1,0 0 1,0-1-9,2-4 1,-1 0 0,0-1 0,-3 4 0,0 0 0,0 0 0,1-6 0,2-1 0,-1 1 0,-2-1 0,0 1 0,0-1-103,-1 0 0,0-1 0,0-2 0,0-6 0,0-3 1,0-1-1,0 19 0,0-2 0,0 0 0,0 0 0,0-5 1,0-1-1,0 0 0,0 0-41,0-2 1,1 0-1,-1 0 1,-1 0-1,-1 0 1,-1 0-1,0 0 1,-1 1 0,-1-1-1,0 1 1,0 0-1,-2 0 1,0 3-1,-1 0 1,-1 1-1,0 1-20,-1 1 0,-1 0 0,-1 1 0,-1 3 0,-5-9 0,-3 2 0,-1 4 0,1 11 0,-1 2 0,-2 5 0,-8-7 0,-3 11-55,-32-7 1,0 40 0,6 45-1,-7 28 246,32-14 0,2 6 0,2 17 0,3 6 1,-4 14-1,2 6 0,11-20 0,1 4 1,0 1-53,0 10 1,0 3 0,2 1 0,2 4-1,1 1 1,1 2 0,3-15 0,0 1-1,2 1 1,-1 0 0,1 3 0,0 1 0,1 0-1,0 1-28,-1 2 0,1 1 1,0 0-1,1 2 0,1 6 1,1 1-1,1 2 1,0-1-1,1-15 0,0 0 1,0 0-1,0 1 1,1 1-1,0 4 0,0 0 1,0 1-1,1 0 1,0 0-74,-1 2 0,1 0 0,0 0 1,0 1-1,1-2 0,0 0 1,1-1-1,1 0 0,0 0 1,0 1-1,0-1 0,0 2 0,1-1 1,0 0-1,0-1 0,1-2 1,0-1-1,1 0 0,-1 0 1,2 0 108,-1-2 1,2 0-1,-1 0 1,1-1-1,-1-3 1,1 9-1,-1-2 1,1-3-1,0 0 1,3 17-1,2-3 1,-1-2-1,-1-9 1,0-3 0,1-1 43,-1-10 0,2-1 0,0-1 0,6 28 1,4-5-1,3-15 0,3-4 0,-2-8 1,1-2 86,-1-9 1,1-5-1,24 15 1,-3-18 0,-4-15 12,4-13 1,3-12 0,0-24-1,-3-25-226,-4-24 0,-21 18 1,-2-6-1,5-17 1,-2-5-1,-1-14 1,-2-4 35,-9 23 1,-1-3 0,-1-1-1,0-8 1,-1-3 0,0-1-1,-3 15 1,0-2 0,0 0-1,-1-1 1,1-4 0,0 0-1,0-1 1,0-1-73,0-6 0,0-2 0,0 0 0,-1 1 1,1 1-1,-1 0 0,0 0 0,0-2 1,-1-6-1,1-2 0,-1-2 0,0 1 0,-2 15 1,1 0-1,-1-1 0,-1 0 0,1-1 10,0-6 0,-1 0 0,1-1 1,-1-1-1,0-2 0,1 10 0,-1-2 1,0 0-1,0-1 0,0-1 0,0 0 1,-1-3-1,0-2 0,0 0 0,-1 0 1,1-1-1,1 0 0,-1-2 0,1 0 1,0 0-1,0 0 0,1 0 0,-1-1 2,0 1 0,1 0 0,-1 0 0,1 0 0,-1 0 0,1 0 0,0 0 0,0 0 0,-1 0 0,1 1 0,1-1 0,-1 1 0,1 2 0,1 1 0,-1-1 0,1 1 0,0 1 0,0 0 0,-1 3 0,1 1 0,-1 0 0,1 1 0,0 0 0,-1 1-21,2-14 1,-1 1-1,1 0 1,-1 2-1,1 3 1,0-7-1,0 3 1,0 3 0,0 3-1,-1 12 1,0 2-1,0 2 1,-2 3-1,1-10 1,-1 3-1,0 5-152,-1-17 0,-1 9 0,-3 23 1,-2 9 458,-15-3 1,10 40 0,-18 45 0,2 31-148,13-15 0,0 6 0,-2 22 1,0 8-1,4-11 0,0 6 1,0 3-1,-2 13 0,0 4 1,-1 3-53,2-14 1,0 3 0,-1 3 0,1 1 0,0-9-1,0 1 1,0 3 0,0 1 0,0 1 0,1-6-1,-1 2 1,1 1 0,0 1 0,0 0 0,0 1-1,-1 2 1,0 2 0,0 0 0,1 0 0,-1 1 0,1 0-82,-1 0 1,1 0-1,0 1 1,-1 0-1,1 0 1,1 2-1,0-9 1,0 1-1,1 1 1,0 0-1,0 1 1,0 0-1,0 1 1,-1 5-1,1-1 1,0 2-1,1 0 1,-1 1-1,0 0 1,1 1-1,0-9 1,0 1-1,1 1 1,-1 0-1,1 0 1,-1 1-1,1 0 1,0 0 32,0 2 0,0 1 0,0 0 1,0 0-1,0 1 0,1 0 0,-1-1 1,1 0-1,0 1 0,0 0 1,0 0-1,0 0 0,1 0 0,-1 0 1,1-1-1,1-1 0,-1-3 1,2 0-1,-1-1 0,1-1 0,0 1 1,0-1-1,0 1 0,0-1 1,1 0-1,-1 0 0,1 0 0,0 0 1,0 0-1,0-1 0,0 1 0,0-1 4,0 0 0,1-1 1,-1 1-1,1-1 1,-1 0-1,1 1 1,0-2-1,0 1 1,0 10-1,1-1 0,0 0 1,-1 1-1,1-2 1,1 1-1,-1-1 1,1-2-1,-1 1 1,1-1-1,0-1 0,1 1 1,-1-1-1,1-1 1,1-3-1,0-1 1,0 0-1,0-1 1,1 0-1,0 0 0,0-1 16,1 12 1,0-1 0,1 1 0,0-2-1,0 0 1,0-1 0,-1-6 0,1 0 0,0-1-1,0-1 1,1 0 0,-1 0 0,1-1 0,0 0-1,1-1 1,-1 0 0,0-1 0,0 0 0,1 11-1,-1-1 1,1-1 0,-1-1 0,1-2 24,-1-6 1,0-1-1,0-2 1,-1-1-1,1-1 1,2 11 0,-1-1-1,0-3 1,0-4-1,0 7 1,1-4-1,-2-3 1,1-9 0,-1-3-1,0-2 448,0 15 1,2-7-329,2-9 1,1-23 0,-7-42 0,9-55 0,-8 0 0,-2-9-89,-1-20 1,-2-8-1,0 15 1,-1-3 0,-1-4-1,0 9 1,0-3-1,-1-2 1,-1-1 0,1-7-1,-2-1 1,1-2 0,-1-1-117,-1-8 0,-1-3 1,0 0-1,1-2 1,1 15-1,0-1 1,1 0-1,0-2 1,0 0-1,-1-4 1,1-1-1,0-2 1,1 1-1,-1 0 1,1-2-1,1 1 1,-1 0-1,1-1 1,-1 0 0,1 14 1,0 0 0,0 0-1,0-1 1,0 0 0,0 0-1,0-1 1,0-1 0,0 1-1,0-2 1,0 0 0,0-1-1,0-7 1,0-2 0,0 0-1,0-1 1,0-1 0,0-1-1,0 10 1,0-1 0,0-1-1,0 0 1,0-1 0,0-1-1,0 0 10,0 9 0,0-2 0,0 1 0,0-1 1,0-1-1,0 0 0,0-1 0,0 0 0,0-6 1,0-2-1,0 0 0,0-1 0,0 0 0,0 0 1,0 0-1,0 0 0,0 0 0,0 0 1,0 0-1,0 1 0,0-1 0,0-1 0,0 1 1,0-1-1,1 10 0,-1-1 0,0 0 0,0 0 1,0-1-1,1 1 0,-1-1 0,1 1 0,-1 0 1,1-1 0,0-1 0,-1 1 0,1 0 0,0 0 0,0-1 0,0 1 0,1 0 0,0 0 0,0 1 0,0 0 1,0-1-1,0 1 0,1 0 0,0 0 0,0 1 0,0 0 0,1 0 0,0-9 0,1 1 0,-1 0 0,1 0 1,1 1-1,-1 1 0,0-1 0,1 2 0,-1 4 0,0 1 0,0 0 0,0 0 0,1 2 0,-1-1 0,1 1 0,-1 0-14,2-8 0,0 0 0,0 0 1,0 2-1,0-1 0,0 2 0,0 1 1,1-6-1,0 0 0,0 1 0,0 2 1,1 0-1,-1 2 0,1-10 0,1 2 1,-1 1-1,0 3 0,0 1 0,-2 11 1,0 2-1,0 2 0,-1 2 0,0 1-56,0-5 1,0 2 0,-1 3-1,0 3 1,0-6 0,-1 4-1,-1 6 1,-4 1 0,-1 6-1,-7-30-63,-10 33 1,-11 30 0,-10 28 357,-6 18 1,-12 25-1,13 48 1,18-25 0,2 6-122,-3 14 1,1 7-1,5-12 1,1 5 0,0 3-1,4-12 1,0 2-1,0 2 1,1 2 0,-2 11-1,1 2 1,1 2 0,0 2-41,2-12 1,0 1 0,1 2 0,0 1 0,0 2 0,1-8 0,-1 2 0,1 2 0,0 0 0,1 1 0,0 0 0,1 6 0,0 2 0,1 0 0,0 1 0,1 0 0,0 0 0,0 1 0,0 1 0,1 0 0,0 0 0,0 0 0,1 1-32,0-12 0,1 1 1,0-1-1,0 1 0,0 0 1,1 1-1,0 0 0,1 2 1,0 1-1,1 0 0,0 1 1,0 0-1,0 0 1,1 1-1,0 4 0,0 0 1,0 1-1,0 0 0,1 0 1,0 0-1,1 1 0,0-13 1,0 1-1,0 0 1,1 0-1,0 0 0,0 0 1,1 0-1,0-1-2,1 13 0,0-1 1,1 0-1,0 0 0,1 0 1,0-1-1,1 0 0,0-3 1,1 0-1,0-1 0,1 0 1,0-1-1,1 0 0,0-2 1,1 7-1,1-2 0,0-1 1,0 0-1,1 0 0,0-1 1,0-1-1,0 0 0,1 0 1,0-1-1,0 1 0,0-2 8,1-1 1,0 0 0,1-1-1,-1 0 1,1-1 0,-1 0-1,-1-4 1,0-1 0,0 0 0,0-1-1,0-1 1,1 0 0,3 12-1,0-2 1,1 0 0,-1-1 0,1-2-1,-2-7 1,0 0 0,0-2-1,0 0 1,0-2 46,4 15 1,0-1-1,-1-2 1,1-2-1,-4-10 1,1-2-1,-1-1 1,1-2-1,4 18 1,0-3 0,1-1-1,-2-9 1,0-2-1,1-2-34,-1-6 0,0-3 0,1-3 0,8 16 0,1-9 0,18 16-29,-4-33 0,-2-34 1,3-45 30,-10-28 0,-17-39 1,-13 31-1,-3-6 0,-2-16 1,-2-7 15,-1 22 0,-1-4 0,-1-1 1,-1-8-1,-1-3 0,-2-1 1,1 13-1,-2-2 0,-1-1 1,0-1-1,-1-7 0,-1 0 1,-1-2-1,0-1-56,-2-6 1,0-2 0,-1-1 0,1 0 0,3 15 0,1 0 0,-1-1 0,1-1 0,-1 0 0,-1-5 0,0 0 0,0-2 0,0 0 0,1 0 0,0-4 0,0 0 0,1-1 0,-1 0 0,1-1-20,2 12 0,0 0 0,0-1 0,0 0 0,0-2 0,-1-1 0,1 6 0,0-2 0,0-1 1,0-1-1,-1 0 0,1-2 0,0-1 0,1 5 0,0-1 0,-1-2 0,1 0 0,0 0 0,0-2 1,1 1-1,-1-1 0,0-4 0,1-1 0,-1 0 0,1-1 0,0 0 0,0 0 0,0-1 0,0 0 3,1-1 0,-1-2 0,1 1 1,0-1-1,0 0 0,0 0 0,0 1 1,0-1-1,1 2 0,-1 0 1,1 0-1,0 0 0,0 0 0,0 0 1,1 0-1,0 1 0,0-1 1,0 1-1,1-1 0,0 1 0,0-1 1,1 1-1,-1 0 0,0 1 1,1 2-1,-1 0 0,1 0 0,-1 0 1,1 1-1,0 0 0,0 0 0,0 1-7,0 1 0,1 1 0,0-1 0,0 1 0,-1 0 1,2 2-1,-1 0 0,0 2 0,0-3 0,1 1 1,-1 1-1,1 2 0,-1 0 0,1 1 0,0 1 1,0-6-1,0 0 0,0 2 0,0 1 0,0 1 1,0 3-1,0-5 0,0 2 0,0 2 0,0 2 0,0 2-103,0-5 1,0 2-1,0 3 1,0 4-1,0-5 1,0 4-1,0 6 179,2-9 1,-4 11 0,-16-5-1,-4 64 113,1 37 0,12 42 1,2-21-1,1 5 1,1 17-1,1 5-131,0 12 0,-1 7 0,-1-15 0,-2 5 0,1 3 0,2-14 0,1 3 0,-1 1 0,1 1 0,-2 9 0,0 1 0,-1 2 0,1 1-12,-1 4 1,0 1-1,0 1 1,1 1-1,0-12 1,1 0 0,-1 2-1,1 0 1,-1 2-1,1 3 1,-1 1 0,1 0-1,-1 2 1,1 0-1,0-11 1,0 1-1,1 0 1,-1 0 0,1 2-1,-1 0-46,1 5 0,-1 1 0,0 1 0,0 0 0,1 0 1,0 0-1,0 2 0,1-1 0,0 0 0,0 1 1,0 1-1,1 1 0,-1-10 0,1 2 0,0-1 1,-1 2-1,1-1 0,0 1 0,0-1 0,0 1 1,0 0-1,1 1 0,-1-1 0,0 0 0,1 1 0,-1-1 30,1 1 1,0 1 0,0 0 0,0-1 0,0 1 0,1 0 0,-1-1 0,0 0 0,1-1 0,-1 1 0,1-1 0,0 0 0,-1 0-1,1 0 1,0-3 0,0 1 0,0-1 0,0 0 0,0 0 0,0 0 0,0 0 0,0-2 0,0 1 0,1-1 0,-1 0 0,1 0 0,-1 0-1,1-1 9,0 12 0,1-1 0,-1 0 0,1-1 0,0 0 1,-1 0-1,1-5 0,-1 0 0,0-1 0,0 0 1,1 0-1,0 1 0,1-2 0,1 1 0,0 0 0,1-1 1,-1 0-1,1 0 0,-1-1 0,1 0 0,1 0 1,-1-1-1,0 0 0,0 0-8,0-1 1,0 1 0,0-1 0,0 0-1,0-2 1,1 0 0,1 7 0,1-2-1,0 0 1,0-2 0,0 0 0,0-4 0,-1-1-1,1 0 1,-1-2 0,0 0 0,1 10-1,0-1 1,-1-2 0,0 0 60,-1-7 1,-1-1 0,1-1 0,-1-2 0,2 16 0,1-2-1,-2-4 1,-1-11 0,-2-3 0,1-2 0,2 19 0,1-6-431,-1-20 1,0-6 129,3 18 0,-9-64 0,0-36 0,0-34 105,0-31 1,0 26-1,0-5 1,0-11-1,0-4 1,0-12-1,0-5 31,0 27 1,0-2 0,0-2 0,0-8-1,0-2 1,0-1 0,0-5 0,0-1-1,0-2 110,0 20 0,1-1 0,-1 0 0,-1-1 0,-1-5 0,-1-1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57.37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1787 1001 8107,'-13'-46'-302,"-5"4"-190,-6 2 0,-4-9 632,1 3 1,-1 7-1,-2 2 351,-7 7 1,-15 5-247,-12 7 1,3 21 0,19 24 0,14 19-83,16 15 1,9 28 0,3-30 0,0 4 0,0 11 0,0 4-75,-1 9 0,2 3 1,4-21-1,3 3 0,0 1 1,2 3-1,0 1 0,1 1 1,1 6-1,1 0 1,1 1-9,2 6 1,0 1 0,1 0 0,2-1 0,2-1 0,0 0 0,1 2 0,0 1 0,1-3 0,-1-7 0,0-1 0,1-3 81,0-8 1,-1-3 0,0-3 0,5 18 0,1-10 0,21 3 81,9-27 1,-18-28 0,-1-39 0,-17-22-50,-10-18 1,0-15-1,-6-21 1,-1 40 0,-1-2-75,0-5 1,-1-3 0,-5-13 0,-3-2 0,0-4 0,-2-2 0,1-2 0,0-2-1,1-5 1,-2 1 0,-3 5 0,-2 0 0,4 2 0,-2 1 0,-1 3 0,-2 2-1,-1 2 1,0 1 0,0-2 0,-2-1 0,-1-5 0,-3-1 0,-3 0 0,-3 1-1,-3 4 1,-3 1 0,3-2 0,-3 2 0,-3 5 0,-3 1 0,0-2 0,0-1-95,-1-3 1,-1 2 0,-1 9 0,-1 3-1,2 6 1,-2 5 0,2 9 0,-2 6 111,1 8 0,-1 6 0,-28-1 1,9 33-1,12 30-61,13 35 1,20-17-1,4 7 1,2 12-1,2 4 1,2 7-1,3 3-47,1 8 0,1 2 0,0-30 0,1 1 1,1 1-1,-1 4 0,1 0 0,1 1 1,1-1-1,1 0 0,1 0-12,3 1 1,1-1-1,2 0 1,0 1 0,3 0-1,0 1 1,3 0-1,1 0 1,-1 0 0,0 1-1,-1 1 1,0-1 68,-1 0 0,0-1 1,1 0-1,-2-4 0,1-1 1,1-1-1,2-3 0,1-1 1,-1-1-1,8 27 1,0-2 49,-3-4 1,0-5 0,0-19-1,0-3 1,-8-7 0,0-4-33,9 17 0,-5-43-37,-1-39 1,-6-25 0,-15-46 0,-1 40 0,-1-2-55,-3-7 0,-2-3 0,-3-10 0,-2-1 1,-1-7-1,-1-1 0,-2-5 0,1-1-76,2-5 1,-1-1 0,-4-4 0,-1 0-1,7 31 1,0 0 0,-1 0 0,-1-1-1,-1 0 1,-2 0-23,0-1 0,-2 2 0,0-2 0,-1 0 0,-1-1 0,-2-1 0,-4-6 0,-1 0 0,-3-1 0,-1-1 0,-1 0 0,-2 0-8,-3-3 1,-1 1-1,0 3 1,1 6 0,0 2-1,1 1 1,1 1 0,0 1-1,1 1 1,-15-22-1,2 4-107,5 13 0,1 4 1,8 12-1,0 9 0,-21 1 33,19 40 0,14 61 0,24 4 0,5 10 0,1 12 0,3 6 82,-1-20 0,2 3 0,2 0 0,2 2 0,1 0 0,2 1 0,3 8 0,3 1 0,1-1 0,0 0 0,2-1 0,0 0 0,1-2 0,0 0 0,1-2 0,1 1 0,2-2 0,1-1 0,0-5 0,3-2 0,1-1 0,4-3 0,1-2 0,3-2 82,3-6 0,1-1 0,1-2 0,-2 1 0,1-1 0,0-1 0,3-1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6:01.93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2081 122 8019,'-22'-27'983,"-5"-1"0,5 1-492,-5-1 1,18 16-165,18 12 1,6 37 0,10 24-83,-7 6 1,3 0 0,-8-9 0,-1 3-1,0 3 1,6 9 0,-6-6 0,4 3-1,5 7 1,-6 2 0,4 3 0,-1 1-1,-3-1 1,6 3 0,-8 4 0,2 5-1,6 4 1,-5-6 0,-1 5 0,-3-2-1,-6-7 1,0 7 0,0-4 0,3-2-1,-2-4 1,-4-3 0,-3 1 0,0-1-1,0 0 1,0-8 0,0-1 0,0 0-1,0-3 1,0 16 0,0-13 0,-3-6-1,-7-6 1,7-3 0,-6 3 0,3 3-1,-3-3 1,3-12 0,-9-4 0,-1 1-1,1-3 1,0 9 0,-7-7 0,4 4-1,-3-3 1,6 6 0,-4-3 0,-2 9-1,-3 6 1,-4 0 0,1-9 0,-1-1-1,1 1 1,8-3 0,1-3 0,-3-3-1,-4 3 1,-2-7 0,-1 1 0,1 0-1,0-1 1,8-5 0,1 6 0,-3-1-244,-4 1 0,7 0 0,3 5 1,-1-2-3,1 3 0,6-6 0,-6 2 0,0 4 0,-1 3 0,7 0 0,-6-3 0,3-3 0,6 2 0,-7 7 0,1 6 0,-3 3 0,9-9 0,-6-12 0,3 0 0,-1-1 0,1-5 0,6 12 0,-6 9 0,6-3 0,-6 12 0,6 0 0,3-19 0,0 7 0,0-3 0,0 0 0,0-6 0,0 0 0,0 2 0,0 4 0,0 6 0,0 6 0,3 3 0,3 10 0,3-4 0,9-21 0,-5 3 0,2-4 0,-6-11 0,6 0 0,-3-1 0,7-5 0,-7 9 0,3-4 0,3 7 0,7-6 0,-4-1 0,-3 1 0,-2 0 0,5-7 0,-3 7 0,4 2 0,2-5 0,4 9 0,-1 0 0,0-4 0,1 7 0,-1-9 0,1 2 0,-1 7 0,1-9 0,-1-1 0,1-2 0,-1 0 0,1 2 0,-1-5 0,0 2 0,1-2 0,-10 0 0,0-1 0,4 7 0,2 2 0,-5-8 0,-1 6 0,3-1 0,1 13 0,-1 12 0,-3-3 0,-9-9 0,10 3 0,-4-6 0,6 18 0,-2 0 0,-13-9 0,6 3 0,-3-9 0,0-7 0,3-2 0,-6 9 0,4 3 0,2 3 0,-6 18 0,3-3 0,0-9 0,-9 10 0,3-1 0,3 6 0,3-6 0,1-15 0,-10-12 0,0 3 0,0 15 0,0 9 0,0 6 0,0 4 0,0-13 0,-3-9 0,-4-9 0,-2-7 0,0-8 0,9 12 0,0 9 0,-3-3 0,-3 9 0,-3-6 0,3-3 0,0-1 0,0 1 0,-4 0 0,4 0 0,3 0 0,0-3 0,-3-3 0,-3-4 0,0-8 0,6 6 0,-3-1 0,-3 1 0,-4-6 0,7 8 0,-3 4 0,-3 0 0,6 0 0,-3-3 0,-10 8 0,7 11 0,0-4 0,0-4 0,-7-2 0,7 0 0,0 0 0,0 0 0,-6 0 0,5 0 0,-2-3 0,-6-7 0,5 7 0,1-6 0,0 3 0,0-3 0,6 2 0,-10-11 0,1 0 0,3 2 0,-10-2 0,7 12-41,-6-1 1,5 1 0,1-15 23,-3 2 1,-4 19 0,-2-6 0,-1-3-18,1-3 0,9 5 0,-1-5 0,-2 0-45,-3-7 0,5 7 0,1 0-3,-3-1 1,-1 10 0,1-9 0,6 3-61,2-1 0,-8-5 157,3 15 0,-7 3 1,-2 15 44,0-9 0,8-18 0,1-6 26,-3-1 0,-4-2 1,-2 12-51,-1-1 0,10 1 0,0-15-75,-4 2 1,1 25 0,0 0-41,2 6 1,10-9 0,-6-9-27,3 9 0,0-6 0,5 6-2,-2-9 0,-3 9 1,6 12 38,-3 0 0,0-12 1,9-9 29,0 9 0,0-13 1,0 10 14,0-3 1,0 9 0,3 3 0,3-3 9,3-3 1,3-6 0,-6-3 0,7-3 10,2 2 0,-6-5 0,6 3 1,0 3-1,1 2 1,-7-5 0,9 3-19,3 9 0,-5-6 0,-1 6 1,0-9 22,0-1 0,-5-5 0,5 3 0,0 3 29,0 2 1,-9 4 0,7 0-1,-4 3-11,0 6 1,0-6 0,-6 6 0,3-6-12,3-3 0,1 12 1,-10 3-1,0 4-13,0-1 1,0-9 0,3 12 0,3 6 0,3 7 1,0 5 0,-9-2-1,0 5 11,0 1 1,4-45-1,1 1 1,4 43-1,-3-2-6,-3-13 1,1 1 0,2-7 0,3 6-12,-3 1 0,-3 5 1,-3-12-1,0 7-8,0-1 0,0 12 0,0-17 1,0-1 7,0 3 0,0-9 0,0 4 0,0 2-15,0 3 1,0-6 0,0 1 0,0 5 7,0 9 0,0 7 0,0-45 0,0 0 0,0 42 3,0-7 0,0-5 1,0-1-1,0-3-21,0 0 0,-3-2 0,-3-19 0,-6 3-53,-4 6 1,1-6 0,-6 9-1,5-3 34,4 0 1,-9 3 0,3-3 0,-4 6-18,4 0 1,-3-3 0,8-12 0,-2 0-19,-6 0 0,-4-3 0,1-3 0,3-7-7,2-2 0,1 6 0,-12-7 1,-4 4-53,-3 6 0,-2-6 0,2-1 0,-9 1-20,-5 0 1,-1-1-1,3 7 1,3-6-81,-3-4 0,1 7 0,-1-9 0,6-4-246,3-2 0,4-13 164,8 0 0,4-18 0,6-9 82,9-24 0,5-28 0,4-15 0,4-13-246,-1 39 0,3-1 393,0 1 1,3-6 0,6-30-1,3-17 1,1-1 0,-5 19-1,1 1 1,-1-1 0,1 0-1</inkml:trace>
  <inkml:trace contextRef="#ctx0" brushRef="#br0" timeOffset="1730">1834 10525 7381,'0'72'0,"0"-1"0,0 0 0,0 27 0,0-4 89,-1-13 1,2-6-1,0-18 1,4-8 155,13-3 1,3-46 0,22-49 0,-3-33-148,-22 26 0,-3-4 0,1-14 1,-1-4-1,-5 14 0,-2-3 1,1-1-1,1-5 0,-1-1 1,0-1-18,0-6 1,1 0 0,-2-1 0,-2-3 0,-1-1 0,-1 0 0,0 2 0,-1 0 0,-1-1 0,0-1 0,-1 0 0,0-1-84,-1 0 1,0-1 0,0 1 0,-1 0 0,0 1 0,-1 0 0,0 0 0,-2 0 0,-2 1 0,-1 6 0,-2 1-1,-2 0 100,-1 5 0,-2 1 0,-3 1 1,-3 5-1,-2 2 0,-3 2 1,-14-26-1,-4 2 0,-3 3 1,-3 1 23,1 4 1,-1 1 0,-4-3 0,2 1 0,6 7 0,1 1 0,3 3 0,0 2 73,2 3 1,2 4-1,8 14 1,0 4 0,-29-17 48,9 34 1,28 36 0,2 40 0,13 15-106,6 15 0,0-27 1,0 3-1,2 2 1,2 2-1,4 7 1,3 2-19,5 7 1,4 0 0,4-2 0,1 1 0,2 0 0,1 1 0,1 2 0,0 2-34,3 2 0,0 3 1,-9-25-1,0 3 0,1 0 1,3 4-1,1 1 0,0 1 1,0 1-1,0 0 1,1 1-9,1 0 1,1 0 0,-1 0 0,0 3 0,-1 1 0,1-1 0,2 0 0,1-1 0,-1 0 0,0-3 0,0 1 0,-1-2 114,-1-1 1,0-1-1,-2-3 1,8 8 0,-1-5-1,-8-10 1,1-8-1,11-3 1,-21-48 0,-8-30-34,-7-19 1,-3-33 0,0 33 0,0-3 0,-1-10 0,-1-4-155,-2-9 1,-2-2 0,0 1-1,-3-1 1,-4-7 0,-1 0-1,0 6 1,0 1-55,1 2 0,-1 0 1,-1-5-1,-1-1 0,0 0 1,-1 0-1,-3-4 0,-3-1 15,-2 1 1,-2 0-1,3-1 1,-4 1-1,-8-2 1,-4 0-1,12 25 1,0-1-1,-1-1-48,-3-5 1,0-1-1,-2 1 1,-1 2-1,0 1 1,-2-2-1,0-5 1,0 0 0,-1-1-1,-1 3 1,-1 0-1,0 0-4,-2 1 0,-1 1 0,0 1 0,-2-2 0,-1 1 0,-1 0 0,0 3 0,-1 1 0,0 1 0,0 1 0,0 1 0,1 1-59,2 5 1,0 2-1,0 2 1,-16-14-1,0 7 1,12 18-1,1 6 191,-35-14 0,19 28 0,28 42 0,18 25 113,11 21 1,7 28 0,0-41 0,0 1 0,1 8 0,2 3-42,0 4 1,3 3 0,1 3 0,4 0 0,7 8 0,4 0 0,4 5 0,2 2-42,-6-25 1,2 2 0,1-1 0,3 2 0,2 0 0,0 1 0,1 6 0,1 2 0,0 0 0,0 0 0,2 0 0,0 0-1,3 4 1,1 1 0,0-1 0,-1 2 0,-1 1 0,1 0 0,2 2 0,0 1 0,-1-1 0,-3-3 0,-2 0 0,-1-2 27,-3-6 0,-2-1 0,0-3 0,9 14 1,-2-5-1,-9-13 0,-1-5 0,-4-11 1,-1-6 217,9 18 1,-10-36 0,4-38-132,-4-23 1,-12-31-1,6-19 1,-7 33 0,-1-3-133,1-8 1,-1-3 0,2-12-1,-2-4 1,-4-14 0,0-4-1,-1 29 1,0-1 0,0-1-79,-2-4 1,-1-1 0,1 1 0,2 4 0,1 0 0,-2-1 0,0-2 0,-2-1 0,1-1 0,1-2 0,0 0 0,0-1-58,-1-4 1,0-1 0,0-2 0,-1-8-1,-1-2 1,-1-1 0,0 20 0,-1 0 0,-1-1-1,1-1 1,0-4 0,-1-1 0,1 0-1,-1-1 9,-1-2 1,0 0-1,-1-1 1,1 0-1,1-2 1,0 0-1,0 0 1,-1 0 0,-2-2-1,-1 0 1,0 0-1,1-1 1,-1-2-1,1 0 1,-1-1-1,1 1-4,0-3 0,1 0 1,0 0-1,-2 1 1,0 5-1,0 1 1,-1 0-1,2 2 1,1 6-1,1 0 1,0 2-1,0 2 1,-2-17-1,0 2 0,-1 3-131,2 10 0,0 2 1,0 5-1,-3-17 0,-2 11 323,2 26 1,-1 7 0,-1-5 0,3 58 69,-1 19 1,7 36-1,-12 15 1,8-23 0,2 4-99,-1 12 0,2 5 0,0 18 1,2 5-1,4-22 0,2 1 1,-1 2-1,0 2 0,0 0 1,0 1-18,0 1 1,0 0 0,0 1 0,0 3 0,0 2 0,0 0 0,0 4 0,0 0 0,0 2 0,0 2 0,0 1 0,0-1-87,0 1 0,0 0 0,0-1 1,0 2-1,0 1 0,0-3 1,1-7-1,0-3 0,0 1 1,2 1-1,-1-1 0,2 1 5,2-2 0,0 0 0,1-2 0,-2-7 0,0-2 0,0-2 0,3 25 0,2-6 0,0-21 0,2-5 0,12 28 0,7-48 0,5-28 0,4-39 0,6-28 0,-10-27 0,-20 29 0,-1-4 0,-1-14 0,-1-4 0,2-7 0,1-3 0,0-10 0,1-2 0,-5 26 0,0-2 0,1 0 0,0-2 0,1-1 0,-2-1 0,0-5 0,-1-2 0,0 0 0,1-2 0,0-2 0,1 0-10,-2-1 0,0-1 0,0-2 0,2-7 0,1-2 0,-1-1 0,-1-1 0,1-1 0,-2-2 0,-2 20 0,0-2 0,-1 0 0,0-1 10,0-4 0,0-1 0,-1-1 0,0 0 0,1-5 0,-2 0 0,1-1 0,0-1 0,0-2 0,0 0 0,0-1 0,-1 1 0,1 1 0,-1 0 0,0 0 0,0 1-62,-2 1 1,0 0-1,0 0 1,2 1-1,1 2 1,2 0-1,0 1 1,-1 0 0,0 3-1,-1 0 1,1 0-1,0 2 1,1 2-1,0 0 1,0 1-1,1 1-28,-1 4 1,0 1-1,1 1 1,1 2 0,4-13-1,1 3 1,-1 5 0,3-10-1,1 7 1,-3 12-1,1 3-402,-1 13 0,-1 4 495,0-20 1,-9 67-1,-21 37 1,-16 27 130,-8 21 1,12-22 0,-1 5-1,-4 5 1,0 3 0,-1 14-1,2 3-71,8-22 0,0 2 0,1 3 0,1 8 0,2 3 0,-2 1 0,-2 7 0,0 2 0,-1 1 0,7-22 0,0 0 0,0 1 0,1 1-58,0 3 0,1 1 0,0 0 0,0-1 0,1 1 0,0-1 1,0 1-1,1 0 0,0 2 0,1 0 0,0 1 0,1 0 1,0 1-1,1 0 0,0 0 0,1 0 48,1 1 1,0 1 0,1-1 0,-1-1-1,0-3 1,0-1 0,0 0 0,2-3-1,1 14 1,3-3 0,0-2 0,-1-7-1,1-3 1,1-2-54,-1 24 0,1-5 0,1-16 0,3-6 0,6 28-328,9-31 0,7-36 0,2-31 82,0-16 0,1-14 0,-1-16 0,1-18 49,-1-12 0,1-16 1,-1-2-1,-12 45 0,1 0 74,2-3 0,0 1 0,-1 1 0,0 2 0,4-1 0,0 0 0,0 2 0,-2 0 123,15-42 0,-1-2 0,4 9 0,5 5 0</inkml:trace>
  <inkml:trace contextRef="#ctx0" brushRef="#br0" timeOffset="2784">104 11431 8128,'-42'28'327,"5"-1"1,19 7 0,12 5-83,12 7 1,9 12 0,12-12 0,1 9-1,-1 9 1,1-6 0,2 9 0,4-3-1,2 0 1,1 9 0,-10-6 0,1 0-1,-1 0 1,10 10 0,3-4 0,-1 3-50,1-3 1,6 16-1,-7-4 1,-18-39 0,1 0-75,2 1 1,1 0 0,0 4 0,2-1 0,0-4 0,1-1 0,-2 0 0,-1-1 122,21 41 1,6-6 0,-9-5 0,-1-10-1,-5-6 1,3-4 0,-4 4 0,-2 3-1,-4 3 1,-5 4 0,-4-7 0,-3 6-1,4 3 1,-1 0 0,0 6 0,-2-6-1,2-3 1,-6 7 0,4-7 0,2 0-1,3 0 1,1-3 0,-1-6 0,-3 3-1,1 3 1,17 12 0,-11-3 0,2 7-1,1 2 1,-4 0 0,1 1 0,-1-1-1,1 0 1,8-2 0,1-4 0,-4-6-1,-2-3 1,-1 9 0,4-5 0,3 2-117,-4 0 0,-12-3 0,-2 9 0,2 1-63,4 5 1,-1 4-1,-3-7 1,-2-3 26,2-6 0,-6 16 1,3-10-1,1 0 3,-4-2 1,6-4 0,-8 9 0,-1 1-25,0-1 1,-3 0 0,-6 1 0,3-1-16,3 0 1,1 7 0,-7-4-1,3-6-37,3 1 0,0-10 1,-9 3-1,3 3-15,6 4 0,-6 2 0,6 3 0,-6 7 1,-3-42 1,0 1 0,2 2-1,0 0 1,0 2 0,2 0-1,0-1 1,1-1-4,-2-3 0,0 0 1,-1 4-1,-1-1 0,-1 45 1,0-1-7,0-5 0,0-4 0,0 1 0,0 5-7,0 4 1,0 0 0,0-48 0,0 0-1,-3 39-8,-6-13 0,6 6 0,-6-2 0,2 5-18,-2-6 1,6 4-1,-9-10 1,3 9 6,0 10 0,-10-7 0,7 6 0,0-8 20,0-10 0,-10 6 0,7-9 0,-3 1-31,0-7 0,-1-9 0,-8-7 0,-1-2-13,1 3 0,3-6 0,2-1 1,4 1-34,-3 0 1,-13-7 0,-3 10 0,4 0-70,2-3 1,4 5 0,-1-11 0,1 0-174,0 2 0,-1-8 0,4 8-656,5 1 0,-5-10 738,21 22 0,12-46 0,22-6 0,8-24-738,10-22 843,15-12 1,-17-14-1,1-11 1,-11 25-1,1 0 1,0 0-1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6:05.61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464 1 8353,'-6'56'0,"0"0"0,-3 4 0,0-1 122,-4 5 1,1 1 0,4-3 0,1 1 0,2-1 0,1 1 0,2-1 0,1 1-246,-1-1 0,4 1 0,6 5 0,5 1 0,2 4 0,4 0 0,2-1 0,3 0 0,4-2 0,2 0 0,5-2 0,1-2 0,-3 0 0,1-1 0,0-1 0,2 0 165,1 2 0,2 0 0,-1-5 0,0 0 1,-1-3-1,-1-1 0,-3-5 0,-1-3 110,-3-7 1,-1-2 0,18 31 338,0-17 1,-16-29-473,-2-25 0,-13-28 0,-15-36 0,-6-15 37,-12-19 1,8 42 0,-2-3-1,-8-12 1,-2-2 0,0 0 0,1 0-36,0 1 1,-1 1 0,0 0 0,-1 1 0,-4 1-1,-1 1 1,0-1 0,1 1-61,0-1 1,-1 0 0,-1 6 0,0 1-1,-1 2 1,-1 1 0,-2 3 0,-1 0 44,-1 0 1,0 2-1,2 5 1,-1 3-1,-3 3 1,-3 4-1,1 6 1,-1 5 12,-36-12 0,3 16 0,-1 33 0,10 19-34,6 26 1,40-7 0,6 7 0,1 8-1,4 4 1,3 10 0,5 4-64,2 9 1,3 2 0,1 1 0,4 2 0,0-27 0,3 2 0,1-1 0,1-1 0,3-1 0,1-1-120,1-1 0,3 0 1,1-3-1,14 26 0,4-3 197,2-1 0,2-1 0,-4 3 0,2-2 0,4-9 0,3-2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8:33.205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710 0 8519,'-35'17'792,"8"-3"-301,4 3 1,12 0-1,5 18 1,6-8-165,6 13 1,3-7 0,8 11-1,1 4 1,-7-9 0,1 7-1,1-8 1,1 16 0,-1 2-1,-1-4 1,-1 17 0,5-4-83,-5 4 1,3-7 0,-9-16 0,1 2 81,2 2 1,-4 4 0,5 1-1,-1 3 1,3 15 0,-3-4-1,2-3 1,-6 1 0,3-19-1,1 2 1,-6 0 0,4-6-83,-4 14 1,3-10 0,1 9 0,-2-5-62,-2-2 0,-2-4 0,0 2-51,0 6 1,6-2 0,-1 7-65,-1 1 0,4-2 0,-2 7-44,-3 0 0,5-7 1,0-8 16,1 9 0,-5-10 0,2 10 33,-4-1 1,4-10-5,0 9 1,-1 1-56,-5 11 0,0-7 1,0-3 20,0 1 0,0-10 1,-2 6 23,-3-1 0,3-3 0,-6-4-35,0 0 1,4-6 0,-7-7-5,-3 7 0,5 1 0,-3 1-26,-1-2 1,3-7 0,-1-3-7,-3 11 1,7-11 0,-1 14-34,0 0 1,-1-1 4,-9 7 1,1 1-11,0 11 0,-1-5 47,1-7 1,0-2 0,0-4 3,-1-5 0,1-5-4,0-1 0,-6 5-39,0 0 0,-8 3 15,2-3 1,-2-3 0,1 1-11,1-7 1,0 7 0,-6-5 5,1-2 1,5 3-1,2-5-12,2 4 0,0-3-17,2 5 1,-2 5 25,-4 18 1,4-6 0,8 4 1,0-3 0,7-10 0,4 10-17,4 3 0,2-2 57,0 9 0,0 1-5,0 5 0,0-8 1,0-3 1,2 4-37,4 1 1,2-2 0,5-1-6,-1-6 1,-7-6-1,7-10-4,1 8 1,3-3 0,1 10 13,0-3 1,1-2 0,-1-9 9,0 1 0,2 3 1,3-5 3,1 2 0,0 1 0,-6-7 0,0 1-3,1-1 0,-1 1 0,2 0 0,2-1 9,2 1 0,0-1 0,-5 1 0,-1 0 2,0-1 1,1 1 0,-1 1 0,0 5 0,0-5 1,3 6 6,3 1 0,-10-7 1,4 6-1,-1 1 0,-1-7 1,2 6-11,1 1 1,-1-7 0,0 5 0,1-5-7,-1-1 1,0-7 0,1 1 2,-1 2 0,6 9 9,0 6 0,6-3 1,-4-1 8,2 0 0,-10-9 1,4 5-2,0 1 0,-5-7 0,-5-3 0,3 2 16,1 2 1,-4 1-1,1 5-2,1 7 0,1-4 0,-1 12-12,-1-4 0,-6-2-20,5-8 0,1 3 0,3 5 2,-3-2 1,1-12-7,-7 7 1,7 1-13,-1 16 1,-5-14 2,-1 8 0,2-8-9,-2 13 1,-1 3 22,-5-2 0,0-1 11,0-5 0,0 2-10,0 4 0,0-16-4,0 4 1,-5-4-6,-1 10 1,0 0 5,6 0 0,-6 2 9,1 3 1,-1-3-1,4 2 1,-4-8 0,4-8 0,-4 1 0,-1-1 0,-1 16 1,-2-8 0,5-10-26,-7-3 1,6 9-55,-5 14 0,1 7 5,-1-2 0,-5-1 38,5 1 0,-3-7 0,1 0-12,1-8 1,7-10 38,-7-3 1,6 9 21,-5 14 0,1 1 0,-3-5-8,1-2 0,7-10 0,-7-9-2,-1 9 1,3-5-1,0 11-7,3-4 1,-5-6 1,6 8 1,-7-2 2,1 3 1,-3 3-2,-2-4 1,5 4-3,1 1 0,-1 1-16,-5 0 0,0 2-18,-1 4 0,1-3-38,0 9 0,-1-10 9,1-2 0,0 3 8,-1-9 1,5 8 17,-4-8 0,7 2 21,-13-2 0,8 2 1,-8-5 2,3 1 0,3-11 0,-2 1-11,-4-1 0,2-1 0,-6 3-1,2 0 0,0-7-27,2 1 1,2 6 35,-8 5 0,0 1-18,-6-7 0,3 1 25,3-1 0,-4 1 7,4 0 0,3 5 14,-3 0 1,8 1 0,-2-5-4,3 4 0,3-9-1,0 4 1,-1 7-6,1 4 1,6 6-11,-1-12 0,8 8-11,-1-1 1,3-9 6,2 2 0,0-5 9,0 11 1,0 0 5,0 6 0,0 0-5,0 0 0,5 7-19,1 5 0,0-5 11,-6-1 0,6-4 6,-1-2 1,7 0 4,-6-1 1,5-5 0,-3-1 2,2-3 0,-5-6-17,7-1 1,-1 5-18,7 18 0,-1-6 0,0 2-24,1-6 1,-1-12 20,0 10 1,2-3 21,4 14 1,2-5 0,4-4 13,-6-2 0,-4-7 0,-1 1 0,-1-3 5,0-3 0,-1 3 0,-3 1 0,-1 4 0,1 3 1,2-5 0,3 8-6,-1 6 1,-5-10 0,-1 2-3,3-7 1,-1 10-1,0 5 0,-1 0 0,-8 0 0,2-8 0,3 4-28,3 19 0,-3-5 0,3 3 9,1-13 0,-3-8 6,1-6 1,-5 2-1,4 6-12,-2-2 0,3-5 31,-5 5 1,5 2 0,-3 6 2,2-2 1,-7-2-1,5-12 8,0 2 0,-4 18 1,5-2 6,-1 1 0,0-12 0,-4 3 5,1-4 0,3-8 0,-4 9-22,2 3 0,1-16 0,-3 12-3,2 3 0,2-5 0,-5 14-8,3-3 0,2-12 1,-4 7 2,1-4 0,7 2 1,-4 8-2,1-2 1,-3-2-5,6-10 0,-3 12 0,5 7 2,-3-3 0,-5-2 2,5-8 1,-5 4 0,4 12 1,-2-5 0,-1-11 0,-1 12 0,-4 0 0,6 7 1,-1-7 1,-5-5-2,4-7 0,2 6 0,-3 14 0,-1-3 0,-2-13 0,0 6 0,4 5 0,-4-11-28,4 14 1,-5-7-1,-1 9 6,0-3 1,0-11-15,0 6 1,-5 1 7,-1 16 1,-6-6 0,7 2-18,1-5 0,-4-14 0,0 1 10,-1-3 1,3-4 0,-4-9-57,3 3 1,-7-1-11,3 7 1,-5 6-1,-1 5 1,0 3 20,0-2 0,-1-12 1,1 0-143,0-8 0,5-9-629,1 0-133,7-16 0,-12 10 0,14-21 787,10-25 0,19-54 1,-5 19-1,0-1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39.93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5055 6093 7409,'-65'51'122,"0"1"1,2-4 0,5 1 0,11-3 0,6 1 0,13-2 0,6 1 0,-5 41 122,17-4 1,12-5 0,13-8 0,18 5-106,14 8 0,-18-35 1,3 2-1,5 2 1,3 1-1,4 3 1,0 1-19,3 3 1,1 0 0,5-1 0,0 0 0,-4 5 0,0 0 0,-2 0 0,-2 0 17,-1-1 0,-2 0 1,-6-7-1,-2-2 1,-5-8-1,0-2 1,28 29 104,1-18 1,-8-15 0,3-25 0,-8-12-1,-7-16 1,-6-12 0,-9-25 0,-3-13-106,-5-19 0,-9 32 1,-2-3-1,-5-11 1,-3-3-1,-1-7 1,-3-2-52,-2-7 0,-2-2 1,2 19-1,0-3 0,0 1 1,0-2-1,1-1 0,0 1 1,-1 0-1,0-1 1,0 1-9,0 1 1,1 0 0,0-1 0,1-1 0,-1 0 0,1 0 0,1-2 0,-1-1 0,1 0 0,-1-1 0,1-2 0,-1 1-1,1-2 1,-1 1 0,1-1 0,-1 0 0,1 0 0,-1 0 0,0 3 0,0 0 0,-1 0 0,0-1 0,-1 1 0,-1 0-1,-1 0 1,-1 0 0,0-1 0,-1 0 0,0 0 0,0 0 0,-1 3 0,0 0 0,-1 1 0,2 5 0,-1 1 0,-1 1-205,-5-28 0,-3 5 0,-3 16 0,-4 6 0,0 11 0,-5 5 0,-3 9 0,-3 7 30,-45-12 0,-6 26 1,-2 18-1,44 7 0,1 5 187,-2 6 0,1 6 1,7 7-1,3 7 1,-2 9-1,3 5 0,2 9 1,4 5-10,-1 11 1,2 6 0,9-17 0,2 3 0,0 2 0,0 9 0,0 3 0,1 1 0,0 4 0,1 1 0,1 1-157,0 3 1,2 1 0,0 1 0,1 4-1,1 2 1,1 1 0,4-22 0,0 0 0,1 2-1,0 0 1,1 2 0,1 1 0,1 1-1,0 0 132,0 3 0,2 2 1,0-1-1,0-1 1,1-2-1,1-2 1,0 1-1,2 0 0,1 3 1,1-1-1,1 1 1,1-1-1,0-1 1,1 0-1,2 0 1,-1-1-1,2 0 0,0 0 1,1 0-1,1 0 1,2 1-1,1 0 1,1-1-1,0 1 0,1-2 1,-1 0-1,2 0 1,-1-1-1,1-2 1,-1 0-1,1 0 1,0-2 13,-1-1 1,0-1-1,0-1 1,0-2 0,6 18-1,0-2 1,0 0-1,-2-3 1,-1-1 0,0-1-1,0-4 1,1-1 0,-1-2 33,0-2 0,0-1 0,1-2 0,11 21 1,1-5-1,-4-12 0,1-4 0,-1-12 1,1-3-75,-1-9 0,1-3 0,25 33 0,-8-20 335,0-13 1,0-23-408,0-22 0,-12-22 1,-8-26-1,-10-17 177,-5-15 0,-5 25 1,-2-3-1,-3-7 1,0-3-1,-1-10 1,-1-2-90,-1-7 1,-1-2 0,-2-4 0,-1-2 0,0 26 0,-1-1 0,1-1 0,-1-4 0,0 0-1,1-1-133,-1-5 0,1-2 0,-1 1 0,0 1 0,0 1 0,-1-2 0,0-7 0,1-2 0,-2 0 0,-1-1 0,-1 1 0,0-2 16,-2-4 0,-1 0 1,1-2-1,4 19 1,-1 0-1,1-1 1,-2 0-1,-1-1 1,-2 0-1,0 0 1,1 0-1,0 2 1,1 0-1,0 2 0,0 0-33,-2-19 1,2 2 0,-2 3-1,1 16 1,0 2 0,0 4-1,-2-14 1,2 7 0,1 15-1,1 4-885,-6-30 1311,8 45 1,2 28 0,1 43-294,2 15 1,2 39 0,3-32 0,0 3 0,0 16 0,0 5-31,0 16 1,0 6 0,2-21 0,1 4-1,0 3 1,0 11 0,0 4 0,1 1 0,-1-21-1,0 1 1,0 1 0,0 0-60,2 4 0,-1 0 1,1 2-1,-1 1 0,1 8 1,-1 2-1,0 1 1,1 2-1,-2-16 0,0 2 1,0 0-1,0 1 1,0 1-1,-1 5 0,0 0 1,0 1-1,0 0 0,0 1 12,0 3 0,0 1 0,0-1 1,0 2-1,0-1 0,-1-14 0,-1-1 1,0 1-1,0 0 0,1 1 0,-1-1 1,1 3-1,1-1 0,-1 1 0,0 1 1,1-1-1,-1 0 0,-1 1 0,1-1 1,-1 1-1,1 0 0,-1 0 0,0 0 6,0 0 0,1 2 0,-1-1 0,0 0 1,-1-1-1,1-1 0,0 12 0,0-1 0,-1-1 1,0-1-1,1 1 0,-1 0 0,0 0 0,0-1 1,0 0-1,0 0 0,-1-6 0,1 1 0,-1-2 1,1 1-1,-1-2 91,1-1 1,0 0-1,0-1 1,0 0 0,0 0-1,0-2 1,1 0-1,-1 0 1,1 0 0,0-1-1,0 18 1,0-1-1,0-1 1,0-1 0,-1-5-1,1-2 1,-1-1 0,0-2 26,0-9 1,-1-1 0,-1-2 0,2-1 0,-1 15 0,1-4 0,-1-1 0,-2-9 0,0-3 0,-1-1 0,-1 25 0,0-4 409,-1-13 1,1-7-296,5-16 1,-3-8-1,-14-9 1,11-43 0,-1-34-289,-2-34 1,4 20 0,0-5 0,-5-18 0,-1-5 0,1-13 0,0-5 37,3 27 1,0-3 0,1-2-1,1-6 1,2-3 0,-1-2 0,0-5-1,0-3 1,0-1 0,1 18 0,-1-1-1,1-1 1,-1-1-2,1-5 0,-1-2 1,0-1-1,-1-1 0,1-6 1,-1-1-1,0-2 1,1-1-1,0 14 0,1 0 1,-1-1-1,1-1 1,-1 1-1,1-3 0,-1 1 1,1-1-1,-1-1 0,1-1 12,-1-3 0,0-1 0,0-1 1,1 0-1,0-2 0,1 13 0,1 0 1,0-1-1,0-1 0,0-1 0,1 0 1,-1-6-1,0-1 0,1-1 0,0 0 1,0-1-1,0 1 0,0-1 0,1-1 1,-1 1-1,1-1 0,0 1 0,0-1-2,-1 2 0,1 0 0,-1 0 1,1 0-1,0 1 0,2 0 1,-1 4-1,2 1 0,0 0 1,0 1-1,1 1 0,-1 2 1,1-8-1,0 2 0,1 1 1,0 1-1,0 0 0,-1 5 1,1 0-1,0 0 0,1 2 0,-1 0-26,1-13 1,0 1 0,1 1 0,-1 3-1,-1 7 1,0 2 0,0 2 0,0 2 0,0-11-1,1 3 1,-2 3 0,-1 13 0,-1 3-1,0 3-126,0-13 0,-1 6 1,-1 17-1,0 6 0,0-20-118,0 13 554,0 27 0,-10 38 0,-8 40 0,-9 31-248,8-28 1,0 6-1,-3 19 1,2 7-1,4-13 1,1 4-1,0 2 1,-1 13-1,1 3 1,-1 2 11,3-16 1,-1 1-1,1 2 1,0 2-1,0 7 1,1 2-1,0 2 1,-1 0-1,1-15 1,0 0-1,0 1 1,0 0-1,0 1 1,-1 5-1,1 0 1,-1 2-1,1 0 1,-1 1-44,0 4 1,0 0 0,0 1-1,0 2 1,0 2 0,1-10-1,1 3 1,-1 0 0,1 2-1,0 0 1,0 0 0,1-8-1,1 0 1,-1 0 0,1 1-1,0 1 1,0-1 0,0 1-1,0 1 1,0 0 0,0 1-1,1-1 1,-1 1 0,1 0-1,0 0 49,0 2 1,0 0-1,0 1 1,0-1 0,1 1-1,0 0 1,0 0 0,1 1-1,0 1 1,0 0 0,1 0-1,0 0 1,0 0 0,0 1-1,1 2 1,-1 0 0,0 1-1,1 0 1,0 0 0,0 0-1,0-1 1,1-11 0,0 0-1,0 0 1,0-1 0,0 1-1,1 0 1,-1 0 0,1 0 16,-1 12 0,1 0 1,-1 0-1,1-1 0,0 1 1,0 0-1,1 0 1,-1-12-1,0 0 0,1 0 1,0 0-1,-1 0 1,1 0-1,0 0 0,1-1 1,-1 10-1,1-1 0,1 0 1,-1 1-1,1-1 1,-1 0-1,1 0 0,0 2 1,0 0-1,0-1 1,0 1-1,0 0 0,0 0 1,1 0 2,-1 0 1,1 1 0,0 0 0,0-1 0,0 1 0,1-1 0,0 1 0,0-1 0,1 0 0,0 1 0,0-1 0,1 0 0,0 0 0,0 0 0,0-1 0,0-1 0,1 1 0,-1-1 0,1 0 0,0-1 0,1 0 0,0-3 0,0-1 0,0-1 0,0 0 0,1 0 0,0 0 0,1-1-4,-1-2 1,2 0 0,-1-1 0,1 0-1,0 0 1,0-1 0,0 0 0,2 11 0,-1-1-1,0 0 1,1-1 0,0 0 0,1-1-1,-1-4 1,2 1 0,0-2 0,0 0 0,0-1-1,0 0 1,3 12 0,-1 0 0,1-2 0,-1 0-1,1-2-11,-1-7 1,0 0 0,0-1 0,0-1 0,0-1 0,4 14 0,-1 0 0,1-3 0,-1-2 0,-2-11 0,-1-4 0,0 0 0,0-1 0,5 20 0,-1-1 0,-1-1-83,-1-7 0,-1-2 0,1-2 1,-1-11-1,1-2 0,0-3 1,6 21-1,-1-7 0,-2-14 1,-1-5-131,-3-13 0,1-6 1,14 7-1,-2-22 0,8-20 56,5-15 0,9-20 0,4-25 0,-1-25 49,-27 26 1,-1-5-1,1-15 1,-3-5-1,-3-12 1,-2-3-1,-6 24 1,-2-1-1,0-2 124,-1-2 1,-1-2 0,-1-1 0,0-11-1,-1-1 1,0-2 0,-1-4 0,0-1 0,-1-1-1,0-5 1,-1-2 0,-1 0 22,-1 22 1,-1 0 0,-1-1-1,1 0 1,-1-3 0,-1 0-1,1-1 1,-1-1 0,0-4-1,0-2 1,0 0 0,0-1-1,0-3 1,0-1 0,0 0-1,0-2-51,0 15 1,1 0 0,-1-1-1,0 0 1,-1-1 0,0 0 0,-2 0-1,1 0 1,-1-2 0,0 0 0,-1-5-1,0-1 1,0-1 0,-1-1 0,-1 0-1,0-1 1,-1-1 0,-1 0-1,0-1 1,-1 0-42,2 13 0,-1 1 0,0-2 1,-1 1-1,0-1 0,0-1 1,0-3-1,-1-1 0,0-1 1,0 0-1,0 0 0,-1-1 0,0-2 1,-1 0-1,0-1 0,-1 1 1,1-1-1,-1 0 0,1 0 1,-1-1-1,0 1 0,0-1 0,0 1 1,0 0-5,-1 2 0,1 0 0,-1 0 0,1 0 0,0 1 0,-1 0 0,2 1 0,-1 2 0,1-1 0,-1 1 0,1 0 0,-1 0 0,0 1 0,0 0 0,-1 0 0,1 0 0,-1 1 0,1-1 0,-1 2 0,1-1 0,0 1 0,-1 0 0,1 0 0,0 0-11,-1 2 0,1-1 0,0 1 1,0 0-1,-1 1 0,0 2 0,-2-8 1,0 3-1,0 0 0,-1 2 0,0 0 1,-5-16-1,0 2 0,-1 1 0,-1 3 1,2 10-1,-1 1 0,0 2 0,-2 3-47,-6-15 1,-2 3 0,0 5-1,2 11 1,0 4 0,-3 6-1,-14-6 1,-4 9 0,5 12-1,-1 5 110,4 13 1,0 5-1,-34-9 1,-2 20 0,-3 10 128,-5 10 0,41 10 1,-1 7-1,-10 10 1,1 6-1,-3 12 1,2 6-130,-4 9 0,3 8 0,18-15 1,2 5-1,2 4 0,-1 9 1,3 5-1,2 3 0,7-15 0,2 3 1,0 1-1,0 1-19,0 6 0,0 1 0,1 2 0,2 2 0,-1 6 1,1 2-1,1 2 0,0 2 0,3-14 0,0 1 0,1 1 1,0 0-1,-1 2 0,0 3 0,-1 0 0,1 1 1,-1 1-1,0 1 11,2-12 1,0 1 0,0 1 0,0 0-1,0 0 1,1-1 0,-2 15 0,0 0-1,2 0 1,-1 0 0,1 2 0,2-14 0,-1 2-1,2-1 1,-1 1 0,1 0 0,0 0-1,2-1 1,0 0 0,0 0 0,1 0 0,0 0-1,0 1 34,0-1 0,1 1 0,-1 0 0,1 0 0,1 0 0,0 0 1,1 2-1,0 0 0,0 1 0,1-1 0,0 1 0,1 0 0,-1 0 1,1 1-1,0 0 0,0 0 0,1 0 0,0-1 0,0 0 1,1 0-1,1 1 0,-1-2 0,1 1 0,0-1 3,0-1 1,0-1 0,0 0 0,1 0 0,0-1 0,0 1 0,2 0 0,-1-1 0,1 1 0,0-1 0,1 1 0,0-1 0,0 2 0,0 0 0,1 1 0,0-1 0,0 0 0,1 1 0,0-1 0,0 0 0,2 0 0,-1 0 0,1 1 0,0-1-1,1 0 0,0 1 1,0 0-1,1-1 1,0 0-1,-1-1 1,2 12-1,0-1 1,-1-1-1,2 0 1,-1-2-1,2-2 0,-1-1 1,2-1-1,-1 0 1,1-1-1,-1-3 1,1 0-1,0-1 1,0 0-1,1-1-10,0-1 0,0-1 0,0 0 0,1-1 0,1 0 0,3 17 0,1-1 0,0 0 0,1-2 0,0-1 0,1-1 0,0-1 0,1-1 0,-2-4 0,0-1 0,0 0 0,1-3-46,-1-6 1,-1-1 0,1-1-1,0-1 1,4 22 0,-1-1 0,2-3-1,0-8 1,2-3 0,1-1 0,-1-2-1,2-2 1,2-2 7,1-4 0,1-2 0,2-3 0,16 20 1,4-4-1,5-5 0,3-4 0,-3-4 1,1-2 90,-3-5 0,0-4 0,-2-6 0,1-6 0,-2-10 0,1-4 0,0-4 0,1-4-163,2-2 1,1-4 0,4-4 0,3-5-1,3-4 1,1-5 0,-2-2 0,0-3 29,1-4 0,-4-5 0,-11-6 0,-4-5 0,-2-8 0,-2-4 0,-2-7 0,-2-5 25,0-8 0,0-4 0,5-6 1,0-4-1,-1-9 0,-1-3 1,-2-2-1,-2-1 23,-3-2 1,-3-2 0,-1-2 0,-4-4 0,-11 27 0,-2-1 0,-1-1-1,-2-2 1,-1-1 0,-1 0 74,-2-2 1,-1-1 0,-1-1-1,-2-1 1,0 0 0,-2-1-1,0-3 1,-1-1 0,-1 0 0,-1-1-1,-1 0 1,-2-1-93,0-1 1,-2 0 0,-1-2 0,-2-8 0,-3-1 0,-1-1 0,0 22-1,-1 0 1,-2-1 0,0-1 0,-1-3 0,-2 0 0,0-1 0,-2-1-1,-2-1 0,-1 0 1,-2 0-1,0-1 0,-1-1 1,-2 1-1,-1-2 0,0 1 1,-3-5-1,-2-1 0,-1 0 1,1-1-1,-1 0 0,-1 0 1,0 0-1,0 0-33,0 1 1,0-1 0,0 1 0,0 0-1,-1 0 1,1 1 0,-1 1 0,2 0 0,1 7-1,2 0 1,-1 1 0,-1 1 0,0 1 0,-1 0-1,-1 1 1,-1 1-23,0 2 1,-1 1-1,-1 1 1,0 2-1,-8-15 1,-1 3-1,-1 4 1,2 11-1,-1 3 1,1 4-1,-13-12 1,1 9 177,10 19 0,-1 7 0,-33-13 1,12 38-1,1 7 92,-1 6 1,-2 27-1,-6 20 1,36-10 0,0 5-186,-1 8 1,2 5-1,-4 12 1,3 8 0,5 13-1,5 6 1,11-24 0,3 2-1,1 2-58,1 8 0,2 2 0,3 2 0,2 10 1,2 2-1,2 3 0,0-18 0,2 2 1,0 1-1,1 1 0,0 3 0,2 1 1,0 0-1,1 1-5,1 3 0,1 1 0,1 1 1,2-1-1,0-14 0,2-1 0,1 2 1,2-1-1,0-1 0,1 1 0,2-2 1,1 1-1,0 1 0,2 0 0,0 3 1,2 2-1,0 0 0,1 0 0,0 0 51,2 4 1,1-1 0,0 1-1,1 0 1,-1 0 0,1 3-1,-1-1 1,0 1 0,1 0-1,0 0 1,2 2 0,1-1-1,0 1 1,1-1 0,0 0-1,-1-3 1,0 0 0,0-1 0,1 0-1,1-1 50,-1-1 0,1-1 0,1 0 0,0-1 0,1 0 0,1 0 1,1 0-1,0-1 0,2 0 0,0-1 0,1 0 0,0-1 0,2 0 1,0-1-1,-1 0 0,1-1 0,-1-1 0,1 0 0,0-1 1,0 0 4,-2-2 1,0-1-1,1 0 1,0 0 0,2-2-1,1-2 1,1-1-1,1 0 1,1-2 0,-1-1-1,10 10 1,0-1-1,0-2 1,0 0 0,0-2-1,0 0 1,0 0 0,0-2 15,-3-3 0,0-1 0,0-2 0,1 0 1,0-5-1,1-1 0,0-2 0,0-1 0,14 12 1,1-3-1,0-2 0,0-5 0,1-1 1,0-4-25,-1-2 0,1-3 0,0-3 1,-7-5-1,-1-2 0,1-3 1,-1-4-1,0-2 0,0-3 0,29 7 1,1-6 42,-2-6 0,0-5 0,-3-4 0,-2-7 0,-11-9 0,-3-5 0,-4-5 0,-4-5-151,-2-5 1,-2-5 0,2-9-1,-2-5 1,1-10 0,-3-5-1,0-5 1,-4-3 31,1-5 0,-3-3 1,-4-1-1,-4-1 1,-3-10-1,-3-2 1,-2-1-1,-3-1 15,-3-1 1,-3-1 0,-10 27 0,-1-1 0,-3-1 0,-4 2 0,-2-1-1,-2 0 1,1-4 0,-2 0 0,0-1-68,-1-1 0,0-2 0,-1 0 0,0-3 0,-2 0 0,-1-2 0,0-1 0,-2-2 0,-2 2 0,-2 1 0,-2 2 0,-1 0 0,-2 0 0,-2 1 0,-2 1 0,-3 3 0,-3 0 0,-1 1 0,-3-4 0,-3 0 0,-1 2 0,0 4 0,-3 1 0,0 2-28,-1 5 1,-1 0 0,-1 3 0,-16-20-1,-2 5 1,4 18 0,1 5 0,6 7-1,2 5 437,-27-16 1,12 19 0,13 26-147,0 18 1,2 22 0,3 28-1,8 4-199,7 9 1,0 14 0,17 5 0,6-37 0,2 2-11,0 7 1,5 2-1,5 8 1,5 3 0,5 12-1,5 2 1,3 3-1,1 2 24,-8-30 1,1 1-1,1 1 1,3 5-1,1 0 1,2 0 0,4 6-1,2 0 1,3 0-1,5 6 1,4 0 0,3-1 28,-8-16 1,1-1-1,2 1 1,1-2 0,1 1-1,2 0 1,0-1-1,1-2 1,0-2 0,1-1-1,0 0 1,1-1-1,-1 0 1,2-1 0,-1 0-1,2-1 23,2 0 0,0-1 0,1-2 0,0-1 1,13 9-1,-1-2 0,3-4 0,2-2 1,2-3-1,-1-2 0,-3-4 0,-2-3 1,2-1 32,-3-2 1,1-3 0,1 0 0,3 0 0,2-1 0,0-3 0,2-1 0,1-1 0,0-2 0,-1-1 0,1-2 0,-1-2-37,0-2 1,0-2 0,0-3 0,0-1-1,0-2 1,1-3 0,4-2 0,0-2-1,0-2 1,0 1 0,-1-2 0,1 0-98,-1 0 0,0-1 1,0-2-1,-3-2 1,-1-2-1,1-2 1,3 0-1,0-2 1,-1-2-1,-3-3 1,-2-2-1,-1-2 35,-4-1 1,0-2 0,0-2-1,3 0 1,1-2 0,-1-2 0,0-3-1,-2-2 1,0-1 0,-2 1-1,-1-1 1,-2 0 34,-5 2 1,-1-1 0,-1 0 0,24-18 0,-2-1-1,-3 2 1,0 1 0,1-1 0,0 0-21,4-1 1,-2-1 0,-12 4-1,-2-1 1,-4-2 0,-3-3-1,-10 3 1,-4-3-73,-7 2 1,-3 0 0,-4 3 0,-3 0 0,-1 0 0,0 1 0,-2 3 0,-1 0-102,16-39 1,-7 13 0,-15 0 0,-5 7 540,-7 1 1,-16 6-599,-7 4 477,-5 14 1,8 43 0,7 25 0,12 18-211,16 15 0,12 7 0,-9-26 1,3 2-1,4 1 0,2-1-27,4 2 0,2 2 1,4 3-1,0 2 0,4 5 1,0 2-1,4 4 0,2-1 18,2 1 0,4-2 0,6-1 0,4-3 1,-19-18-1,1 0 0,2 0 0,3-1 1,2 0-1,0-1 12,4 1 0,1-2 0,0-1 0,-2-2 0,0-2 0,1-1 0,0-1 0,0-1 0,1-1 0,1-1 0,1-2 0,1 0-63,4 0 0,1-1 1,0-2-1,-1 0 1,-1-2-1,2-2 0,2-2 1,0-2-1,1 0 1,-1-2-1,0 0 0,0-2 84,2-1 1,0 0-1,0-3 1,-4-1-1,0-3 1,-1 0-1,2-1 1,-1-1-1,1-2 1,-1 0-1,1-2 1,0-1-39,3-1 1,2 0-1,-2-3 1,-5-1-1,0-1 1,0-1-1,1-1 1,0-1 0,-1-1-1,-5 0 1,-1-1-1,-1-1-36,30-12 0,1-1 0,-31 7 0,0 0 0,0 0 1,2-1-1,0-1 0,0 0 0,28-10 0,-2 1-108,-11 2 0,-1 0 0,-2-3 0,0 1 0,-2 2 0,1 2 0,4-2 0,-1 0 6,2-1 0,-3 1 0,-13 6 0,-3-2 0,-7 0 0,-1 0 0,-7 2 0,0 0-6,-4 2 0,0-1 0,0-1 0,0 0 0,0 0 0,0 1 0,1-2 0,-1 2-123,45-20 0,-7 3 0,-5-3 0,-6 3 358,-7 3 0,-4 19 0,1 3 0,1 10-72,7 5 1,21 23 0,-35-6-1,3 3 1,7 7 0,1 4 52,6 4 0,2 3 1,2 1-1,1 2 0,4 5 1,-1 1-1,4 0 1,1 1-39,-27-15 0,1 0 1,2-1-1,2 1 1,2 0-1,-1-1 1,-1-2-1,1 0 1,-1 0-1,1 0 1,1 0-1,-1 0-24,0 1 0,-1-1 0,3 0 1,5-1-1,2 0 0,0-2 0,3-1 1,0 0-1,0-3 0,-2-2 0,1-2 1,-1-1 6,-3-3 0,-1 0 0,1-3 0,3 0 0,0-2 0,1-1 0,1-3 0,1-1 0,0-1 0,1-1 0,0-1 0,-1 0-23,-2 0 1,-1 0-1,0-3 1,2-4-1,0-2 1,0-1-1,-7-1 1,0-1-1,0-2 1,3-1-1,0-1 1,-1-1-19,1-1 0,0-2 0,0-1 0,-2-2 0,1-1 0,-2-3 0,-2-1 0,0-2 0,-1 0 0,0-1 0,0 0 0,0-1-19,-1 0 1,-1 1 0,-1-2 0,-2-1 0,-2-1 0,-1 0 0,27-17 0,-2-1 0,2 1 0,-1 0-56,-27 17 1,-1-1 0,1 1 0,28-17 0,-1-1 0,-10 3 0,-2-1 0,-5-2 0,-4-1-47,-5 0 0,-2 1 0,2 1 0,0 2 0,-5 7 0,0 2 0,-2 4 0,1 2-18,-2 4 1,1 3-1,0 3 1,1 1-1,-5 2 1,-1 2-1,41-9-38,-10 9 1,-15 8-1,-3 15 1,5 10 184,8 15 1,-28-9 0,3 1 0,6 4 0,2 3 0,4 4 0,0 2 45,4 3 0,-2 4 1,-3 5-1,0 4 0,1 2 1,0 2-1,-3 1 0,-1 1-103,-4-1 1,1 0-1,3-2 1,1-5-1,-2-8 1,3-4-1,5-3 1,2-3 51,4 0 1,2-4 0,0-4-1,1-3 1,0-5 0,-1-3 0,-5-2-1,-1-2-7,-3-3 1,1-3 0,4-1 0,1-2-1,8-2 1,1-4 0,3-3 0,1-5 0,2-5 1,-1-3 0,-5 0 0,-3-4 0,-2-4 0,-1-3 0,3-2 0,0-1 6,2-1 1,1-1 0,5-5 0,-1-3 0,-2-2 0,-3-2 0,-4 1 0,-3 0-22,-5 0 1,-3-1 0,-3 2 0,0 1-1,-1 2 1,1 1 0,1 0 0,0 0-73,1-1 0,0 2 1,0 2-1,-2 1 1,-5 1-1,-3 0 1,-5 1-1,-2 0 197,-7 3 1,-2-1 0,24-38-1,-16 7-410,-4 11 0,-3 26 0,-7 21 485,2 20 0,0 15 1,-5 26-1,2 9-18,4 15 0,9 10 0,-3 6 0,-15-45 1,1 0-64,3 3 1,1 0 0,1 3 0,2 2-1,4 4 1,2 1 0,0 3 0,1-1-59,0 2 0,1 0 1,1-5-1,0-1 1,-3-1-1,1-1 1,0-7-1,1-1 0,-3-3 0,2-3 0,3-9 0,1-4 0,0 1 0,3-3 0,3-5 1,1-4-41,4-3 0,2-3 1,2 0-1,1-4 1,1-6-1,1-2 1,1 0-1,-2-1-25,-2 0 0,-1-3 0,-3-5 1,-2-3-1,-3-4 0,-1-4 1,3-1-1,0-3 14,3-5 1,1 0-1,3-1 1,-1-1-1,0-8 1,0-3-1,-1 1 1,0-1-8,0 0 0,-3-2 0,-6-5 0,-2-3 0,0 0 0,-1-2 0,-3 0 0,-2 0-22,-3 3 1,-3 1 0,-8 3 0,-1 1 0,1 1 0,-1-1 0,0 0 0,-1-1-19,1-1 0,-2 0 1,-2-1-1,-3 0 1,10-46-1,-10-1 139,-5 1 1,-2 3 0,-8 6 0,0 4-183,0 8 1,0 7 0,-3 8-136,-4 7 247,4 16 1,6 24 0,19 23 0,16 15 20,12 13 1,15 7 0,13 8 0,-37-25 0,1 1-9,4 0 0,1 0 0,-4 2 0,1-2 0,3-4 0,-1-2 0,39 17-20,1-5 0,-38-22 0,1-3 0,4-3 0,0-2 0,2 0 0,0-2-32,2-3 1,-1-3-1,0-5 1,-2-4 0,0-6-1,-2-4 1,-2-3 0,0-3 48,1-4 0,-2-3 0,-6-7 0,-3-4 0,2-7 1,-1-2-1,-3-5 0,-1-3-65,1-7 1,-1-3 0,0-2 0,-1-3 0,4-10 0,0-2 0,-13 29 0,-1-1-1,-1-1 48,0 0 1,-1 0 0,0-1-1,-1-3 1,0-1 0,-1 0 0,-1-3-1,-1 0 1,-1-1 0,-1 1-1,0-1 1,-2 0-89,1-2 0,-1 1 0,-1-1 0,-2 0 0,-2 0 0,0-1 0,0-1 0,-1 0 0,-1 0 0,0-2 0,-1 0 0,0 0 23,0-1 1,0-2 0,-1 1 0,-1-4 0,-2 1 0,1-1 0,-1-2 0,1 0 0,-1-1-1,-1 0 1,1-1 0,-1 0 2,-2 2 0,1 0 0,0 0 0,1 1 0,0 0 0,1 1 0,-2 3 0,1 0 0,-1 0 1,0 3-1,0 1 0,-1 1-14,0 5 1,0 0 0,0 3 0,-1-20 0,0 5-1,0 13 1,0 5 0,-1 10 0,-1 4 203,-5-29 682,4 15-680,-17 40 0,20 25-170,0 30 0,28 8 1,17-1-1,2-7 158,1-5 0,10-12 1,9-6-1,11-7-109,2-7 1,8-18 0,-5-23-1,-39 17 1,0-3 36,2-4 1,-2-4-1,1-10 1,-2-4-1,-1-4 1,-1-3-1,-2-6 1,-1-2 23,1-7 1,0-2 0,4-8 0,2-3 0,-12 26 0,1-1 0,-1-1 0,1 0-1,-1-1 1,1 0-54,-1 1 0,1-1 0,-1 0 0,0-1 0,-1-1 1,-2 1-1,-2 3 0,-1 2 0,-2-2 0,-1 0 0,-1-1 1,-2 0-61,-1-1 0,-2 1 0,-1-2 0,0-3 0,-1-2 0,-1 0 0,0-1 0,-1-1 1,0 1-1,-2-1 0,0 0 0,-1 0-40,-3 0 1,-1 0 0,0 0 0,1-3-1,-1 1 1,-2-1 0,-1-2 0,-2 0 0,0-1-1,0 0 1,0-1 0,-1 0-11,0 0 1,1 0-1,-3 1 1,-1 3 0,-1 1-1,-2 2 1,1 5-1,-2 2 1,-1 0 0,-6-29-1,-2 1 39,-2 5 1,-3 3 0,-2 9 0,-1 5-1,-2 10 1,-3 4 0,-1 9 0,-2 4 139,-1 6 1,-2 4 0,-41-20 0,-3 10 0,1 13 152,-1 10 1,3 8 0,9 17 0,6 2 245,8 6 1,6 7-510,9 15-416,14-5 0,26 18 341,19-6 1,19 1-1,14-8 1,2-15 121,6-10 0,2-18 0,6-12 1,1-20 84,3-20 1,-36 23-1,-2-4 1,-3-7-1,-3-4 1,0-4 0,-2-4-29,-1-5 0,-3-2 0,-2-9 0,-4-2 0,-2-2 0,-3-3 0,-5 0 0,-3-2 4,-3 0 0,-1 0 1,-3 2-1,-1 0 0,-1-2 1,-1 0-1,-4-5 0,-2-1-93,2 30 0,-2 0 0,0 0 0,0-2 0,-2 1 0,-1-1 0,-2-1 0,-1 1 0,0-1 0,-1-2 0,-1-1 0,0-1-79,-1-4 0,-1-1 0,-1 0 0,-2 4 0,-2 1 0,0-1 0,-1-2 0,-1-2 0,0 2 0,-1 2 0,0 1 0,-1 1-8,-2 2 1,0 1-1,0 0 1,-1 0 0,0 1-1,0 0 1,3 2 0,-1 2-1,2 1 1,-13-26-1,1 4-74,6 11 0,1 6 0,4 15 0,2 5 0,-13-27 0,5 17 132,3 11 1,-1 11 481,3 6-461,15 15 0,0 3-101,30 4 1,12-9 0,26-16 356,7-4 1,1-14 0,1 9 0,6-11-148,2-5 1,-5-4-1,-26 25 1,0-2-1,0-3 1,0-3-46,3-5 0,-1-3 1,-1-4-1,-3-4 0,1-10 1,-3-4-1,-2-3 0,-3-4-37,-3-6 1,-1-2 0,-10 24-1,0 0 1,-1-3 0,0-5-1,0-2 1,-2-2 0,0-4-1,-1-2 1,-2-1-83,-1-1 1,-2-1-1,-1-1 1,2 2-1,-1-1 1,-1 0-1,-3-3 1,-1 1-1,0-1 1,0-1-1,0-1 1,-1-1-17,1-1 0,-1 0 0,-1 1 0,-3 5 0,0 0 0,-1 1 0,-1 1 0,-1 1 0,-1 0 0,-1 5 0,-1 1 0,-2 0-8,0 2 1,-1 1-1,-2 1 1,-2 5 0,-2 2-1,-1 0 1,1 3 0,-1 0-1,-2 2 1,-9-25-1,-2 3-33,-2 8 0,0 3 0,3 6 0,-3 3 0,-6 11 0,-3 3 0,2 2 0,-1 0 238,2 2 1,0 1 0,2 10 0,1 2 0,-23-23 0,7 11 640,5 9-757,13 9-667,3-4 797,19 9 0,16-12 0,19-10-282,13-13 0,8-7 0,2-5 0,0-8 142,-22 33 0,-1 0 0,1-1 0,-1-1 0,1-6 0,0-2 1,-1-4-1,-2-2 38,-1-8 1,0-3-1,2-3 1,-2-3-1,-4-10 1,-2-2-1,-2-1 1,-2-1 94,-3 1 1,-2-1 0,-3-1 0,-2 0 0,-3 1 0,-2-1 0,-4-2 0,-3-1-73,-3-1 1,-3 1 0,-6 6 0,-3 2 0,-1-1 0,-2 0-1,-1 2 1,-1 1-43,0 0 1,-2 1-1,-2 2 1,-1 1-1,1 0 1,-1 3-1,1 9 1,-2 2-14,1 7 1,-1 2 0,2 4-1,-2 5 1,-4 6 0,-4 5 0,-2 2-1,-2 4-9,-2 3 0,-2 4 0,-1 7 0,-1 6 0,2 7 0,0 4 0,2 2 0,0 3 15,-44 12 1,46-4 0,1 5 0,0 9 0,0 3 0,-1 2 0,-1 0-41,-1 2 0,-2 1 1,-4 5-1,-2 0 1,-3 0-1,0 1 1,0 1-1,0 1-19,3 1 1,2 1 0,3-4 0,4 0 0,9-2 0,3 1 0,1-3 0,0 0 78,0-1 1,1 0 0,0 0 0,0 0 0,-1-2 0,1 1 0,-28 27 234,9-7 0,4-18-68,8-13 0,10-7 1,7-22-93,11-18 1,4-13 0,8-9-1,-5-6-11,-3-7 1,6-8 0,-8-7-1,-5-8-34,-8-5 0,1-5 1,8 45-1,-2-1 0,-3-5 1,0 0-68,-4-5 1,-2 0 0,-4-2 0,-2-1-1,-4-4 1,-3 2 0,-6 0 0,-5 2-39,-5 0 1,-5 1-1,-6 0 1,-5 2-1,20 20 1,-1 2-1,-1 0 1,-26-18-1,0 2 3,4 3 1,-2 2-1,-6 3 1,-2 5-1,4 9 1,-3 4-1,-5 4 1,-2 4 25,-1 4 1,-1 5-1,1 1 1,1 5-1,4 5 1,-1 3-1,-1 3 1,-2 4 71,-3 5 0,1 5 1,1 4-1,1 5 0,32-6 1,0 3-1,1 0 1,0 1-1,1 2 0,1 0 1,-1 1 1,1 1 0,0 0 0,-26 18 0,2 1 0,1-3 0,3 1 0,3 3 0,3 2-10,5 0 1,3 2 0,6 0 0,4 1 0,7-1-1,3 1 1,2-1 0,3 1-9,3 0 0,1-1 0,1-9 0,1-2 0,3-3 0,-1-1 71,-27 32-513,5-5 279,20-21 1,7-19 88,5-36 0,-4-29 1,-18-29-1,0-1 60,-1-6 1,23 29 0,-1-2 0,-1 1 0,0-1 0,-3-1 0,0-1 88,1-2 0,-3 0 1,-8 2-1,-4 1 1,-7-5-1,-3 1 1,-4 0-1,-3 1-199,-4 2 0,-2 1 0,-5 0 0,-1 1 1,-1 0-1,-1-1 0,-2-1 0,0-1 33,-5-4 1,-1 0 0,23 19 0,-1 1 0,-2 0 0,-3 0 0,0 1 0,-1 2 0,1 0 0,-1 2 0,1 0-11,1 2 1,1 1 0,-1 1 0,-2 3 0,0 2 0,-1 1 0,0 3 0,0 0 0,0 3 0,-1 2 0,0 1 0,0 3 50,-30-1 0,1 4 0,7 6 1,3 4-1,1 2 0,1 4 1,0 5-1,0 2 97,-3 3 0,1 4 0,6 5 0,2 4 1,4 4-1,3 5 0,6 1 0,4 3 34,7 3 1,3 2 0,3 0 0,1 2 0,2 0 0,2 1 0,1-2 0,1 0 18,3-2 1,1 0-1,5-6 1,1-2-1,-26 36 1,-1-1-291,0 0 1,16-7 0,-1 0-1,8-11-17,7-9 0,3-13 169,3-2 1,-11-13 139,-5-3 1,3-11 0,-5-22 0,-7-11 1,-1-11-1,-15-14 1,-5-4-88,-4-1 0,26 20 0,-1-1 0,0 0 0,-1 0 0,-5-4 0,-2-1-33,-6-2 0,-1 0 0,2 3 1,0 1-1,-2-3 0,1 0 0,-3 1 1,0-1-66,-6-3 1,-3 1 0,-11-3 0,-3 0-1,23 14 1,-2 0 0,1 0 0,-1 0-1,-1 1 1,1 0-20,2 1 1,0 1-1,-1-1 1,-2-1-1,0 0 1,-2 2-1,-4 2 1,-2 2-1,0 1 1,-2 0-1,0 2 1,0 2-21,0 0 1,0 1-1,0 4 1,7 5 0,-1 2-1,2 2 1,1 0 0,0 1-1,1 3 1,-33 5-1,2 5 155,0 5 1,2 5-1,5 2 1,2 6 0,6 8-1,3 6 1,1 2 0,2 2 28,1 4 1,2 3 0,4 5 0,2 2-1,-1 1 1,2 1 0,6 0 0,2 1-84,3 2 1,4 1 0,10-5 0,4 1 0,5-2 0,3 0 0,2-3-1,1-1-44,1-3 0,-1-1 0,0-1 1,-1-2-1,3-4 0,0-2 1,-28 37-80,3-12 0,5-10 1,2-10 75,-2 4 1,13-22 362,-13 0 1,12-20 0,-5-5-236,-2-10 0,5-17 1,-3-16-1,1-4 153,2-4 1,-10-6 0,2-3 0,-10-6-128,-4-9 0,24 33 0,-2-1 0,-4-5 0,-2 1 0,-2 0 1,-2 1-147,-4-2 0,-3 1 1,-2-2-1,-2 0 0,-4-1 1,-3 0-1,-2-1 0,-3 1-82,-1 0 1,-2 0 0,-7 0 0,-2 2-1,-3 1 1,-2 1 0,23 15 0,-2 1-1,-1 1 28,-2 0 0,-2 0 0,0 2 0,-4 0 0,0 1 0,0 1 0,2 1 0,0 2 0,0 1 0,0 2 0,-1 2 0,-1 2 21,0 2 1,0 1-1,-1 2 1,0 2-1,-1 1 1,1 2-1,-3 3 1,0 2-1,0 2 1,-2 3-1,1 0 1,-1 3-22,-1 1 0,-1 2 0,1 2 0,2 2 0,0 3 0,1 1 0,3 3 0,1 1 0,-1 0 0,-1 2 0,0 0 0,0 0 152,-2 2 0,-1 0 1,2 2-1,0 2 1,0 2-1,2 1 1,5 2-1,1 2 0,2 1 1,4 0-1,1 1 1,1 2 10,1-1 1,1 2 0,2 0 0,2 0 0,0 1 0,1 0 0,-1 1 0,0 2 0,2-1 0,3-2 0,2 0 0,2 1-40,-13 22 0,3 1 0,8-5 0,4 0 0,10-5 1,3-1-1,1-1 0,-2-1 20,0-4 1,0-2 0,3-7 0,0-4 0,-22 25-90,10-13-323,-3-7 1,16-21 433,-11-19 1,3-21 0,-5-34 0,2-6-172,-2-7 1,-5-8-1,-8-10 1,25 35-1,-1-1 113,0-4 0,0 0 1,-4-1-1,-2 0 0,2 4 1,-1 0-1,-6 0 0,-3 0 96,-3-1 1,-3 2 0,-7-2 0,-4 1 0,-6 1 0,-3 1 0,-4-1 0,-2 2-70,-2 1 1,-2-1-1,0 2 1,-2-2-1,-5-5 1,-1-2-1,24 16 1,-2 0-1,0-1-135,-6-1 0,-1 0 0,-1 0 0,0-1 0,-1 0 0,0 2 0,1 3 0,0 1 0,-1 1 0,-2-1 0,0 1 0,-1 0 0,-2 1 0,0 1 0,-1 0 0,-2-2 0,0 1 0,0 2 0,3 2 0,-1 3 0,1 1 0,3 1 0,2 3 0,-2 0-8,0 3 1,0 1-1,0 2 1,4 4 0,0 2-1,0 2 1,0 1 0,0 1-1,1 3 1,-28 6-1,2 5-33,2 5 0,2 5 0,-1 1 0,2 5 0,4 3 0,1 4 0,4-1 0,3 3 171,7 1 1,3 3 0,1 3-1,2 3 1,6 1 0,2 1 0,0 0-1,0 0-2,1 3 1,1 0 0,4-2 0,3-1 0,2 0 0,3 1 0,5-2 0,2 0 64,6-2 0,4 0 1,-12 34-1,12-6 0,8-6 220,5-3 1,10-9-483,-2-5 642,4-26 0,3-19-493,0-31 1,-2-19 0,-6-16 0,-9-2 72,-11 0 0,-10-3 1,-17-10-1,-12 0 4,28 40 1,-3 1 0,-5-2 0,-4 1 0,-3 3-1,-2 2 1,-5-2 0,-3 0-69,-7-1 0,-1 1 0,-1 2 0,0-1 0,-4-2 0,-1 2 0,-6 1 0,-3 3-84,-8 0 0,-3 2 0,28 8 1,-1 0-1,-1 0 0,-4 0 0,-1 0 1,-1 0-1,0 0 0,-1 1 0,0 0-5,0 1 0,0 1 0,-1 0 0,1 1 0,-1 0 0,1 3 0,-1 1 0,-1 2 0,1 2 0,1-1 0,-1 2 0,1 0-8,-3 0 1,1 0-1,1 4 1,7 3 0,1 3-1,1 1 1,-1 2 0,0 1-1,3 3 1,-26 11-1,4 5 66,5 4 0,2 3 0,-5 5 0,2 4 0,2 5 0,2 2 0,2 0 0,4 2 81,7 0 1,5 1-1,6-2 1,5 0-1,11-1 1,3 0 0,1-1-1,0 0-22,-1 0 1,2 1-1,7-3 1,2-1 0,-1 0-1,3 0 1,4-1 0,3 0-70,4 0 1,2 0 0,-9 41 0,8-12-1,8-6-126,4-6 0,6-14 1,2 1-1,7-8 163,8-7 0,-7 4 31,17-4 457,-10-5 1,-2-6-247,-26-19 1,-25-11 0,-27-19 0,-8-3-50,-7-6 1,-8 6-1,-12-5 1,45 17 0,0 1-178,-1 0 1,-1 2 0,-6 1 0,-2 3 0,-8-1-1,-2 1 1,-8 1 0,-2 0-143,-8 2 0,-2 1 0,0 2 0,0 3 0,-5 2 0,-1 5 0,0 4 0,-1 4 41,29-4 0,0 2 0,1 2 0,-1 3 0,0 2 0,0 3 0,-1 3 0,0 2 0,2 2 0,2 2 0,1 3 0,2 2 14,3 2 0,1 2 0,2 3 1,1 0-1,0 3 0,2 1 0,0 3 1,0 2-1,1 2 0,0 1 1,1 1-1,1 1-14,1 2 0,1 1 0,2 2 0,3 3 0,2 1 0,2 2 0,5 0 0,2 1 0,0 0 0,1 2 0,1 0 0,1 1 76,1 1 0,0 1 0,1 0 0,1 1 1,-1-1-1,3 1 0,1 0 0,1 1 1,1-1-1,1-2 0,1-1 0,1-1 25,1-1 1,2-1-1,2 1 1,2 1-1,3 0 1,2 1-1,1 2 1,3 1-1,1 0 1,0-1 0,1-1-1,1 1-88,0-2 1,2 0-1,1 0 1,1 1-1,3-1 1,1-1-1,2-4 1,2-2-1,1 0 1,-1-3 0,2 0-1,-1 0 102,9 26 0,0-1 0,-1-3 0,1-1 0,-1-7 0,1-2 0,0-4 0,1-2-15,2-5 0,1-1 1,-4-8-1,2-3 1,1-7-1,0-1 1,20 36-10,-9-16 0,3-9 0,-5-13 343,8 0 0,-10-10-556,12-4 695,-25-16 1,-5 0-247,-30 0 1,-10-5 0,-23 17 0,-4 3-304,-9 3 1,-16 7-1,30-14 1,-2 1 0,-7 3-1,-3 0-62,-7 2 0,-1 1 0,-7 9 0,0 4 0,3 3 0,2 5 1,1 6-1,3 5 39,1 7 1,5 7 0,21-18 0,3 4 0,2 2 0,0 5 0,1 2 0,2 1 0,0 2 0,2 2 0,1 0 45,0 4 1,2 0-1,2 2 1,0 5 0,3 3-1,0 0 1,5-19-1,0 0 1,1 1 0,0 0-1,0 2 1,1-1-1,0 1 1,0-1-42,2 2 0,-1 0 1,2 0-1,1-1 0,-1 24 1,1-2-1,3 0 1,2-5-1,1 0 0,2-1 1,1 0-1,1-1 0,1 1 78,1 0 1,2 0 0,2 0 0,0-2 0,2-1 0,2-1 0,4-4 0,2-1 0,2-2 0,-2-4 0,2-1 0,0-1 33,0-2 0,0-2 0,0 0 0,1-2 0,0-2 0,1 0 0,1-4 0,2 0 0,0-2 0,12 28 0,1-1-111,0-3 0,1-2 0,-1-10 0,1-2 0,-4-8 0,0-3 1,0-5-1,2-2 7,0-3 0,3-4 1,4-5-1,2-4 1,4-2-1,2-4 1,-1-3-1,1-3-46,-1-1 1,0-2 0,40 12 0,-12-7 0,-8-8-302,-12-5 1,-15-8 828,-6 8 1,-17 3-266,3 12 1,-18 8 0,-5 12 95,-13 2 1,-17 1 0,-12-8 0,-16 5-108,-17 11 1,32-32-1,0 2 1,-3 8-1,0 2 1,-3 1 0,0 1-189,-4 5 0,0 2 1,-1 9-1,1 5 0,-1 5 1,5 5-1,3 7 0,4 4-30,5 4 1,4 5-1,12-27 1,3 1 0,2 2-1,1 5 1,3 1-1,1 2 1,0 3 0,1 2-1,1 1 113,0 4 1,0 2-1,2 0 1,1-1 0,3-1-1,-1 1 1,1 3-1,0 0 1,2 0 0,0 0-1,1 0 1,1 0-105,0-1 1,2 0 0,0 0 0,1 4 0,1 1 0,1-1 0,3 0 0,1-1 0,1 1 0,1-2 0,1 0-1,0-1 101,0-4 1,1-2-1,2 1 1,1-2-1,1 1 1,2-1 0,0-1-1,1 1 1,1-1-1,1-2 1,1 0 0,1 0-17,2-3 0,0 0 0,2-2 0,-1-3 0,2-3 0,0 0 0,0-3 0,1-1 0,1-1 0,-1-5 0,0 0 0,2-3-110,15 24 0,2-3 1,-2-3-1,-1-2 1,-5-5-1,-1-2 1,-4-2-1,-1 0-46,-5-5 1,0-2 0,-2-8 0,-3-2 0,17 40-351,-5-18 0,2-12 0,-10-13 0,-3-15 737,-11 0 1,-19-10 0,-25 15-398,-22 5 1,0-10-1,-15 15 1,2-2 60,-2 0 1,-8 14 0,28-25 0,0 2-1,0 3 1,2 3 31,1 3 1,1 2 0,3 3 0,4 4 0,5 10-1,5 4 1,4 8 0,5 3 26,2 9 0,6 3 0,8-22 0,3 2 0,3 1 0,4 9 0,2 2 0,3 0 0,4 2 0,2-1 0,2 1-40,3 2 1,3 0 0,0 1 0,1 2 0,0-1 0,0 1 0,3 1 0,0 0 0,1-1 0,-1-3 0,-1-1 0,0-2-11,-1-6 0,0-1 0,0-3 0,-1-6 0,0-2 0,2-1 0,0-1 0,1-2 0,2-1 0,2-2 0,3-2 0,3-2 0,3 0 0,3-2 0,1-2 0,0-2 0,2-3 0,1-2 0,2-2 0,2-3 0,1-1 0,0-1 0,1 0 0,1-2 82,3 1 0,0 0 0,2-2 0,-1-2 0,1-2 0,1 0 0,5 2 0,1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8:38.854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1996 24 11195,'-12'-23'327,"3"41"1,18 18 0,3 30-83,-1-10 1,5-6 0,-9-9 0,-1 2-1,3 4 1,-6-1 0,6 8 0,-2 2-1,-1 3 1,8 5 0,-7 3 0,-1 6-1,4-1 1,-6 1 0,7-8 0,1 3-1,-1-2 1,-6-5 0,1-5 0,-1-4 81,2-2 1,-5 0 0,5-3-83,-5 8 1,-2-6 0,0-1 0,0-5-1,0-3 1,0 1 0,0 0 0,0 0 81,0-1 1,-7 1 0,-2 0-1,-2-1 1,4 8 0,-7 2-1,-1 2 1,3-14 0,-1 5-22,-3 2 1,5-11 0,-3 9-258,-2 3 0,5-13 0,0 8 0,-1-2 27,1-1 1,4 3 0,-4 2 3,2 4 0,-5-4 1,5 5-21,-2-5 1,6-3 0,-4 1-52,0 0 1,5-7-38,-10 0 1,7 0-1,-6 6 1,6 1 27,-7 0 0,1 0 28,-8-1 1,1-6-13,0 0 0,-1 0 0,1 7-15,0-1 1,6-6 10,1 0 1,-6 0-1,-5 7 11,-1 0 0,11-7-4,-13 0 1,7-1-5,-14 8 0,7-2-17,-7-5 0,0 4-1,-7-4 0,3 4 0,1 3 27,3 0 1,7-5-12,-7 5 1,3-5 0,-6 14-5,4-1 1,10-12 0,-2 6-20,2 2 0,12-9-25,-16 12 1,9-8 9,-9 15 1,4-10 4,3 2 0,-7-4 25,-1-2 1,-5-7-6,5 0 1,-8 0-25,2 6 0,-4 8 17,-3-1 0,7 10 5,0-3 0,3-4 0,-6-2 4,3-6 0,10-1 3,-4 0 0,-1 6-2,2 1 1,-2 6-4,1-6 0,6 6 0,-5-7 0,4 10 0,3-3 0,6 5 0,1 2 0,1-2 0,-1-2-21,6-3 0,-2-9 0,2 3-39,2-5 1,3 4 0,2 3 15,0 2 1,0-14 0,0 5 9,0 3 0,-2-13 0,-3 8 2,-1-2 0,-1-1 0,7 3-15,0-1 0,0 3 34,0 5 0,0 2 1,0 4-1,0-6 0,0-6 1,7-1-1,-1 0 1,-1 0-3,-3-1 1,0 1 0,3 0-1,2-1 9,-3 1 1,5 0 0,-2 0 0,0-1-13,2 1 1,-5 0-1,8-1 1,-1 1 13,0 0 0,-4 0 0,7-1 1,-1 3-4,-1 5 1,6-5-1,-5 4 1,3-4 13,-2-2 1,4 0 0,-5-1 0,3 1-12,-2 0 1,4-7-1,-5 0 1,3 2-27,-2 2 0,4-4 0,-4 0-25,4 2 1,4 12 0,3 4 31,2 0 1,0-2 0,-8-10-1,-4 1 7,-1 0 1,-1-7-1,8 0 1,-3 2 20,-4 2 0,4-4 1,-5 2 4,5 7 1,3 0-3,-1 12 1,7-3-1,3 4-12,1-1 0,-10-8 1,3 5-20,1-2 0,-2-3 0,-7-6 0,-3 0-28,3-1 1,2 1-1,0 0 19,-4 0 1,13 8-1,-2 3 20,4 0 0,-4-6 27,-4-6 0,-6 6 2,13 15 1,-6-3 0,-1-3 0,-3-8-12,-5-4 0,3-2 1,-7 0-1,2-1-15,5 1 0,0 0 1,0 0-1,-3-1-55,3 1 1,2 0 0,3-1 40,-1 1 1,0 7 0,1-1 18,-1-2 1,5 5-1,-2-2 1,-5-3 6,0-2 1,0 2 0,2 5 3,1 4 1,-8-6 0,-1-14 0,-3 2-1,-5 2 1,7 5 0,1 2-7,-1 3 1,0-7 0,-4-5-2,7 7 0,-5-9 0,0 6 7,0-1 1,-7-1 0,7 5 15,0 5 0,-6-12 1,3 5-1,-3-3-5,-3 1 1,6 1 0,1 1-1,-2 0 8,-3-1 0,5 1 0,-1 0 1,-1 0-15,-3-1 1,5-6-1,0 0 1,-3 2 0,-1 3 1,3-5 0,1 0 23,-2 2 0,-3 2-21,-2 3 1,0 7-6,0-1 0,0 7 1,0-6-18,0-3 1,0 0-1,0 3 1,-2 2 0,-3 4 3,-2-7 0,-6 5 1,4 0-1,-3 0 1,6-9 0,-6-9 0,3 2 5,5 3 0,-5 2 0,0 2-3,-3 4 0,6-4 0,-8 7-2,-2 0 0,5-7 0,-3 4-12,-1-4 1,-4 0-40,-1 5 1,-9-5 13,-5 4 0,-5-4 0,-1-5-5,-1-4 1,9-2 0,1-5-6,-6 7 1,8-2 0,-14 2 15,4 2 1,-6-4 14,5 2 0,1-1 0,-4 8-11,7 0 1,11-7 0,-4 2 36,-1 7 0,8-9 6,-6 7 0,-1 2-30,2 4 0,-7 3-21,7-3 1,-9-4 0,6 5-22,5-5 0,-2-9 0,11 0 34,-8 2 0,-1 5 28,-9 6 1,0 5-27,-7 9 1,3-2 0,1-3-3,3-1 1,10-17 0,-6 5 11,1 2 1,11-4-1,-7 7-1,0-5 1,2-9-1,8-1 2,1 4 0,0 3 0,-4 6 3,5 1 1,-3-6 0,7-5-10,-2 7 1,4 0 0,-5 9 0,3-2 1,-4-3 0,6-6 0,0 0-22,-2-1 0,7-6 1,-7 0-19,0 2 0,4 12 38,-8 6 1,6-2 8,-7 3 0,8-10 0,-6 5-3,3-1 0,0-12 0,5 5-27,-3 4 1,0-1 6,7 16 1,0-7 0,0 7 0,-2-11-15,-5-7 1,5 0 0,-5 2 0,5 3 0,2-7 1,0-8 14,0 4 1,0 10 0,0 5 14,0 0 1,2 0 0,3-7 17,1 3 1,1-1 0,-7-6-1,0 0-5,0 0 0,7-1 0,0 1-34,-3 0 0,5 15 0,0 3 4,3-2 0,-6-3 0,6-9 22,-3 3 0,4-8 0,-6-6 3,-2 3 1,6 8 0,0 2-1,1-2 0,3 5 0,-6-2 0,0-3 2,0-2 1,5-2 0,-5-1 0,2 1 6,5 0 1,-4 0-1,-1-1-17,-2 1 0,11 6 1,-4 1 32,0-3 0,0 5 0,4 0-6,0 2 0,-1-7 0,-1 5-9,2 0 1,-11-8-1,11 6 1,-4-5-10,-4-2 0,6-1 1,-7 1-1,3 0-15,-1 0 1,-6-8-1,6 1 1,3 3 0,0 8 0,0 2 0,-5-1 4,-2-3 0,7-3 1,-5 3-1,1 2 9,-5 3 0,2 2 0,0-5 1,0 5-13,0 2 1,0-5-1,-5 5 1,3-2-6,-2-5 1,4 5-1,-3-2 1,-1-3-63,-3-2 1,5-3-1,2 3-45,2 5 0,-6-5 1,4 4-22,0-4 0,-4-2 0,6 0-192,-2 0 1,-2-5 110,-7 4 1,2-3-1,2 10-97,3-4 0,0-9 0,-7 0-164,0 2 0,2-4-492,5 2 492,-5 0 0,7-9 328,-9-19 0,-25-45 0,-13-33 0,-1-10 0,-1-1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35.43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1838 1 8887,'-9'10'1934,"2"-1"-1098,1 1 1,3-2 35,0 2 1,1-6 128,-1 6 1,1 0-64,-5 4 0,1 0-347,-4-1 0,-4-2 0,-3 0-53,-1-3 0,2 0 1,-1-4-248,0 1 1,-5 1 0,-1 1-1,2 0-32,0 1 1,5-4 0,-1 0-12,0 1 1,-5-1-345,0 2 0,-6-1 86,2-5 0,2 0 1,3-1-1,2-1 14,3-2 0,0-3 0,-4 1 0,1 0 38,-1-1 0,1 1 1,-1-3-1,0 1-24,1 2 1,0-1-1,2-1 1,1 0-7,-2 2 0,1-1 0,0-2 0,1 2-11,2 0 0,0 2 0,2-3 0,-1 2 25,1-2 1,0 3-1,-2-1-4,-5 2 0,1-3 0,-3 4-13,-1 1 1,3 1-1,3 1 1,-1 0-18,-2 0 0,0 3 1,-1 2-1,-1 0 47,-1 3 0,0 0 1,-3 2-11,1 0 1,2 1 0,5 1-1,2 1-23,1-1 0,0 2 1,2 0-1,-2 1-6,-2 2 1,4-1 0,-2 0-1,1 1-10,0 2 1,-3 0-1,2 0 1,0-2 3,0-1 0,-3 1 0,3 1 0,0 0 0,0-2 1,1 0-1,3 4 1,0-2-14,1-2 0,-1 4 1,0-2-1,1 4 25,3 0 1,-2 2 0,4 0 0,-1 1 15,1 2 1,-2-2-1,2 0 1,2-1-18,1-3 1,-2 1 0,0 0-1,0 1 8,2-2 0,1 1 0,0 0 0,0 2-4,0 1 0,0-4 0,0 3 0,0-1-14,0 0 0,0 4 0,1-2 0,2 0-5,0-2 0,3-2 1,-1 1-1,-1 1 2,0-1 0,4-2 1,-3 0-1,2-1-10,-1 1 0,1-3 0,3 2 0,0 1 15,-1 1 0,1 0 0,0-2 0,0 2-15,-1 2 0,1-3 0,0 3 1,0-2 16,-1-2 1,1 1 0,0-2 0,0 0-1,0-2 0,-1 0 1,1 4-1,0-1 3,0 1 1,-2-1 0,0 1 0,-2 0 0,2-1 1,0 2 0,-2 0 0,-1 2 1,-1-1 1,-2-1 0,4-1-1,-1 2 20,0 1 0,-2-4 0,1-2 0,-1 0 3,0 1 1,1 2-1,-3-2 1,1 0 27,1-2 0,0 3 1,-1 4-6,1 4 0,-2-4 1,2-4-1,-2 2-30,-1-1 1,0 1 0,0-2 0,0 1-26,0-1 1,0 1 0,0 0 0,0-1 1,0 1 0,0 0 0,0 2-36,0 1 0,0 1 5,0-2 1,0 2 0,0 2 15,0-3 1,0 1 0,-1-1 12,-2-1 0,1 6 1,-4 0 7,2-1 1,0-3 0,1-6 0,-1-2-4,-1 1 0,1-2 0,-1 2 1,0 0 0,-1 2 0,3-3 1,-3 0-1,1 0-2,0 0 1,1 2 0,-2-2-1,-1 3 0,2 0 0,-3-2 0,4-1 0,0 1 0,-1 2 0,-2 0 0,1 1 0,0-1-3,-1 1 1,2-4 0,-3 1 0,2-1-4,-2-1 0,-1 5 0,-1-3 4,1 1 1,-1 3 0,1-7 0,2 0 1,0 0 1,1 3-1,-4-3 1,0 0-1,0 0 0,4 3 1,-1-1-1,0 0-4,-2 0 1,2 1-1,1 2-19,-2 1 1,0 2 0,-2 2 3,0 1 1,4-4-1,0 0 1,1-5-1,-1-2 0,3 2 0,-2-2 1,-1 1-2,1-1 1,2 3 0,-3 0-8,2 5 0,-4 0 0,3 3 15,-1-1 1,-1-2 0,3-2 0,1-2 0,-1-1 1,2 1 0,-4-1 0,1 0-19,-1-1 1,4 3 0,-2-4 0,1 1 4,-1 0 0,-2-3 1,3 4-1,-1-1 9,0-1 1,3 4 0,-3-3-2,-1 2 0,3 5 1,-3 0-1,0-1-2,3-2 1,-2 0-1,0 0 1,2-1 1,1 1 1,-2 0-1,0 3-7,0 3 0,1-3 1,0-2-1,-1-4 1,1 0 0,1-1 0,1 1-28,0 4 0,0-5 1,0 3 17,0 0 0,0-1 1,0 3-1,0 2 1,0-2 0,0 6 0,0-2 0,0 2-7,0-1 1,4-7 0,1 3 13,1 0 1,-1-5 0,-3-3-1,3-1 0,0 0 0,-2 4 0,4-2 19,1 3 0,-3-5 1,0 5-1,1-3 2,-1 1 1,-1-1-1,2 3-7,2 2 1,-3 0 0,1 4 12,-2 0 1,3-3 0,-1 4 0,-1-1 1,1-4 0,-4-4-1,1 1 0,4 6 0,-3 1-3,2-2 1,-4 1 0,2-7-4,0 2 1,2 6-1,2 1-23,-1 0 0,2 0 1,-4-3 7,1 1 1,1 0-1,-3-4 1,2 1 0,2-1 1,-3 1-1,1-1 1,1 1-52,-2-1 1,4 1-1,-3 0 1,0-1 11,1 1 1,-2-1 0,3 1-1,-2-1-21,2 1 0,-3-1 0,1 1 0,-2-1 61,-2 1 1,2 3 0,0 0 0,-1-2 13,1 0 1,-3-1-1,3 0 1,-2 2 12,1 1 1,-2-1-1,2-2 1,-2 0-1,-1-1 1,0 4 0,0 0 0,-1-2-12,-2 0 1,2 0-1,-2 2 1,1 2-17,-2-1 0,3 0 0,-2-4 0,2-1-21,1 1 0,-1 3 0,-1 1 2,-2 1 0,0-3 1,2 3 10,-1-1 1,-1-4-1,4-3 7,0 4 1,-3-2-1,0 4-1,1-2 1,-3-5-1,2 2 6,1 2 0,-2-4 0,-1 5 4,0 1 1,2-6 0,-3 4-3,2-2 0,-4 2 15,2 3 0,-2-3 0,0 2 0,3-4-2,1-1 1,-4-5 0,3 2 0,-2-1-5,1 0 1,2 1-1,-2 0-6,-2 6 0,3-2 0,-1 3 0,1-4-12,0 0 0,2-1 0,-1 0-5,0 1 1,-1 5 0,-2 2 21,0 1 0,5-7 0,-2 1 0,0-3-4,1-1 1,-3-2-1,1 5-12,0 2 0,3-3 0,-3 1 0,2-2-7,0 0 0,-1-1 0,1 2 0,-1-1 4,-1 2 1,1 0 0,-1 2 0,1-1 2,1 1 0,-1-4 0,0 0 0,-1 2-17,1 0 0,0-1 0,1 0-7,0 4 1,-3-1 0,1 4 2,0-3 0,3 0 0,-3-4-23,1 1 0,2 5 0,-4 1 28,2 1 1,-2-3 0,1 2 21,0-1 0,3-2 0,-3 1 0,2-4-2,0-1 1,-2-2-1,3 2 1,-1-1-3,1 2 1,-2 0 0,-1 3-6,0 2 0,3-3 0,-2 4-9,3 0 0,-2-2 0,0 3 19,1-1 1,0-2 0,2-2 0,0 1 4,0 1 1,-3-1-1,0 2 1,1-2-6,1-2 0,1 1 0,0-1 1,0 1-11,0-1 1,0-2 0,0-1 0,-1 1-15,-3 2 1,3 1 0,-2 2 2,2 1 1,1 0 0,0-4-1,0 1 11,0-1 1,1 1 0,1-1 0,1 1-8,0-1 0,-1 2 0,0 1 4,1 1 0,2 1 1,-3-3 36,1 2 1,1-3 0,-2-3-18,2 4 0,3-1 1,-1 5-10,-1-1 1,3-4-1,-4-4 1,0 1-15,1 2 1,2 1 0,0 2-11,2 1 1,0 1-1,1-4 1,0 0 1,-1-2 0,-2-6 0,0 3 6,0 0 0,2-2 0,1 3 17,0 1 0,-1-1 1,0 0 5,-2 1 0,1-3 0,-1 1 4,1-1 1,2 0-1,0 2 4,0-3 1,0 4-1,-1 0 1,1-3 1,0-2 0,0-2 0,-1-1 0,1 1-5,0 0 0,0 0 0,0-1 0,-1 1-7,1 0 0,2 0 0,2 0-21,2-1 1,1-2 0,-8-1 3,1 2 0,4 1-11,3 0 1,1 1 4,2 0 0,-1-1 1,0-2-7,-3 0 0,1-4 1,-3 2-3,2 0 1,-3 1-22,3-2 0,0-1 7,4-3 0,-1 0 40,1 0 1,-4 0 6,1 0 1,-1 0 0,2-1 17,-1-2 0,-5 1 1,-3-2-12,5 0 0,-3 3 0,2-4-19,2 1 0,-1 2 0,0-5-6,0 0 0,0 1 1,3 0 6,0-2 0,-1-1 0,2 0 1,-1-1 0,-2 0 0,-2-1 12,3-2 1,-1 5 0,1-4 6,-2 0 1,-1 0-1,-2 2 14,2 0 1,0 0 8,6 1 1,-1 0-1,4 1 16,-1 2 0,-5 4 0,-1-3-13,0 1 1,2 3 0,-2-3-14,0-1 1,4 4-1,-3-2-19,3 2 1,-4 0 2,-2-3 0,1 2-10,-1-4 1,4 2 50,0-2 1,-2 4-2,1-1 1,-3 1-38,3 2 1,1 0 0,2 0 6,1 0 0,-4 0-4,0 0 1,5 0 53,5 0 0,-2 0 0,0 0-9,0 0 0,-6 0 10,5 0 1,-1 2-11,4 1 0,-2-1-13,-5 4 1,0-2-1,-2 1 18,-1-1 1,-3 4-33,4-1 1,0 1 0,4 2 1,-2 0 0,0-4 0,-7 1 1,2-1 10,1 0 0,-2 3 0,3-3 0,1 3-35,-2 0 0,2-2 0,-3 0 1,2 0-5,1 2 1,-2-3 0,1 1 22,2 0 0,0 2-1,2 1 0,-1 0-11,1-1 1,-1 0 0,0-1 11,-3-2 0,5 1 0,-3 3-14,3-1 1,-2 1-1,6 0 1,-1 0 1,-1-4-1,-3 0 1,-2-1 12,-2 0 1,7 2-1,-1 3 2,2 0 0,-4-4 1,-3 1-1,-1 0 3,-1 2 0,3-3 0,-4 1 0,1 0-17,2 2 1,-1-2 0,0-1-1,1 1-6,2-2 0,1 4 0,2-4 0,1 2 15,-1-1 1,1-2 0,0 1 0,0 0 3,1 1 0,-3-3 1,1 3-1,-1-1-7,-1 0 1,-1 1-1,1 1 1,-1-1-6,1-2 0,-3 3 0,2-3 0,1 0-10,1 1 0,3-1 0,0-2 1,1 2-12,2-2 1,-2-1 0,1-1-1,0 0 6,-1 0 0,-1 0 1,-5 0-1,1 0-4,-1 0 1,1 0 0,1 0 4,1 0 0,0 0 1,3 0-1,0-1 3,0-3 0,-2 3 0,2-2 0,0 1-3,0-1 0,0 0 0,2-2 0,-2 1-10,-1 2 0,-1-3 0,-4 1-3,1-2 1,1 0 0,0-4-6,-3 0 1,3 1 0,1-1 0,-3 0 5,-1 0 0,-2 0 0,4 1 0,-1-1 7,1 0 0,-1 0 0,1 1 0,-1-2-1,1-2 0,-5 2 0,-1-2 0,-1 1-9,0-1 1,0 2 0,-3-3 0,0 1 2,0 0 1,-1-3 0,0 1 0,-1 0 9,-2-2 0,0 2 0,1-2 0,0 0-2,0-2 0,-1 3 0,0 0 1,1-1-3,-2-2 1,4 0 0,-3 0 0,2 2-10,-1 0 1,1 2-1,-1-1 1,1 2-36,2 0 0,0 2 1,0-3 5,0 0 1,-1 2-1,1 3 27,0-4 0,0 0 0,-1-3 9,1 1 1,-1 3 0,-2-3 0,0 2 18,1 2 0,-3 0 1,2-2 5,0-5 1,-1 2 0,-1-2 0,-1 0-26,-2 1 0,3-5 0,-2 0 0,0 2-26,2 0 1,-4 2-1,2-1 1,-1 0-5,1 1 1,-1 3 0,2-2-17,0-2 1,-3 3 0,4-1-16,-1 3 1,-2-5-1,5 2 29,0-3 1,-1 5 30,0-7 1,0 1 0,1-3 0,-1 5 1,-2 2 1,0 5-1,-1-3 1,1 0 26,1 0 0,-1 2 0,2 3-2,2-2 0,-2-1-8,4-2 1,-2-1 6,5 4 1,-2-1 6,-2 5 1,4-1-4,0 0 1,5 0-15,-2 1 1,2 0-2,2 2 0,3 0 1,-1 2 30,-4 0 0,2 3-21,-4-1 0,2 0 0,2 1 9,-1-1 1,-2 0-12,-1 3 0,0 0-20,4 0 0,-1 0 21,1 0 1,-1 0 20,1 0 1,-4 0 0,0 1 19,-2 2 1,0-2-1,-1 4 9,3-1 1,-1-2 0,3 5-22,2 0-1,-3-1 1,2-1 0,0 0 1,-1 1 0,-2-1 0,1 3 0,0-2 4,1 2 0,-1 1 0,0 0-22,4 1 0,-5 0 1,3 0-1,-4 0-2,-3-1 0,3 1 0,1 0 11,3 0 1,-3-1 0,-1 1 0,0 0 15,1 0 1,1-2-1,5 0 1,2-1-10,0 0 1,-1 2 0,3 1 0,1-1-6,2 1 1,-4-1-1,-1-2 1,-2 0-17,1 1 1,4-3-1,-2 2 1,1-1-27,0-1 0,2 3 0,4-4 0,4 1 20,2-1 0,1 0 0,0-1 0,-1 0 22,-2-1 0,2 2 0,-3 0 0,0-2-1,-3-1 0,4 0 1,2 1-1,4 1-14,3 0 1,-1-2-1,1-1 1,-6-1-23,-5-3 0,0 2 0,1-4 0,1-2-50,0-1 1,3 0 0,3-1 0,1-1 9,0-2 1,-6 1-1,1-4 1,-4-1 10,-6 2 1,2-3-1,-1 1 1,2 0 18,1 1 0,-1-3 0,2 4 1,1-1-35,1 0 0,-1 3 1,-6-3-1,-2 2 11,-3 2 1,0-2-1,-3 1 1,-1 0-4,-1-1 1,1 3 0,1-2 0,2 2 11,1 1 0,1 1 0,-2-1 0,1 0-5,2 0 0,0 1 0,1-1 0,-4 0-19,-4 0 0,0 0 1,-2 2-1,2 0-6,-2 2 0,-1-1 1,-2-3 35,3 1 1,-1 2 0,-1 2 8,0 0 1,5-1 0,6 1 14,0 0 0,0 3 1,-3-1-7,1 2 0,0 1 0,-4 0 0,1 0-10,-1 0 1,-2 0 0,-1 0 0,1 0-17,2 0 1,-2 0 29,3 0 1,-3 1 0,6 1 3,-3 1 0,-1 1 0,-2-1 0,0 0-3,0-1 0,3 0 1,2 0-8,4 2 0,-2 2 1,-1-3-1,-2 1-14,-2 0 0,4-2 0,0 5 0,-1 0 4,-2 2 1,0 1 0,-1-1 0,0 1 13,-3 0 0,3 3 0,-4 0 0,1-1 8,0-1 0,1 2 0,3 0 1,2-1-8,1-1 1,1-1 0,-3-1 0,3 2 6,1 2 0,0-2 1,2 2-1,-2-2-2,-1-1 1,0 1 0,-2 1 0,1 1-8,-2-1 1,0-2 0,-1 0 0,0 0-2,3 0 1,-1-1 0,3 1 0,0 0-1,0 0 1,2 0-1,4-1 1,1 2 8,-4 2 0,0-2 1,-4 3-1,0 0 19,0 3 0,-1-2 0,-3 0 0,2 0 32,1 0 1,4-3 0,-1 1 0,2-2-14,2-1 0,-1 0 0,0-2 0,1 0-16,-1-1 1,0-2-1,0 2 1,-3-3-31,-4 0 0,0-2 1,0 4-1,2-2 1,1-2 0,1 1 0,4-1 0,3 1-21,3-1 1,-2-1 0,1-1-1,-1 0 2,-3 0 0,0 0 0,-2 0 0,-1 0 13,-2 0 0,3 0 1,-3-1-1,3-1 7,3-1 0,2-2 0,2 3 0,-2-2 9,-1-2 0,-2 4 1,1-2-1,-2 1-1,-4-1 1,-2-3 0,-4 1 0,3 0 3,3-1 0,-1 1 1,1-4-1,1 0-22,1 0 1,5 1 0,0-2 0,-2-1-26,0-1 0,-3-1 1,-1 1-1,-1-2 8,1-1 1,-3-1 0,0 3 0,-1-1 10,0-3 0,5 3 1,0 0-1,4 0 4,-1-1 0,-1 3 0,1-3 0,0 0-7,2 1 0,-5-3 0,-4 4 1,-1 0-14,0 0 0,2-3 0,-1 1 0,3 1-12,0 2 1,3-1-1,4 0 1,0-1-31,-1-3 1,0 4-1,-4 0 1,-1 1 19,-2 0 0,-2 0 1,-4 3-1,-1 0 36,1 1 1,-1-1 0,2 0-1,1 1 27,1 3 0,1-2 0,-2 4 0,3 0-15,0-1 1,2 1-1,-4 2 1,-1-2 0,-1 2 1,-1 1 0,2 1-8,1 0 0,-4 0 0,-2 0 8,0 0 1,-3 1 0,0 1 14,0 2 1,2 2-1,3-1-5,1 0 0,2 0 0,0 3 0,-2-3-6,-3 0 1,-1 1-1,3-1 1,-2 0 5,0 3 1,-4-3-1,3 2 3,1 0 1,4 2-1,-2 1 1,-3-1-20,-4 1 1,1-3 0,0-1 0,-1 2 10,-2 1 0,1 0 0,2 1-5,4 0 0,-2-1 0,0-2 1,0 0-4,0 0 1,1-1 0,1-1 0,-1 1 7,2-1 0,0-3 1,2 3-1,-1-2 23,1 0 0,-1 0 0,1-2 0,-1 2-3,1 0 1,-1 0-1,1-3-14,0 0 0,3 0 1,2 0-12,0 0 0,-4-1 0,-5-1 0,2-1-17,0 0 0,3-1 0,1 0 0,0-1-9,0 1 1,2-3-1,0 3 1,0-1 16,0-3 1,-2 3 0,-3-2 0,-2 0 3,0-2 0,-2 2 0,1 1 1,-3-3-11,-2-3 0,0 1 0,1-2 0,1 2-9,-1 2 1,-1-2 0,-2-1 0,1-1 5,0 1 1,0 1 0,1 1-1,0 1 7,3-1 1,0-1 0,-2-1-1,1-1 13,-1 1 1,0 0-1,-1 0 1,2-1-20,-1 1 1,-1 0 0,-1 0-1,0-1-14,0 1 1,-4-2 0,1 1 0,-1 0-72,0-1 0,2 1 46,-1-7 1,0-1 53,0-9 0,-2 5 1,-2 3-1,0 1 1,0 5-1,-3-1-15,0 0 1,0 2 0,0-2-23,0 0 1,3 2-1,1-1-47,-2-2 0,-1 3 25,-1-1 0,0-1 13,0-2 1,3 3 48,0-1 0,1 1 29,-4-4 0,1 5-13,2 2 1,-2 1-14,2-1 1,-1 5-139,2-6-113,-3 10-212,3-5-152,-4 5-634,0 3-1153,4-3-355,-2 4 2756,6 0 0,-20-18 0,0-3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39.48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44 6881 8034,'-8'7'68,"1"1"0,-1-1 519,-2 0 1,5-4-327,0-6 1,4-1 0,3-9 39,0 0 1,3-1 0,-1-2 370,0 1 1,-3-2-83,2 2 0,-2-3-26,-1-4 1,0 0-273,0 0 0,-1 2 0,-1 2 31,0 3 0,-1-1-211,3-4 1,0 0-1,0 0 1,0 3-86,0 1 0,0 2 0,0-1 0,0 0 48,0 0 1,1-1 0,1 1 0,0 1 113,0 0 1,2-2-95,1-3 0,1-1 0,2-3-29,-1 5 0,-2 1 0,0 5 1,1-1-37,0 0 0,1-1 0,1 2 1,-1-1-21,1 1 0,-1-1 0,0 3 0,1 0 12,2-1 0,-2 3 0,2-2 0,-2 2 51,0 1 1,-1-3-1,0 0 1,1 1 20,-1 1 1,1 0 0,-1-2-33,0-2 0,1 0 0,-1 1 0,0 0-4,1 2 1,-1-2-1,0-1 1,1 0-16,-1 0 0,1 2 0,-1-2 0,0-1-11,1-1 1,1 2-1,1 0 1,0 1 13,1-1 0,-2 2 0,3-1 0,0 0 2,0 2 0,1-1 0,-3 0 1,-1 0-10,2 0 1,0 1 0,1 0 0,-2 0 3,-2 2 0,2 0 0,-1-1 1,0 1-26,0 0 1,-1-1-1,1 1 3,1 0 1,-1-1 0,-1 1 0,-1-1 17,0 1 0,1 0 0,-1-1 0,1 1 27,-1 0 1,3-3 0,0 0-1,2 0 5,1 0 0,-2 1 1,1 0-1,-1 0 48,1 2 0,0-3 0,3 0 0,-1 1-20,1-2 1,0 2 0,-1-3 0,0-1 0,0-1 1,-3 1 0,3 1-1,-2-1-48,0-1 0,-1 0 0,2 0 0,-1 1-109,1 0 1,1 1-1,-1-3 1,0 1 13,2-1 0,0 0 0,2 0 0,-1 2-1,-2 0 1,1-1 0,0 3 0,-1-1 14,-2-1 0,1 4 1,-3 0-1,0 0 9,0-1 0,-4 2 0,1-2 39,0 2 1,-3-2 0,0-1 59,-1 0 1,1 1-21,-2-2 1,-1-1-24,1-1 0,-1-1 1,-1 0 9,0 1 0,0-1 0,0 0-30,0 0 0,0-2 0,0-1 0,0-1 0,-1 3 0,0-1-24,-2 1 0,1-1 1,2 0-1,-1 1-9,-1 0 1,1 4 0,-2 0 0,2-1 7,-2 2 0,2-3 0,-4 2 0,1-1 29,0 0 1,0-1-1,-2 2 1,2-1 3,-2 1 0,2-2 0,-1 3 0,0-2-4,1 1 0,-3 0 0,2-2 0,0 1 13,0 1 1,-2 0-1,3-1 1,-1 1-26,0-1 0,3 1 1,-2 0-1,0 0 11,0 0 1,0-2 0,-2 2 0,2-2-32,0-1 1,1 1 0,2-1 0,-3 0 5,0 1 0,3-1 0,-2 0 0,1 0-2,0 1 1,1-3-1,-1-1 1,0 2 1,0 0 0,1 2 1,-2-1-1,3 0 12,0 1 1,0-2-1,0 0 1,0-1-3,0 0 1,0-1 0,0 1-1,0 0-2,0-1 0,0 2 0,0-2 1,0 1 8,0 0 1,0 0-1,0 2 1,0 0 20,3 1 1,-2-1 0,4 0-1,-2 1-7,-2-1 0,3 0 1,-1 0-1,1-2-16,2 0 1,-2-3 0,0 3-1,0 0-10,0-1 0,1 3 0,2-3 0,-2 4-6,0 1 1,0-1-1,3 1 1,-2-2 0,-1 1 1,1 1 0,-1-2 0,2 0 4,0 1 1,1-1-1,-1 0 1,0 0-16,1-2 1,-1 1 0,0-1-1,1 1 0,-1 2 0,1-1 0,-1 0 0,0 1 6,1-1 0,-1 0 1,0 0-1,1 1 10,-1 2 1,1-2 0,1 2 0,2-2 1,0-1 1,-1 2 0,2-1 0,1 1 22,1-2 1,0 0-1,-1-2 1,0 1-17,0 2 1,1-2 0,0 0 0,0-1-6,-2 0 1,2 4-1,-2 1 1,0-1-13,0-1 1,-3-1 0,1 1 0,-2 1-9,0 1 0,0 0 1,1-3-1,1 0 12,-1 1 1,0-1 0,0 0 0,1 0 4,2 1 1,-3-1 0,4 0 0,-1 1-2,-1-1 1,3 0 0,-1 0 0,0 1 1,-1-1 1,2 0 0,-3 0 0,2-2-3,-1 0 1,-1 0 0,2 2 0,-1-2-11,-2 0 1,1-3 0,-2 0-1,1-1-15,-1-1 0,0 2 1,0 0-1,1 0-10,2-1 0,-2 2 1,1 1-1,1 1-36,-1 0 0,-1-1 1,1 1-1,0 0 18,-2 1 0,-1-1 0,0 1 0,-1-1 45,0 0 1,0 2 0,-2 0 0,0 0 1,-2 1 1,-1-2 13,-2-1 0,0-2 0,0-2 17,0 1 1,0 5 0,0 3-21,0-2 0,-2 1 0,-1-1 0,-1 1-7,1 0 0,-3 4 0,2-4 0,-1 1 17,0 1 1,1-4 0,-3 1 13,2-2 0,-1 1 0,1 2 3,-2-3 1,1 4 0,0-2 0,1 2 7,-1 0 1,2 3-1,-1-1-26,-1-1 0,0-2 0,-1-2 0,0 3-7,2 1 1,-1 2 0,1-4 0,-2 1-13,0 1 1,-1-2-1,1 2 1,0-1-12,-1-1 0,1 0 0,0 0 0,-1 1 10,1-1 1,0 0 0,-2 0-1,0 0 5,0 0 0,-4 0 0,3 0 0,-1 1-1,0-1 0,-1-1 1,2-1-1,-2 1-10,-1-1 0,2 0 0,-2 0 0,0 1-10,-1-1 1,2-2 0,1 0 0,-1 0 18,1 2 0,-1-2 0,0 2 0,2 1 2,2 0 0,-2 0 0,0-1 0,1 1 11,1-1 1,0 1 0,-1 1 0,-1 0 5,1-3 1,-1 2 0,0-3 0,0 1 23,-1 1 1,3-2-1,-2-1 1,1-1-29,0-1 1,0 2 0,0 1 0,0 0-23,2 0 1,0 2 0,-1 0 0,2 2-3,1 0 1,-2-1-1,3-1 1,-1 1 4,0 2 0,3-2 0,-2 2 0,0-2 2,0-1 0,2 1 1,-1-1-1,0 0 7,1 0 0,-1 1 0,3-1 28,0 0 0,0-3 23,0-1 0,0-2-11,0 2 1,0-2 0,1 5 48,2 2 0,-2 2 1,2 3-49,0-1 1,0-3-1,3 1-44,-1 1 0,-3-5 0,3 4-13,1 1 1,1-3 0,-1-1-81,-1-1 1,2 3-82,-2 1 0,1-3-26,1-2 1,1 0 10,-1 2 0,0 1 20,1-1 0,-3 3 1,-1 2-7,-1-1 0,3 2 0,-1-2-87,1 0 0,-1 1 0,0 3 0,0-1-123,-1-2 0,3 2 1,-2-3-1,1 1-286,1 0 1,1-3-1,-1-1-294,0-3 1,1 3 0,-1 4-24,1-1 1,-4 3 0,1-2-1270,1 2 2258,-3 4 0,4-6 0,-3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44.533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11699 1479 7731,'-7'8'-65,"-1"-4"1,0 1-412,-2-2 1,4-1 1008,-4-2 0,7-1-73,-2-4 0,3-1 161,2-6 1,1 1-247,2-4 1,1 1-1,3-4-154,0 3 0,-2-1 1,0 7-1,0-1-67,-1-1 0,3 3 0,-3-3 1,1 2-110,0-1 1,-1-1 0,4 2 3,-1-1 1,1-4 0,-1 1 67,0-1 0,1-2 0,-1 4 1,0-1-6,1 0 1,-1 0 0,0 1-1,1 0-27,-1 0 0,0 0 0,1-1 1,-1 2-8,1 0 0,-2 0 0,0 2-9,-1 0 0,-3-4 0,2 2 76,0-3 1,-2 3 0,-1-3 14,1 0 1,-1 2 0,2 0-73,-3-1 1,0-1 0,1 0 0,1 0-19,0 0 0,1 3 0,-3-4 0,1 0-53,1-1 0,-1 1 0,1-3 0,-1 3-26,-1 0 1,0 3 0,0 0 0,0-1 41,0-1 1,-1 0-1,0 1 1,-3 1 22,0 2 1,2-4-1,-3 3 1,0-1-4,1 0 1,-3 0 0,2-1 0,-1 1 21,-1-1 1,-1 1 0,1 1-1,-1 0-18,1 2 1,0-2-1,-1 2 1,1 0-35,0 1 0,-1 0 1,0 0 10,-2-2 1,5 2 0,-3-2 0,2 2 5,-1 1 0,-1-1 1,-1 1 3,-1 0 0,0-1 1,1 1 6,-1-1 0,0 4 0,3-1-32,-1-1 1,-2-1 0,-2 0 4,1 0 1,-6-1 0,3 2-1,-2 0 5,1 1 0,0 0 0,0-1 0,0 0-3,-3 1 1,2 0-1,-3-2 1,1 0 27,2 2 0,0-1 0,2 1 1,-1-1 0,0 1 0,1-1 0,-1 2 0,0 0-24,0 1 0,-3 0 0,-1 0 0,-2 2-5,2 0 0,-5 1 1,1 0-1,-1 0-35,-2 0 1,3 0 0,2 0-1,1 0 10,0 0 1,1 0-1,0 0 1,-2 0 2,0 0 1,-1 2 0,-1 2 0,-2-1 4,-2 0 1,1 2 0,0-2 0,1 2 9,1 0 1,0-1-1,1 1 1,2 1 8,2 0 1,-2 1-1,-1-1 1,-3-1-11,-1 0 0,-3 2 1,3 0-1,-1 1-1,0-1 1,1 0 0,1 1 0,3-1-33,1 0 1,-1 3 0,-3 0 0,-2-1 6,-1-1 0,-2 0 1,1-1-1,0 0 107,2 1 0,-1-1 0,5 0 0,1 0-83,1-2 1,4 1 0,-4-1 0,-1 1-17,-1-1 1,-4 1-1,1-3 1,0 0 3,-2 0 0,3 2 0,1-1 1,1-1-54,4 0 1,0 2-1,2-2 1,-3 1 42,-1-1 0,1 2 0,-2-3 0,-1 0 4,0-1 1,-2 1 0,1 1 0,0-2 4,1 0 1,2-1-1,1 0 1,3 0-3,1 0 1,2 0 0,-2 0 0,0-1 3,-1-1 1,-4 0 0,2-3-1,-3 0-3,0 1 0,0-2 0,0 1 1,1-1-4,1 1 0,0-1 0,3 1 1,0-2-23,2 0 1,-2-1-1,2 1 1,0 0 10,-1-1 0,0 0 1,-3-1-1,-2-1 6,0 1 1,-1 1 0,0 1 0,0-1 4,0-2 0,0 2 0,3-2 0,2 2 31,1 0 0,1 0 1,-2-1-1,0-1 9,1 1 1,-2-1-1,0-1 1,-1 0-13,-2 1 1,0-2-1,-2 2 1,0 1-5,-2 1 0,2-2 1,3 0-1,-1 1-6,3 1 0,2 0 0,1 1 0,0-1-2,-3-2 1,2 3 0,-3-1 0,-2 2-21,0 0 1,-4 0-1,1-1 1,-1 1 6,0 1 0,4 1 1,0-3-1,2 1-5,0 1 0,2 0 1,0-1-1,1 0 17,-1 1 1,-2 0 0,-3-1 0,0 0 3,0 1 1,0 3-1,0-3 1,-1 0 5,1 1 1,1-2 0,2 3 0,1 0-12,3-1 1,-1-1 0,0 3-1,-1 0-13,0-2 0,-1 3 1,0-1-1,0 1-16,-3 1 0,0 0 0,-1 0 0,0 0 3,0 0 1,0 1 0,0 1 0,3 1 17,2 1 1,0 0 0,1 2 0,-2-1 33,-1 0 0,2 2 0,-3 0 0,-1 1 22,-3-1 1,1 0-1,-4 1 1,2-1-18,1 0 0,2 3 0,2 0 0,0-1-44,0-1 1,2 0 0,1 1 0,0 1 2,0-1 0,0 0 1,-4 0-1,-2 1-6,0-1 1,0 0-1,0 0 1,-1 2-10,0 0 0,0 1 1,5 1-1,1-1 39,0 1 1,0 0-1,-3 0 1,2-1 20,1-2 0,-3 1 0,-1-2 0,-3 1-8,-1-1 1,0-1 0,4-1-1,1 0-9,1 1 0,0-1 0,3 0 0,0-2-11,2 0 1,-1-1 0,-1 2 0,-2-1-25,0 1 0,-2-2 0,2 0 0,-3 0-3,0 0 1,-2-1 0,2 1 0,1-1-1,2-1 0,2 1 0,2-1 0,-2 1 2,0 0 1,0-2 0,2 1 0,0-1-6,-2-1 0,-1 0 0,-3 0 0,1 0-3,0 0 1,-1 0 0,-1 0-1,0 0 4,0 0 1,3-1-1,2 0 1,1-2-7,1 2 0,-3-3 0,-1-1 3,-3 1 0,3 0 1,-1 3-1,0-3 5,-1 0 1,-2 3-1,2-3 1,1 2-4,0-1 0,1-1 0,-3 0 1,3 1 6,1 0 1,3-2 0,0 2 0,0-2 7,1 0 0,-1 1 0,0 0 0,1-1-6,-1 1 0,-1-1 1,0-2-1,-1 1-7,1 1 0,-2-2 1,0 2-1,2-1-4,0-2 1,2 3 0,-1 1 0,1-2-13,2-1 0,-1 0 1,2 0-1,1-1 7,-1 1 0,-1-1 0,1 1 0,0 0 4,-3-1 1,0 1-1,-3 0 1,-1-1-2,0 1 1,1 0-1,-1-1 1,1 1 8,0 0 1,-3-1 0,3 1 0,0-1-15,-1 1 1,5 1-1,-2 0 1,1 1 21,0-1 0,0 0 1,-1 1-1,-1 0 1,-1-1 1,-2 0-1,-2 1 1,1 0-2,0-1 1,1 2 0,-4 0 0,1 0 12,0 0 0,1 2 0,1-1 0,2 0 19,0 1 1,2-1-1,-3 3 1,0 0 11,1-3 0,-3 2 0,-2-1 0,-3 1-15,0 1 0,2 0 0,0 1 0,1 1-18,1 0 0,2 0 0,1-1 0,1 1-23,2 0 0,0 2 1,-1-3-1,-1 2 9,0-2 0,-2 3 0,-2-2 0,0 1 2,0 0 0,0-2 1,0 4-1,0 0-3,3-1 0,-2 3 0,4-2 0,0 1 1,-1 2 0,2-1 1,-2 0-1,0 1-3,-1-1 1,-3 0 0,0 1 0,0-1-2,0 1 1,0-1 0,0 1 0,0 1-3,0 1 0,3 1 1,2-2-1,1 3 3,2-1 0,-2 3 1,-1-2-1,-2 0 2,0 0 1,-2-2 0,1 1 0,-3 1 8,-2-1 1,1-2 0,3 1 0,1-2 7,3 0 0,-1-1 1,1 0-1,0 1-14,2-1 0,0 0 0,0 1 0,0-1-21,-2 0 1,0 1 0,-2-1 0,-2 1-4,0-1 1,0 2-1,0 0 1,2-1 12,1 1 0,0 0 1,1-2-1,3 1 17,0-1 1,-1 0 0,4 1-1,0-1 9,-2 1 1,-1-1 0,-1 0 0,0 0 8,1-2 1,-2 1 0,-1-2 0,-2 1-12,0 0 1,-1-2-1,2 1 1,0 1 1,0-1 1,-2 3 0,3-3 0,1 1-15,0 0 0,4-1 0,0 2 0,-1-2-9,-1-1 1,-3 2-1,-1-2 1,-1 1 1,-2-1 0,0 0 1,-1-1-1,0 0-8,0 0 1,2-1 0,1-1-1,-1 2 7,1 1 0,1-1 0,4-2 1,-1 0-13,0 0 0,-2 0 0,0 0 0,0 0 9,-1 0 1,1-2-1,-2-1 1,-2 1 7,0-2 1,1 3-1,2-4 1,-1 0-12,0 1 1,3-3-1,-2 2 1,3-1-29,0-2 1,0 1-1,-2 0 1,-1-1 25,-1-2 1,1 1 0,-3-3-1,1 1 6,-3-1 1,-2 1 0,-2-2-1,3 1 11,1-1 0,2 2 0,0 0 0,2 1-50,-2 1 1,1 1 0,-2 3-1,1 1 16,-2-1 1,-3 0-1,2 1 1,0 1 47,1 0 0,1 0 0,0 3 0,1-2 31,1 0 0,2-2 0,3 3 0,1-3-29,-1 0 1,-1-1-1,0-1-6,-1 1 0,-3-2 0,3 3 1,1-1-24,0 0 0,1 3 1,1-2-1,-1 1-6,0 1 1,0-1 0,-2 0 11,0 2 1,2-3 0,3 2 3,-1 0 1,2 1-1,-1 1 1,1-2-2,-1 0 0,3-1 1,-5 3 5,-1 0 1,-2 0-1,-3 0 1,2 0-37,0 0 0,3 0 0,-3 0 0,0 1 16,-2 1 0,2 0 1,1 2-1,1-1 9,2-1 0,-1 1 0,0 0 1,0-1 4,1 1 0,1-1 1,0 2-1,-1 0 4,-3 0 0,-1-1 0,2 1 0,-2 0-9,-1 0 1,0 0-1,-3 2 1,-1-1-17,1 1 0,3-1 0,0 1 0,0 0 5,0 2 0,3-1 0,-1 3 0,1-2 11,2 0 0,-2-1 0,-1 1 1,-2 1 7,0 1 0,-2 0 1,2-4-1,0 0 6,-1-1 1,1 0-1,0 1 1,1-1-31,3-2 1,0-2 0,0 1-42,1 0 1,-1 1-1,-1-3-28,-1 0 0,2-1 0,-2-1-18,1 0 1,-2-3-1,-1 2 1,0 0-22,2-1 1,4-1 0,1 2-1,-1-1-137,-1-2 1,2 2 0,-1-1-217,0 0 0,2-2 0,-1 0-339,2-1 0,0 3-354,3-3 1,3 4-452,1-6 1,3 6 573,3-3 1,1 1 1051,3-1 0,26-4 0,8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47.682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2609 376 7917,'-7'5'2030,"-1"0"-1376,-2-3-320,5 4 0,-5-6 251,5 0 0,1-1 88,-1-4 0,0 3-54,-2-3 0,-4 0-252,-1-2 0,-1 2 1,0 1-54,1 1 0,2-2 0,-2 1-53,2 0 1,-3 2-1,3-3-129,-2-1 0,3 2 0,-3-1 1,1 0-98,2-2 1,0 0 0,1-1 0,-2 1 84,1 0 0,0-3 0,-1-1 1,-2 0 17,1 1 1,-3-2 0,2 2 0,-2 0-13,-1-1 0,0 3 1,-2-2-1,0 2-42,1 1 0,-1-1 0,1 1 0,-1 0-12,1-1 1,0 2 0,2 0-1,1 1 5,1-1 1,0 2-1,0 0 1,1-1-15,1 1 1,1-3-1,-3 2 1,-1-1-14,-1 1 0,1-1 0,0 2 0,-1-1-4,-3 0 0,-2 1 0,1-2 1,1 2-7,-1 1 0,2-2 1,-3 2-1,1 1 5,2-1 0,0 2 0,1-2 0,1 2-41,-1-2 1,-2 3 0,-1-3 0,0 2-22,0 1 0,-3-2 0,1-1 1,-3 2-11,-1 0 1,-1 1 0,3 0-1,1 0 23,1 0 0,0 0 1,3 0-1,0 0 1,2 0 1,-3 0 0,0 0-1,1 0 0,-1 0 0,-3 0 1,1 0-1,-1 0 5,-1 0 0,-2 2 0,2 2 0,1-1 4,2 0 0,1 2 0,2-2 0,-1 1-16,0 2 1,2-2-1,0 1 1,0 1-2,1 0 1,-3 1 0,-1-1 0,0-1 0,0 0 1,-2 2 0,2 0-1,0 1 18,0-1 1,-2-1-1,4 0 1,1-1 17,2 1 0,2 3 1,-2 1-1,0-1-11,0-1 0,2-1 0,-1 1 0,-1 1-11,-1 1 0,-1 0 1,0-2-1,0 1-3,-2 1 1,0 0-1,-2-3 1,1 0-9,2 1 1,1-1 0,-1 1-1,0-1-20,2 0 0,-2 1 1,6-2-1,-1 0-43,0-1 0,-1 0 1,2 2-1,0 0 93,0 1 0,1-2 0,-3 0 0,1-1-21,-1 1 0,1-2 1,-2 1-1,1 0 5,-1 2 1,-1-2 0,0 0 0,1 0 10,0-1 1,2 2 0,-2-1-23,1 2 1,-1-1-1,-1 0-7,2-1 1,-2 0 6,2 2 0,1-2 0,1-1-64,-1-1 1,5 1 0,-2-3-130,-1 2 0,4-1-19,-5-2 1,2 0-55,-4 0 1,2 0 20,-2 0 0,5 0-87,-3 0 1,5 0-128,-5 0 1,5 0-928,-5 0-781,4 0-24,-5 0 880,7 0 0,5 0 1315,6 0 0,30 13 0,11 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04.44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8837 0 7998,'0'52'204,"0"-8"0,-8 4 779,-3-7 0,3-1 0,0-6 0,8 1 0,8-8 0,9-2 0,10 0-492,8 2 1,-8 13-1,-4 0 1,-4 9-1,-2-3 1,-1 11-1,-5 7 1,3 5-1,-9 6 1,7 4-1,-6 7 1,5-1-1,-5-5 1,0 5-1,-6-4 1,0 9-1,0 2 1,-8 0-1,-4-5 1,-3-7-1,-2 1 1,-1-2-165,1 2 1,0-4-102,0-8 0,-1-2 20,1-4 1,0 3-151,-1-9 1,7 1-97,-1-6 0,1-8 0,-6-4 0,5 3 0,1-3 0,-1 0 74,-5-5 1,5 0-102,1-1 0,-1 1 304,-5-1 1,-6 1-248,0-1 0,-2 1 38,2 0-68,-4-1 0,-16 8 0,1-5 0,-4 3 0,4-11 0,1 4 0,1-4 0,6-4 0,5-2 0,0 2 0,-6-2 0,8 7 0,-9-3 0,7 8 0,-7 0 0,5-1 0,-4 1 0,-3-8 0,9-4 0,-9 2 0,-3-2 0,-5 0 0,6-6 0,-8 0 0,2 1 0,-4-1 0,-2 0 0,2-5 0,4-1 0,1-1 0,5 1 0,4 5 0,-18-7 0,8 9 0,-6-7 0,11 1 0,-12-6 0,1 5 0,-4-1 0,4 1 0,-5 5 0,-1-5 0,-5 4 0,5 3 0,6 5 0,6 0 0,7 0 0,-1-6 0,-4 6 0,-2 0 0,2 2 0,-3-2 0,5-2 0,-10 8 0,10-6 0,-10 6 0,6-6-201,0 6 0,-2 0 101,8 5 1,1-5-5,10 0 0,2 0 23,4 6 0,4-5 2,-4 5 0,4-10 56,2 9 0,5-3-18,1 4 0,-1-6-2,-5-1 0,-1 1 153,1 6-79,0-1 1,0 13-95,-1-1 59,1 7 1,2 3 14,3 8 0,-1-1 9,7-11 0,-6-6-16,7 0 1,-3-6 3,2 7 1,4-7-34,-4 6 5,4 0 13,-5 21 1,5 3 2,-4 10 0,2-11 17,-2-11-8,5-4 1,-9 9 14,4 1 21,4-9-12,-13 11 0,11-12 2,-7 15 0,5-16 6,-6-12 1,3-3 16,-3 3 1,-3-3-9,3 8 0,-3-7 125,-2 1 1,-3-4-67,-3-1 0,4 0-13,-4-1 0,-2 1-92,2-1 0,-2 1 0,2 0 0,4-1 0,-4 1 0,2-1 0,-3 1 0,5-1 0,-13 9 0,3 3 0,2-4 0,-2-2 0,0-1 0,-5 1 0,-1-1 0,0 7 0,1-8 0,-1 3 0,-1-5 0,-5-1 0,3 1 0,-8 5 0,7-5 0,-1 4 0,4-3 0,1-2 0,0 1 0,1 4 0,-3 3 0,-3 3 0,2 4 0,-9-4 0,1 4 0,-6 2 0,-7-6-185,-5 0 1,-1-6 184,2 6 0,-3-5 0,9 5 0,-1-8 0,6 3 0,6-5 0,0-1 0,0 5 0,-6 0 0,0 1 0,0-7 0,-5 1 0,-1-1 0,-5 5 0,5-4 0,0-5 0,6-12 0,8 1 0,4 4-48,-4-4 1,-10 6 18,-4-8 0,-5 1-34,11-1 0,-2-2 24,-9-3 1,5 1-72,-5-7 0,5 7 64,-5-1 1,9-2-7,2 1 1,2-5-21,10 5 0,-6-5 169,5 6 1,-13-7-164,2 7 0,-5-8 4,-1 2 0,-1 1-4,-5-1 1,-1 6-14,7-7 32,1 1 1,-1-6-35,0 0 1,1 0-4,5 0 0,0 0 19,0 0 1,-6 2 2,1 4 1,-12-4 12,5 3 1,1-3-38,11-2-174,0 0 199,-15 8 1,7-4-35,-3 7 0,5-5-76,18 6 1,-8-3-137,2 3 0,-2 3 53,1-3 1,-1 3-731,8 2 0,-8 1 0,4 7 0,0-6 0,9-2 0,18-9 492,9-8 0,37-27 351,11-8 1,29-16-1,14-9 1,-24 20-1,0-1 1,0 1-1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12.059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1387 5850 8636,'-16'-57'23,"-7"-1"0,-8 4 304,-3 6 1,-3 10 0,-7 15 163,-14 11 1,7 20-1,-7 15 1,10 15-1,8 26 1,5 11-252,17-27 0,1 2 0,1 0 0,2 2 5,4 7 1,2 3 0,-2 4 0,1 2-205,5 9 0,2 2 1,-1 8-1,1 3 122,1-24 1,0 1 0,3 1 0,1 0 0,2-1 0,0 2-328,0 5 0,1 2 0,0-1 0,3-1 0,1-1 0,0 1 274,0 1 1,-1-1-1,1 2 1,1-1 0,0 1-1,2-1-40,0 2 1,0 1-1,1-2 1,-2-5-1,1-2 1,0 0 6,2-1 1,1 0 0,-1-2 0,5 21-1,-1-3-92,1-7 1,0-4 0,-1-9-1,-1-3 87,-1-5 1,0-3-1,10 34 663,-4-24-536,-3-11 656,-3-25-914,0-17 1,-2-33 549,-3-24 1,-4-16-1,-8-6 1,0-16-208,0-13 0,0 44 0,0-1-276,0-2 0,0-2 0,0-8 1,0-2-22,0-5 0,0-2 0,0 2 0,0 0-233,0-3 0,0-1 0,0-2 0,0 0 120,0-3 0,0-1 0,-1-10 0,0-2 137,-1 28 0,0-2 0,0 0 0,1-3 0,0-1 0,-1-2-175,-1-3 0,-1-2 0,0-1 0,-2-2 0,1-2 0,-2 1 0,0-2 0,0 1 0,-2-1 0,0 1 0,-2 0 0,1 1 30,0-1 1,1 1-1,-1 2 1,-1 11-1,0 2 1,0 1-113,-6-29 0,-1 6 0,3 21 0,-2 7 8,-12-22 729,-4 30 1,-5 42-1,-8 20 1,-6 13-1,12 22 1,-8 16-384,1 24 0,25-29 1,0 4-131,-2 13 0,2 6 0,2 9 0,2 5 50,4-24 1,0 3-1,1 1 1,1 4-1,0 1 1,0 1 48,0 5 0,0 1 0,1 1 1,2-1-1,0 0 0,0 1-15,1 2 0,0 0 0,1 1 0,1 2 0,0 1 0,1 0-202,0 4 1,2 0 0,-1 1 0,2 4-1,0 0 1,1 1 146,1-22 1,1 1-1,1 0 1,0-1-1,1 22 1,1 0 0,1 0-172,2-2 0,1 0 0,0 0 0,-1-4 0,0-2 0,0 1 113,2-2 1,0 0 0,2-2-1,0-7 1,0-1 0,2-2 71,-1-2 0,1-2 1,2-2-1,8 21 0,2-5 63,-3-10 1,2-4 0,0-16 0,2-5-298,26 29 0,9-25 553,9-22 1,-7-14-740,6-15 1,-11-12 97,-1-11 0,-10-22 3,-7-18 0,-6-26 371,-18 33 0,-3-2 0,-2-6 1,-2-3 171,-3-9 1,-1-2 0,-2-2 0,0-2-145,3-6 0,-1-1 0,-2 1 0,0-1 115,3-5 0,0-1 0,-4 2 0,-1-1-209,2 0 1,0 0-1,-1-8 1,-2 0-9,1 30 0,-1 0 0,-1-1 0,-1-2 0,-1-1 0,-1 0 2,-2 2 0,1 0 1,-2 0-1,1-2 0,-1-1 1,-1 0-151,-3-3 1,-1 0-1,1 0 1,0-1-1,1 0 1,-2 1 6,-2 1 0,-2 1 1,0 1-1,-6-27 0,0 4-35,-1 12 0,-1 5 1,3 10-1,0 5 131,4 10 1,0 2 445,-18-37 583,-7 49-522,-10 9 1,-6 57-240,1 7 0,12 32-90,17 3 0,6 21 97,10-39 1,1 2-1,2 9 1,1 3-171,2 6 0,1 2 1,0 6-1,2 1 60,2 3 1,2 1 0,-1 6 0,0 1-66,-1 3 0,2 2 0,1-26 0,1 0 0,1 2-218,1 2 0,1 1 0,1 0 0,1 5 0,0 1 0,3 0 74,1 0 0,1 0 0,2 0 0,1 1 0,1 0 0,2-1 113,1 1 0,1-1 0,1-1 0,0-4 0,1 0 1,1-2 5,1-3 0,0-2 0,0-1 1,9 23-1,2-5-120,-2-18 1,1-4-1,-5-9 1,-1-4 95,17 30 1,1-24 720,-13-11-1218,5-23 777,-5-7 0,12-34-558,0-10 0,-7-24 288,-22-23 1,-7-14 229,-7 36 1,-1-3 0,0-7 0,-2-3-83,1-5 1,-2-2 0,1-3 0,0-2-307,1-2 1,-2-1 0,-2-2 0,-1-1 82,-2-5 0,0-1 0,-1-7 0,-1-2-20,2 31 1,1-2 0,-2 1 0,0-5 0,-2 0 0,1-1-85,-2-2 0,1 0 0,-1 0 0,-1 0 0,-1-1 0,0 1 0,-1-4 0,-1 0 0,1 1 0,1 1 0,0 1 0,-1 2-33,0 5 0,-1 2 1,1 2-1,-2-22 0,1 6-295,2 23 0,1 5 96,-1-18 0,-3 44 804,4 35 0,1 13 58,-2 22 0,1 7-213,-6 15 0,7 31-111,7-35 1,0 3 0,2 8 0,0 1 69,0 3 1,2 1 0,5 6 0,2 2-90,0 2 0,1 3 0,5 7 0,1 2-8,-6-31 0,0 2 0,2 0 1,1 4-1,2 1 0,0 1-63,1-1 1,0-1 0,1 2 0,3 2-1,1 1 1,1 0 5,1 4 0,1 0 0,1-1 0,0 0 0,1-1 0,1-1-30,0-5 0,1-2 0,1-2 0,11 21 0,2-9-35,-7-26 0,1-6 1,-2-8-1,0-3-395,19 13 217,-8-14-1,6-12 1,-16-25 561,1-12 0,-10-20-398,-14-20 0,3-25 56,-8-21 0,-3 42 0,-1-3 211,-1-10 1,-2-1 0,1 2 0,0-2-159,1-10 1,-2-1 0,-1 2-1,-1 0-333,0-6 0,0-3 0,-4-6 0,-1-2 82,2 24 0,1-1 0,-2-1 0,0-2 0,-2-1 0,0-1 0,-1-7 0,-1-2 0,-2 0 0,-3-1 0,-1 1 0,0-1 0,-2-4 0,0-1 0,-1 1 0,1 5 0,-1 0 0,0 2-33,-1 0 0,-1 1 1,1 5-1,-4-18 0,0 7-49,-1 15 0,0 6 0,7 18 0,0 6-738,-16-12 840,8 26 1,4 25 302,0 23 1,2 18 331,10 17 1,-3 27-253,10-29 1,2 3 0,0 7-1,2 1-32,5 10 0,2 2 0,2 8 0,3 2-67,7 5 0,2 2 1,-4-24-1,0 0 1,1 0 11,3 5 1,0 1 0,1-1-1,0-1 1,1-1 0,1 1-92,1 3 0,0 0 1,0 0-1,1 2 0,0 1 1,1 0-31,1 1 1,1 0 0,0-1 0,-2 0 0,0-2 0,0 1-38,0 1 0,0 0 0,0-3 0,6 19 0,1-3-74,0-7 0,1-3 0,-4-13 1,1-5 112,0-10 0,0-4 1,27 32-278,-7-22 248,-8-26 339,-1 0 0,-16-52-429,-4-8 1,-12-25 142,-5-15 0,-4-23-76,-2 38 1,0-2 0,-3-9 0,0-2 206,1-5 1,-2-1 0,-2 0-1,-1-2-301,1-2 0,0-1 0,-2-2 0,-1-2-48,-2-6 1,-1-2-1,3 23 1,0-2 0,-2-1-4,-1-7 0,-2-2 0,0-1 0,-2-2 0,-2 0 0,0-2 23,-2-9 1,-1-2-1,-1 0 1,3 23-1,-1 0 1,0-1-1,0 0 18,0-3 0,-1 0 0,1-1 0,0 1 0,0 3 0,0 0 0,0 1 0,1 0-41,-3-23 0,1 2 0,1 4 0,3 18 0,0 4 0,1 3-328,-2-12 0,1 8-492,-10-14 1246,10 57 1,-6 40-101,0 20 1,6 20 175,5 9 1,8 34-214,1-34 0,1 4 1,4 8-1,3 4 17,3 13 0,2 4 0,-3-30 1,1 2-1,2-1 18,0 1 1,2-1 0,0 2 0,0 4 0,0 0 0,1 1-37,0 2 1,0 0 0,1 0 0,1-1 0,1 1 0,1 0-55,3 6 1,1 0-1,1-1 1,1-1 0,1-1-1,1 1 93,2 4 1,2 0 0,1-1 0,0-4 0,1-2 0,0 0-153,0 0 1,-1 0-1,1-3 1,12 18 0,-1-6 26,-4-10 0,-1-4 0,-8-12 0,0-3-60,-3-7 1,-1-4 0,10 30 228,0-25-280,-12-15-29,17-20 1,-7-40-35,7-23 1,-13-37 111,-20 30 1,-3-3 0,-1-5-1,-2-3 155,2-13 1,0-2-1,-2 0 1,0-1-205,-1-6 0,0-1 1,0-3-1,0-1-42,1 0 0,-2-2 0,-3 26 0,-1-1 0,-1-1 28,-1-1 1,-1-1-1,0-1 1,-2-9-1,-1-3 1,-1 1-33,-1-3 1,0 0-1,-1-2 1,-1-3 0,0-2-1,-2 1-45,-1 0 0,-2 0 0,1-1 0,1-2 0,0-2 0,0 1 0,-1-2 0,-1 0 0,1 0 0,2 2 0,-1 0 0,1 2 0,2 7 0,-1 3 0,1 1 0,3 7 0,0 3 0,2 3 133,-2-11 1,1 6 159,1 11 1,0 7 853,-7 3-492,8 31 1,-13 50-1,5 19 1,-2 31-369,12-27 1,2 4 0,1 16-1,1 4-98,2 13 0,2 5 0,1-26 0,1 2 1,1 1-56,1 5 0,1 1 0,1 1 0,0 5 1,2 0-1,2 1 41,1 2 1,2 1 0,0 0 0,0 4 0,1 1 0,0 0-21,2-2 0,0 0 0,1 1 0,1 8 0,1 1 1,1 1-8,-6-23 0,1 1 1,0-1-1,0 1 0,0-1 1,0 0-1,1 0 0,-1-1-47,5 21 1,0-1 0,1-3 0,-3-10 0,1-1 0,0-4 36,6 15 0,0-6 0,-3-11 0,0-5 20,0-19 0,0-4 0,22 29 56,1-24-120,-4-15 1,2-24 560,-4-18 1,3-22-305,-20-25 0,-2-25-6,-10-21 1,-3 42-1,-2-1 64,-3-9 1,0-1 0,2-5 0,1-2-1,-3-6 1,0-2 0,0-2 0,0-1-380,-3 2 1,0-1 0,0-5 0,0-2 130,0-4 0,0-1 0,-1 27 1,1-3-1,-1 0-161,0-4 0,-1-1 0,-1 0 0,-2-6 0,-1 0 0,-2-1 0,-2-4 0,-2 0 0,-1-1 0,0-3 0,-2 0 0,-1-1 23,-2-4 1,-1-2-1,-2 1 1,6 23-1,-1 1 1,-1-1-1,0 1-23,-5-21 0,-1 0 0,-1 3 0,1 7 0,-1 2 0,2 5-82,-4-18 0,0 7 0,2 18 0,0 6-738,-11-22 1614,8 32-413,2 45 0,8 35 95,0 27 0,7 27-170,4 13 0,5-31 1,0 3-3,1 6 1,0 4 0,2 9-1,0 3-128,3 8 1,2 2 0,-1 0 0,3 0 131,1-29 1,2 0-1,1 1 1,-1 2 0,0 0-1,2 1-110,2 4 1,1-1-1,2 2 1,3 7-1,1 1 1,1 1 12,2 6 1,1 2 0,1 0 0,0-1 0,1 0-1,0 0-176,-4-20 0,0 1 0,0-1 0,-2 0 0,6 16 0,-2-1 0,0-1 119,0-4 0,1-1 0,-2-2 0,-4-7 0,-1-2 0,-1-1 44,7 26 1,-2-5-1,-2-19 0,-2-4-182,-4-7 0,1-5 0,16 26 25,1-17 276,0-24 1,3-29-246,-3-34 0,-5-30 12,-12-40 0,-13 34 1,-1-5 196,0-12 1,-2-3 0,-1-6 0,0-1-108,-1-8 1,0-2 0,0 27-1,0 0 1,0-1 19,0-2 0,1-1 0,-2-1 0,-1-4 0,-2-2 1,0 0-42,-1-8 0,-1 0 0,0-1 1,0 0-1,-1-1 0,-1 0-112,0 16 0,-1-1 0,0-1 0,0 1 0,1-2 0,1 0 0,-1-1 0,-1 0 0,-2-3 0,-1-1 0,0-1 0,1 1 0,-1-2 0,1 0 0,-1 0 0,0 0 0,0-3 0,-2 0 0,1 0 0,1 2 0,0 7 0,2 1 0,-1 1 0,1 1-41,-2-21 0,1 1 0,0 4 0,0 14 0,-1 2 0,2 4-82,-2-22 0,1 7 0,2 20 0,1 5-738,-4-19 1704,1 37-229,1 20 1,2 35-1,8 11 1,-5 23-165,-1 29 1,3-22 0,2 4-224,3 10 0,2 4 1,2 14-1,3 5 92,2 7 1,1 2-1,-2-33 1,2 0 0,-1 2-34,0 2 1,1 1 0,-1 1 0,1 1 0,0 2 0,1 0-133,1 4 1,2 2 0,0 1 0,2 5-1,0 1 1,2 2 4,-4-18 1,1 2 0,1 0 0,0 0 0,0 0 0,1-1 0,1 1 0,0 1-160,1 4 0,0 1 0,1-1 0,0 0 0,-1-5 0,0 0 0,1-2 0,-1 0-22,6 18 1,0-2 0,-1-1 0,-2-8 0,-2-1 0,0-2 130,-4-9 1,-1-1 0,0-3-1,2 11 1,-2-4-116,-5-13 1,-1-5 0,8 25 25,-1-25 898,-1-8-881,8-25 1,-8-47-96,1-36 0,-12 16 0,-3-4 133,-2-4 1,-2-3 0,1-5-1,0-3 209,0-7 1,0-2-1,0 0 1,0-1-207,0-9 0,0-1 0,-2-3 0,-2-3 23,3 25 1,-1-2-1,0 1 1,-2 0-1,-1 0 1,0-1-42,2-5 0,-1-2 0,0-1 1,-3-4-1,-1-1 0,0 0-50,-2-6 1,1-1-1,-1-2 1,1 18-1,1-1 1,-1-1-1,0-1-10,0-4 0,-1-2 0,0 1 0,-1 0 0,-1 1 0,0 2 0,-1-1 0,0 1-18,-1-3 1,0 1-1,-1 0 1,0 2-1,-3-17 1,-1 3-1,0 1-56,4 7 0,0 1 1,-1 5-1,-4-14 0,0 8-295,5 17 0,1 9 1281,-3 1-298,2 52 1,13 43-1,-4 15 1,12 25-183,5 15 1,0-31-1,1 3-64,2 9 1,1 4 0,2 12 0,1 2-83,-5-26 1,0 0 0,1 1 0,0 6 0,1 1 0,0-1-1,2 1 1,1 0 0,-1 1 0,-1 3 0,-1 1 0,0 1-1,1 4 1,-1 2 0,0 1 0,2 7 0,-1 2 0,1 1-147,-4-22 0,0 2 0,0-1 0,0 0 0,4 22 0,-1 0 0,-1-1-16,-3-8 0,0-1 1,-1-3-1,0-8 0,0-1 1,-1-3-17,5 25 1,-1-4-1,1-13 1,-1-6 69,-5-18 1,-1-2 18,13 40 74,-19-33-113,6-24 1,-14-53-32,1-41 0,-9-22-53,3-13 0,6 38 0,0-2 122,-1-4 0,0-1 0,2-6 0,-1 0-114,-1-2 0,0-1 0,-1-9 0,-1-3-5,2-6 0,0-3 0,2 23 0,-1-2 0,1-1-35,0-3 1,0 0 0,0-3-1,-1-11 1,0-3 0,0-1-61,1-6 1,0-2-1,1-2 1,-1 19-1,0-1 1,0-1-1,0-1 18,0-5 0,0-1 0,0-1 0,-1 0 0,-1 0 0,1-1 0,-1 0 0,0 0 0,0 3 0,0-1 0,0 1 0,1 2 0,0 10 0,1 1 0,0 1 0,1 4-205,1-9 0,0 3 0,1 4-164,-1-20 0,2 11-492,0-12 854,0 54 621,0 43 1,0 51-240,0 23 1,3-25-1,1 2-7,2 10 1,0 3 0,2 7 0,1 4-1,2 9 1,1 3 0,1 8 0,1 2-83,-3-30 1,1 1 0,0 1 0,1 5 0,0 1 0,1 0-49,-1 1 0,1-1 0,-1 2 0,3 3 0,0 2 0,0 1-30,0 1 0,-1 2 0,1 0 0,1 2 0,1 1 0,0 0-51,0 1 0,-1-1 0,0 0 0,-1-5 1,0-1-1,-2-1-34,-3-9 0,-2 0 1,0-3-1,4 22 0,-3-4-29,-3-12 0,-2-4 1,-1-11-1,-1-3 334,-3 33-77,0-23-135,0-26 0,-5-36 388,-1-18 1,0-31-543,6-33 0,-6-14-92,3 36 1,1-3-1,-2-3 1,2-1 313,1-3 1,2-1-1,-1-4 1,0-1-408,0 1 0,0-2 0,0-4 0,0-2 0,0-6 0,0-3 0,0-6 0,0-2 82,0 25 0,0-2 0,0 0 0,-2-5 0,-1-1 0,0-2 0,0-5 0,-1-1 0,0-2 0,-2-7 0,0-1 0,-2-2 41,2 17 0,-1-2 0,-1-1 0,1 2 0,0 1 0,0 0 0,0 1 0,-1-2-18,-2-2 1,0-1-1,0 1 1,-1 1-1,-1-19 1,0 2-1,0 2-23,0 5 0,0 2 0,1 4 0,3 13 0,-1 4 0,1 4-328,0-9 0,-1 8-492,-8-12 999,15 69 0,-4 64 132,12 30 1,-5-27 0,0 3 81,1 3 0,2 3 0,0 12 0,1 3-108,1 14 0,0 2 0,-1-30 1,1 0-1,0 1 32,1 4 0,1 1 0,0 1 0,1 3 0,-1 2 0,2 1-47,1 1 1,1 1 0,0 2-1,0 10 1,0 2 0,0 2-34,-2-19 1,0 2 0,0 0 0,0-1 0,1-2 0,-1-1 0,1 1 0,0 0-60,0 2 0,1 1 0,-1 0 0,1-3 0,2 19 0,0-2 1,-2-2-67,-1-7 0,-2-1 0,0-3 0,-1-9 1,0-1-1,-1-2 29,0 26 1,-2-6-1,-1-20 1,-1-4 513,-2-8 1,-2-4-204,1 32-269,-7-11-210,5-39 0,-6-45 115,8-51 0,-6-36 59,3 37 1,0-1-1,0-5 1,1-1 153,1-5 0,2-1 0,-1-4 0,0-1-144,0-5 1,0-2 0,0-6-1,0-3 38,0 24 0,0-3 1,0 0-1,-1-1 0,1 0 1,-1-2-127,-1-6 0,0-2 1,0-1-1,1-10 0,1-1 1,-1-3-29,0 19 0,-1-2 0,1-1 0,-1-1 0,1-8 0,1-3 0,0 0 0,-1-2 24,1 14 1,0-2 0,0-1-1,0 1 1,0 0 0,0 1-1,0 0 1,0 1 0,0-1-1,0 0-11,0-1 1,0 0 0,-1-1 0,1 2-1,1 0 1,2-13 0,0 1 0,1 1-1,0 2-31,-1 6 1,1 0-1,1 2 1,0 4-1,3-13 1,2 4-1,-1 5-351,3-17 0,-1 8 0,-3 25 0,-1 7-100,1-24 874,0 57 701,-6 10-492,5 85 1,-7 6-247,0-6 1,0 6 0,0 8 0,0 3-50,0 11 1,0 2-1,2-24 1,1 1 0,0 2-34,1 5 1,-1 2 0,2 1 0,-1 2 0,2 2 0,-1 1-1,1 4 1,-1 2 0,1-1 0,0-3 0,1 0 0,-1 0-216,2 1 0,0 1 1,0-2-1,-2-5 0,1-1 1,1-1 121,1-4 0,1-1 0,0-2 1,-3-5-1,0-2 0,0 0 22,4 28 1,1-4 0,-3-22 0,-1-4 70,-2-14 1,0-3 166,1 26 50,-7-27-301,0-33 2,0-82 1,0-18-112,0 14 1,0-4 0,3 2 0,0 1 174,-1-1 0,2 0 1,2-4-1,1 0-341,-1-4 0,0-2 0,-1-8 1,-1-3 5,2-1 1,0-2 0,-2 26 0,-1 0 0,1-1 131,2 0 1,0-1-1,0-1 1,0-8 0,-1-2-1,1-1-106,0-4 0,0-1 0,-1-2 0,1-7 0,0-2 0,0-1 41,-2 23 0,0 0 0,0 0 0,1 0 0,-1-1 0,1 0 0,0 0 0,0 1-41,2-24 0,1 0 0,0 3 0,0 4 0,0 2 0,1 1-164,0 4 0,1 2 0,0 3 0,1 9 0,1 2 0,-2 7-164,-6-1 0,3 11 853,16 9 0,-13 57 130,7 38 1,-7 21-165,-5 19 1,-3-26 0,-2 6-132,1 18 1,-2 5-1,1-25 1,0 2 0,0 1-34,0 5 1,0 1 0,0 0 0,0 3 0,0 0 0,0 0-1,0-1 1,0-1 0,0 1 0,2 5 0,1 0 0,0 2-24,1 3 0,0 1 1,0 1-1,-2-18 1,0 0-1,0 1 1,-1 0-91,1 2 1,-1 0-1,0 0 1,1-1-1,0 1 1,0-1-1,0 0 1,0-1-15,0 19 0,0-1 0,-1-1 0,0-4 0,-2-1 0,0-1-85,-2-7 1,-1-1 0,-1-2 0,-2 23-1,-1-4 242,-1-15 1,0-6-1,1-18 1,-1-5-288,-8 17 154,7-19-105,-5-23 1,15-63-93,0-39 0,3 20 0,3-4 74,5-3 1,1-3 0,1-9 0,-1-3-42,2-6 1,1-2 0,2-1 0,-1-2 19,-1-6 0,-1-3 0,-4 29 0,1-2 0,0-1-3,1-4 0,0-2 0,-1-2 0,0-8 0,0-2 0,0-2-54,-1-2 1,-1-1-1,0-1 1,-1 20-1,0-1 1,0 0-1,-1-1 18,-1 0 0,0-1 0,-1 0 0,1 0 0,1-3 0,1 0 0,-1-1 0,0-1 0,-1-1 0,0-1 0,-1-1 0,1 1 0,1 1 0,1 0 0,-1 1 0,0 0-18,-1 2 1,-1 1-1,1 1 1,0 2-1,4-14 1,0 3-1,1 4-56,-2 13 0,1 3 1,0 5-1,2-12 0,3 8-787,13-26 560,-7 36 619,4 47 296,-7 28 1,-9 43-165,-3 31 1,-5-33 0,0 3-83,0 12 1,-2 2 0,-2 4 0,-2 3-50,0 14 1,-1 2-1,1-30 1,-1 1 0,0 1-34,-2 5 1,0 1 0,0 0 0,2 5 0,0 0 0,-1 0-1,0 1 1,-1-1 0,0 1 0,1 5 0,1 0 0,0 1-1,0 3 1,1 0 0,-1 1 0,-2 4 0,1 0 0,-1 1-1,0 0 1,0 1 0,1-2 0,-2-2 0,1 0 0,0-2-20,0-9 0,0-1 0,1-3 0,0-6 0,1-2 1,-1-2-204,-4 24 0,-1-4 1,3-11-1,1-4-326,2-13 0,0-3-41,-9 35 133,13-42 1,-4-31 37,12-27 1,4-28-27,7-35 1,10-26 177,-10 39 0,1-3 0,-1-4 0,0-1 117,3-4 0,0-2 1,2-1-1,1 0-119,0-3 0,0-2 0,2-6 1,0-3-41,1-9 0,0-2 1,-9 30-1,0 0 0,0 0 2,1-3 1,-1 0 0,0-1 0,1-4 0,-1-2 0,0-1-5,1-2 0,0-2 1,-2-1-1,0-5 0,-2-2 1,0-2-18,0-6 0,0-2 0,-1 1 0,-1 5 0,-1 1 0,0 1 19,-1-1 1,0 1 0,-1 3 0,0 10 0,-1 3 0,0 3 160,1-24 0,-1 7 281,-3 22 0,0 8 686,3-9-563,-8 66-234,0 62 0,0 28 38,0-26 1,0 3 0,-4 7 0,0 2 20,-1 11 1,-2 3 0,0 6 0,-1 2-83,2-26 1,0 2 0,1 0 0,0 0 0,2 0 0,-1 1-1,0 1 1,1 1 0,-1 0 0,0 1 0,0 1 0,0-1-1,-1 2 1,-1 1 0,0 0 0,0 5 0,-1 0 0,1 2-65,-2 6 1,1 1 0,-1-1-1,-1-5 1,0-2 0,0 0-117,-2-1 0,-1-1 0,0-2 0,1-9 0,-1-3 0,1-2 84,-7 18 1,1-3 0,1-7 0,-1-4-42,3-12 1,-1-3 240,-10 40-155,8-19 1,10-52-276,7-31 1,9-34 49,14-35 0,-10 27 0,1-4 30,3-7 0,1-3 1,-1-7-1,0-2 54,1-1 1,-1 0-1,0-7 1,0-2-95,1-2 1,-1-1-1,1-6 1,1-1 50,1-3 1,0-2 0,-7 27 0,-1-3 0,1 0-93,3-7 0,-1-3 0,0 1 0,-1-2 0,-1-1 0,1-1 0,1-10 0,0-1 0,1-1 0,-1 2 0,0 0 0,1-1 23,-3 20 1,0-1-1,0 0 1,0 1-1,4-19 1,0 1-1,1 1-23,-1-1 0,1 0 0,-1 5 0,-4 17 0,-1 3 0,-1 2-328,4-19 0,-1 5 0,-3 19 0,-1 7 621,0-6 107,-3 36 1,-7 46-54,0 31 0,-7 42-5,2-30 1,-2 4-1,-3 9 1,-1 4-25,0 12 1,-1 4 0,4-28 0,-1 1 0,1 2 8,0 8 1,0 1 0,1 1 0,0 2 0,0 2 0,0 1-1,-2 6 1,-1 2 0,0-1 0,1 0 0,-1 0 0,0 1-42,2-19 1,0 0 0,-1 1 0,0-1 0,-1 0 0,0 0 0,-1-1 0,1 0-11,-3 24 1,-1-1 0,1-1 0,-1-3 0,1-1-1,0-1-119,1-6 1,0-1-1,1-3 1,2-12 0,0-3-1,0-2-173,-3 18 0,1-5 0,2-9 0,1-3 145,1-10 0,2-2-191,-3 32 1,8-36-86,0-39 141,16-76 0,-7 16 0,1-6 132,7-18 0,1-4 1,-1 3-1,0-1 86,0 0 0,1 0 1,2-9-1,2-1-80,1-4 0,0-1 1,-6 22-1,0-1 1,1-2 68,1-1 1,1-1 0,-1-1 0,-1-2 0,0-2 0,0 0-140,1-2 1,0 0 0,0-2-1,1-5 1,0-1 0,0-2-22,-5 16 0,-1 0 0,0-2 0,0 0 0,1-3 0,-1-1 0,0-1 0,-1 0 0,-1-2 0,0-1 0,-1 0 0,0 1 0,0 2 0,-1 1 0,0 0 0,0 2-41,0-20 0,-1 1 0,0 4 0,0 9 0,0 2 0,-2 3-328,2-22 0,0 7 983,-1 21 1,1 11 280,1 10-281,-3 54 1,-1 56-165,0 22 1,-4-18 0,0 5-83,-4 6 1,-2 4 0,0 12 0,-2 5-83,1-27 1,-1 3 0,0 0 0,0 6 0,0 1 0,1 1-1,-1 0 1,0 1 0,0 0 0,2 4 0,0 1 0,1-1-1,-1-4 1,0-1 0,0 1 0,0 3 0,0 1 0,-1 0-1,-2 3 1,-1 0 0,0 1 0,1 2 0,0-1 0,0 1-199,-2-4 0,-1 0 0,0-2 0,1-3 0,0-2 1,0-1-212,-5 23 0,-1-4 0,-1-11 0,-1-3 25,3-6 0,0-2 165,1-12 0,1-5-30,-6 21 1,13-47 576,10-42 1,11-35-661,7-29 1,-8 27-1,1-2 65,-2-4 1,0-2-1,3-6 1,-1-1 280,1-2 0,1-2 1,-1-5-1,0 0-225,1-3 1,-1 0 0,-2-5 0,-1-2-63,0-1 1,0-1 0,1-6 0,1 0-5,4-4 1,1-3 0,-9 26 0,1-3 0,0 0 19,2-4 1,1 0-1,-1-2 1,-1-3 0,-1-2-1,0 1-70,3-1 0,-1 1 0,1 0 0,-3 3 0,-1 2 0,1 0-33,0 3 0,1 0 1,-1 3-1,5-19 0,-1 6-295,-2 17 0,-1 5 170,3-26 805,-9 55-119,-8 43 0,-2 53-380,-1-11 0,0 4 0,-2 12 1,-2 5 58,-3 10 0,-3 5 1,5-21-1,0 2 0,-1 1-61,0 5 0,-1 3 0,1-1 0,-2 3 0,1 1 0,0-1 134,2-3 0,1-1 0,-1 2 1,-4 5-1,0 2 0,-1 1-80,2 3 1,0 1-1,-1 2 1,-3 5 0,0 3-1,1-1 52,0 1 0,1 0 0,-1 0 0,1-2 0,-1 0 0,1-2-80,1-4 1,1-1 0,-1-3 0,1-6 0,0-2 0,1-1 42,0-5 0,0 0 1,1-3-1,-4 23 1,3-5 63,3-16 1,2-4-96,1-12 0,0-6-210,4 10 0,8-57 119,4-31 1,11-55-24,-9 26 0,1-5 0,1-10 1,0-4 118,1-9 0,1-1 1,0-1-1,0-1-66,2-5 1,1-2-1,-7 31 1,2-1 0,0-1 51,2-5 1,2-1 0,-1-1 0,2-2 0,-1-2 0,1 0-81,2-8 0,0 0 1,0-2-1,0-2 1,0 0-1,-2-3-54,-4 20 0,-1-2 0,-1-1 0,1 1 0,0-1 0,0 0 0,0 0 0,-1 0 0,-1-2 0,-1 0 0,0 0 0,-1 1 0,1 1 0,-1 2 0,0-1 0,-1 0-18,-1 0 1,-2-2-1,0 2 1,1 2-1,2-12 1,0 2-1,-1 1-56,0 4 0,-1 0 1,1 4-1,5-19 0,1 7-295,-5 17 0,1 6 554,3 11 1,1 6 606,3-6-178,6 27 1,-2 42-1,0 23 1,-2 28-165,-9 24 1,-8-36 0,-1 3-83,-2 11 1,-2 4 0,1 13 0,-2 3-83,1-20 1,0 1 0,-2 1 0,-2 2 0,-1 0 0,-1 1-1,-1 9 1,-2 1 0,0 0 0,-1-1 0,-1 0 0,0 2-1,-1 5 1,-1 1 0,1 1 0,-2 1 0,1 0 0,-2 1-24,4-21 0,-1 2 1,-1 0-1,2-3 1,-4 17-1,2-3 1,-1 0-86,2-3 0,-1-1 0,1-2 0,1-11 0,1-2 0,-1-3-166,-2 21 0,0-5 0,1-9 0,1-5-48,2-13 0,2-5-326,-1 24-14,1-23 764,8-40 1,8-48-436,3-32 1,7-18 126,-7 39 1,1 0 0,-2-1 0,1-2 287,3-7 1,1-3 0,-4-4 0,1-2-153,2-9 0,0-2 1,1-4-1,1-1-290,4-7 0,1-3 1,-7 29-1,1-1 0,0-2 122,1-8 1,2-1 0,0-1 0,1 0-1,1 1 1,0-2-90,1-9 0,0-1 0,1 0 0,1 0 0,2 0 0,0 0 0,-1-1 0,2-1 0,-1 1 0,-1 3 0,1 1 0,-1 2 138,-3 7 0,0 1 0,0 4 0,5-15 0,-2 7 105,-6 22 0,-2 6 415,11-22 464,-9 54-721,-1 5 0,4 34 254,-4 16 1,-3 19-1,-14 26 1,-2 20-295,0-38 1,-2 3 0,-1 4-1,-1 2 48,-5 9 1,-1 2 0,-1 1 0,-1 3-1,-3 6 1,-1 0 0,-2-3 0,-2 1-492,-1 5 0,0 0 0,-2-5 0,0-1 246,-1 0 0,0 0 0,-3-1 0,-2-1-20,0 1 0,-1-3 1,3-10-1,0-2-226,3-5 0,0-3 0,4-10 0,0-3-738,-12 35 0,-1-8 0,8-26 492,2-10 0,8-36 0,0-18 0,1-20 756,5-15 0,1-12-597,4-5 1,2-14 103,-7-9 1,7-10 34,1 42 0,0-2 1,2-5-1,0-1 42,1-6 0,0-2 0,0-9 0,0-2 16,0-4 1,0-3 0,0-7-1,-2-2-110,0-1 0,-1 0 0,1 1 0,0 0 0,-3 1 0,-2 2 0,-2 8 0,-3 5 271,-3 9 0,-4 5 0,-1 14 0,-5 6 110,-32-4 1,-14 22 167,-16 23 0,38 10 0,-2 4-206,-3 3 1,-1 6-1,-2 7 1,2 6-226,0 10 1,1 7 0,-4 6 0,-1 5 223,-7 7 1,-1 3 0,21-19 0,1 3 0,0 0-135,-4 5 1,0 1 0,2 0 0,3 1-1,1 2 1,2 0 153,3 1 0,2 2 1,0 0-1,0 3 1,1 0-1,1 1-18,-1 2 1,1 2 0,-1-1-1,-1 1 1,-1 1 0,0-1-52,0 1 0,0 0 0,2 0 0,2-2 0,2-1 0,1-1 16,-12 21 1,3-2 0,8-2 0,2-2 148,2-6 1,2-1 0,5-4 0,0-2-158,-1-6 1,2-3 0,4-7 0,1-2 168,-9 27 3,11-18 134,5-35 0,22-39-675,8-34 0,10-38 255,-13 25 1,0-3-1,2-10 1,0-2 54,4-11 0,0-3 0,-6 25 1,0-1-1,0-2 8,0-4 0,1-1 0,1-1 0,2-1 0,2-1 0,-1-2-163,2-5 1,-1-1 0,2-3 0,2-5-1,1-2 1,0-2 82,-6 19 0,-1-1 0,1-1 1,-1-1-1,0-2 0,0-1 0,-1-1 1,0 0-48,1-1 0,0 0 0,-1-1 0,-2 0 0,-1 2 0,-1 0 0,-2 0 0,0 0 0,0-2 0,0 0 0,-2 0 0,0 1 0,-3 6 0,0 1 0,-2 1 0,0 2-74,2-17 0,-2 3 1,-3 4-1,-3-19 0,-8 10-131,-7 30 0,-7 9 0,-32-20 280,-19 38 0,21 28 1,-4 8 292,-7 10 1,-3 7 0,-14 10 0,-2 8-110,-5 12 1,-1 7 0,22-11 0,0 3 0,0 3-8,-4 6 0,1 4 0,0 2 0,-3 6 0,1 3 0,0 2-48,14-15 0,1 2 0,0 2 0,1 0 0,1 2 0,-1 2 0,2 0 0,1 1 41,3 0 1,0 0 0,1 1 0,0 1 0,-3 4 0,1 2 0,0 0 0,0 2-1,-1 2 1,1 1 0,0 1 0,1 2 0,0 3 0,1 1 0,1 2 0,2 0-1,3 1 1,2 1 0,1 0 0,0 0 0,-1 2 0,0 0 0,0 0 0,2-1-80,1-2 0,1 0 0,0-1 0,2 0 0,1-3 0,1-1 0,1 1 0,1-1-6,2-3 1,0 1 0,1-1-1,2-1 1,-2 18 0,2-1 0,4-3-9,3-8 0,3-2 0,1-3 1,2-10-1,1-2 0,3-3-67,2 20 1,4-7 0,1-14 0,3-5 178,12 37 1,7-38-612,9-26 0,10-22-22,8-18 0,10-30 246,-25 4 0,1-5 0,2-13 0,0-4 138,7-13 1,-1-5-1,-1-11 1,-2-5 182,-12 23 0,0-2 0,-1-2 0,-1-4 0,-1 0 1,0-2 19,1-7 0,-1-1 0,1 0 0,1 2 0,1 0 0,1-1-88,3-7 0,2-2 1,0 0-1,-8 20 0,-1 0 1,1-1-1,0 0-130,3-5 0,-1 0 0,1-1 0,0-2 0,1-7 0,0-1 0,0-3 0,1 0 81,-6 12 0,1-2 0,0 0 0,0-1 1,0 1-1,-1 2 0,1 1 0,-1 0 0,0-1 1,1 0-69,1-4 1,0-1 0,0 0 0,0 1-1,0 1 1,4-12 0,-1 1 0,0 1-1,-1 1-31,1 3 1,0 0-1,-1 2 1,-3 2-1,2-15 1,-4 3-1,-2 3-56,-5 10 0,-2 3 1,-4 6-1,-1-4 0,-7 8-295,-18-16 0,-20 47 983,-37 39 1,-26 25-247,31-4 1,-4 4 0,-5 12 0,0 5-50,-10 10 1,-1 6-1,23-12 1,0 3 0,0 4-34,-3 7 1,1 4 0,0 2 0,-3 5 0,0 3 0,0 2-42,13-13 1,-1 1 0,0 2 0,2 0 0,-1 2 0,2 1 0,0 1 0,0 2-14,-2 6 0,1 2 0,1 2 0,0 1 1,9-15-1,1 2 0,0 0 0,0 1 1,0 1-21,-3 7 0,0 0 1,0 2-1,1 1 0,-1 1 1,6-10-1,1 1 0,-1 1 1,1 1-1,-1 0 1,1 1-63,-2 6 1,0 1 0,-1 1 0,2 0-1,0 1 1,2-1 0,2-3 0,1 1-1,1-1 1,0 1 0,2-1 0,0 1 17,2 1 0,0-1 0,1 1 0,1 0 0,0 0 0,0-1 0,-4 13 0,1-1 0,1-1 0,0 1 0,1-1-144,1 0 1,2 1 0,0-1-1,0-1 1,1-2 0,1-7-1,0-1 1,1-1 0,0-1-1,1-1-5,-2 13 0,1 0 1,2-3-1,0-3 1,0 6-1,1-4 1,4-4 210,0 17 0,4-8 0,4-27 1,5-9-314,12 5 0,10-24 376,20-22 0,7-25-325,15-21 1,-24-2-1,1-7 22,9-10 0,0-8 1,0-14-1,-2-9 201,-13 14 0,-2-3 0,0-1 0,1-1 1,0-1-1,-1-1-25,2-10 1,0-1-1,2 0 1,2-1-1,2 1 1,1-2-62,1-4 0,0-1 0,1-2 0,-10 20 0,2 0 0,-1-2 0,0 0-29,2-5 1,1-2-1,-1 0 1,-1-1-1,-1 0 1,-2-1 0,-1-1-1,1-1-63,1-4 1,1-2 0,-1 0 0,0-1-1,-7 15 1,0-1 0,0-1 0,0 0-1,0 0 11,3-4 1,0-1 0,0-1-1,0 1 1,-1-1 0,1-1-1,-2 1 1,1-1 0,-1-1-1,1 1 0,0-3 1,-1-1 0,1 0-1,0 2 1,-1 1 0,-2 7-1,1 2 1,-1 1 0,-1 0-1,1 1-24,4-17 0,1 1 0,-2 2 0,0 1 0,-3 10 0,-1 1 0,0 2 0,-1 2-41,8-15 0,-2 2 0,-2 4 0,-8 14 0,-3 3 0,-3 5-164,0-7 0,-9 9 0,-23-10 819,-21 46 1,-24 19-165,-17 15 1,32 0 0,-1 3-83,-5 9 1,0 6 0,-9 9 0,-1 7-50,-6 12 1,-2 7-1,18-11 1,-1 4 0,0 2-57,-5 7 0,-1 3 1,1 3-1,13-12 1,0 1-1,1 2 1,1 1-19,-1 5 1,1 1 0,0 2 0,1 0 0,-1 1 0,1 2 0,0 0 0,0 1-1,-2 6 1,1 1 0,-1 2 0,3 0 0,0 1 0,2 0 0,0 2 0,3 1-129,7-13 1,1 0 0,2 2 0,0 0 0,0 1 0,-1 2 0,1 1 0,1 0 0,-1 2 0,1 0 6,-3 6 1,0 1 0,1 1 0,0 0-1,2-2 1,2-5 0,2-1 0,0-1 0,1 1-1,1-1-111,-1 0 1,0-1 0,0 0 0,2 0-1,1-2 1,-1 12 0,1-1 0,2-1-1,0-1 43,2-7 0,1 0 0,1-2 0,2-2 1,-3 17-1,3-2 0,2-4 105,3-13 1,1-3 0,2-3-1,-2 19 1,4-9-251,4-26 1,2-4 947,5 31-1228,24-37 0,9-48 221,16-42 0,-24 7 0,-3-7 516,1-14 1,0-6 0,8-10 0,2-4-208,-11 20 1,-1-2 0,2-1 0,2-4 0,2-3 0,-1 0 55,2-5 1,0-2 0,-1-2 0,1-5 0,1-2 0,-2-1-91,-8 18 0,-1-1 0,0-1 0,1-2 0,2-6 0,0-3 1,1 0-1,1-1-114,1-3 1,2 1 0,0-2 0,0-1-1,-5 11 1,0-1 0,1-1 0,-1-1-1,1 0 11,1-2 1,0 0 0,1-1-1,-1-1 1,0 0 0,1-4-1,0-1 1,0-1 0,-1 0-1,1-1 0,-1-1 1,1-2 0,-1 0-1,0 1 1,0-1 0,0 2-1,0 0 1,0 1 0,-1-1-1,1 2-11,0 3 1,0 1 0,0 1 0,-1 0-1,-2 1 1,4-12 0,-1 1 0,-2 2-1,-2 3-31,-5 13 1,-3 2-1,0 3 1,-2 2-1,2-8 1,-3 3-1,-2 5-187,-3-9 0,-7 8 0,-19-21 819,-20 51 1,-24 32-165,-17 32 1,22 1 0,-5 6-132,-13 10 1,-2 6-1,18-7 1,-1 4 0,0 2-34,-6 6 1,1 3 0,-1 2 0,-6 11 0,0 3 0,0 3-42,15-15 1,-1 2 0,1 1 0,0 2 0,0 4 0,1 2 0,1 2 0,0 1-1,-2 2 1,1 2 0,0 1 0,1 1 0,-1 5 0,0 1 0,0 1 0,1 1-25,9-15 0,-1-1 0,1 2 1,1 0-1,1 1 0,1 2 1,0 1-1,1 1 0,2 1 1,0 0-1,1 0 0,1 1 0,1 1 1,0 0-1,1 1 0,-1 2 1,1 2-1,0 0 0,0 0 1,1 1-128,-1 2 0,0 1 0,1 0 0,0 0 0,2 0 0,1-1 0,2 0 0,1 0 0,0 0 0,2-2-81,0-4 1,2 0 0,0-2 0,1 0-1,1 0 1,-1 13 0,1 0 0,2-1-1,2-3-31,4-12 1,2-1-1,1-2 1,1-1-1,-1 15 1,2-2-1,1-3-56,2-9 0,1-3 1,1-3-1,1 16 0,2-6-201,3-20 0,2-7 598,4 13 1,35-70-487,1-35 1,-16 5 0,-1-8 111,2-17 1,-1-5-1,9-11 1,1-6 249,-12 19 0,-1-4 1,2-1-1,2-6 1,2-1-1,-1-2 54,2-8 1,0-3 0,-1-1 0,-8 18 0,0-1 0,0-2-1,0 1-35,1-3 1,1-1 0,-1 0-1,1 0 1,-1-3 0,-1 0 0,1 0-1,0 1-50,0 1 0,1 0 0,-1 0 0,1-1 0,1-7 0,1-1 0,0-2 0,0-1-88,-5 14 1,0 0 0,1-2 0,-1 0 0,1-1 0,0-3 0,0-2 0,1 0 0,-1-1 0,-1 1-57,0-2 1,-1-1 0,0 0-1,0 0 1,0 1 0,2-1-1,1 0 1,-1 1 0,1 0-1,0 0 0,-2 6 1,0-1 0,0 2-1,1 0 1,0 0 0,0 2-1,0 1 1,1 1 0,-1 0-1,1 1-24,7-16 0,0 0 0,-1 2 0,-1 2 0,-4 8 0,-1 1 0,-1 2 0,-1 2-74,2-10 0,-2 3 1,-3 4-1,3-16 0,-11 11-31,-26-5 1,-18 41 592,-34 40 0,-26 30-120,31-4 1,-3 6 0,-13 15 0,-2 8-83,19-8 1,-2 3 0,-1 4 0,-8 9 0,-2 4 0,0 5-42,13-8 1,1 3 0,-1 3 0,0 1 0,-3 6 0,0 2 0,0 2 0,0 2-25,10-12 0,0 1 0,0 1 1,0 1-1,2 0 0,-1 2 1,2 1-1,0 1 0,0 0 1,2 0-1,-1 1 0,2 0 0,0 1 1,0 0-1,2 1 0,-1 3 1,1 1-1,1 0 0,0 2 1,1 0-1,0 5 0,0 2 0,0 0 1,2 0-1,0 0 0,1-3 1,1 0-1,1-1 0,1 1 1,0 1-88,0 3 0,1 1 0,1 0 0,0 0 0,1 0 0,1-1 1,1-2-1,0 1 0,2 0 0,1 1-110,2-2 1,1 1 0,2 0-1,0 0 1,0-1 0,0-4-1,1 0 1,0 0 0,1-1-1,0 0 62,0-3 1,1 1 0,0-1 0,1-1-1,2-2 1,-2 6 0,2-1 0,1-3 0,0 0-4,-2 15 0,1-2 1,3-4-1,4-16 0,1-2 1,2-4-299,2 13 0,2-6 390,2-14 1,6-8-411,19 2 0,25-52-133,19-35 0,-4-40 390,-34 23 1,-4-6-1,1-8 1,-2-6 345,1-12 1,-2-5 0,-2-4 0,0-2-243,-8 29 0,1-1 0,-1-2 0,1-5 0,0-1 0,0-1 71,2-4 1,2 0 0,0-2 0,1-2 0,2 0-1,0-1-45,1-6 0,1-2 0,1 0 0,-5 19 0,0 0 1,1-2-1,0 0-145,1-4 0,0-2 0,0 0 0,1-2 0,0-8 0,0-1 0,0-1 1,2-2 61,-4 13 1,1 0 0,0-2-1,1 0 1,-1 0 0,0 0 0,0 0-1,0-1 1,0 0 0,0 0-46,1-4 1,0 0 0,0-1-1,0 1 1,1 1 0,0 4-1,0 0 1,0 1 0,0 1-1,0 1-24,5-15 0,1 1 0,0 1 0,-2 3 0,-2 7 0,0 1 0,-1 2 0,-2 2 32,3-14 0,-2 3 1,-2 5-1,2-15 0,-6 8 223,-10 27 1,-6 5 0,-17-23 358,-15 38 1,-23 19-1,-23 21 1,-15 25-247,33-2 1,-1 7 0,-3 11 0,1 8-50,-7 14 1,1 7-1,17-12 1,-1 2 0,1 4-78,-3 7 0,0 2 1,1 3-1,1 1 1,1 2-1,0 2-23,-4 5 0,0 3 0,3 1 1,4 3-1,3 2 0,1 3-36,11-19 1,0 1 0,2 2 0,-1 0 0,0 4 0,1 1 0,0 2 0,0 0-32,-2 6 0,0 2 0,1 0 0,1 1 0,3-1 0,1 0 0,1 1 0,1 1-139,4-15 1,1 0 0,0 1 0,2 0-1,1-1 1,-2 16 0,3 0 0,1 0-1,1-1 42,2-2 0,0 0 0,2 0 0,1-1 0,1-3 1,1 0-1,0-1 0,2 0-73,1-3 1,2 1-1,0-2 1,2-3-1,2 14 1,2-3-1,1-4-56,1-8 0,2-2 1,1-5-1,8 17 0,5-9-131,3-21 0,3-6 0,26 25-154,7-43 1,-13-20 367,2-26 1,-6-20 305,0-38 0,-20 22 1,-2-5-36,0-17 0,-2-5 0,1-6 0,-1-3 6,-7 21 1,1-3 0,-1-1 0,-1-4 0,0-1 0,0-2-1,3-4 1,1 0 0,-1-2 0,-1-4 0,1-1 0,0-2-1,3-6 1,1-2 0,1 1 0,1 1 0,0 0 0,0-2-42,-4 19 1,-1-2 0,1 0 0,0-1 0,2-3 0,0-1 0,1 0 0,-1-2-99,1-5 1,-1-2 0,1-1 0,-1 0 0,-3 15 0,-1-1 0,0 0-1,1-1 1,-1 0-124,1-7 1,1-1 0,-1 0-1,1 0 1,-1 1 0,0 5-1,0 0 1,-1 2 0,1-1-1,-1 0-11,1-1 1,-1-1 0,0 1 0,0 0-1,1 2 1,4-13 0,1 2 0,0 2-1,1 1-31,-1 5 1,0 1-1,0 2 1,0 2-1,5-11 1,-1 3-1,-1 3-187,-4 14 0,0 2 0,-3 7 224,4 2 0,-9 9 0,-26 3 149,-22 57 1,-24 22 281,1 13 1,17-8 0,-1 5-180,-5 11 1,0 7 0,-5 14 0,2 6-28,14-17 1,1 4-1,-1 1 1,-4 8 0,0 2-1,0 2-53,-2 4 0,1 2 0,0 0 0,8-19 0,1 1 0,0 1 0,0 0-15,0 2 0,0 1 1,1 1-1,1 1 1,1 2-1,1 1 1,1 2-1,1 0-18,-1 5 0,1 0 0,1 2 0,1 2 0,0 5 0,1 2 0,1 1 0,1 0-98,4-18 1,0 0-1,1 1 1,1 0 0,0 0-1,0 0 1,0 1 0,1-1-1,0 1 1,1-2 52,0 18 1,0-2-1,1 0 1,0-1 0,1-6-1,0-1 1,0-2 0,2 1-132,1-4 1,1 0-1,1-2 1,0-1-1,-1 14 1,1-3-1,2-3 19,3-13 0,2-2 0,2-4 0,3 20 0,3-9 90,3-27 0,3-6 0,25 29-237,5-29 0,2-23 760,-2-29 1,2-30-313,-8-33 0,-15 23 0,0-3 66,1-9 1,0-5 0,7-14 0,1-3-50,6-8 1,1-3-1,-12 23 1,0-1 0,1-1-69,3-3 1,0 1-1,-1-2 1,0-5-1,-2-1 1,1-2-138,3-3 1,1-1 0,-1-2-1,-8 16 1,-1-1 0,-1-1 0,1-1 48,1-2 1,-1 0-1,1-1 1,1-1 0,2-6-1,1-1 1,1-1 0,0 1-151,1-2 1,1 1 0,1-1 0,0-1-1,-6 14 1,0 0 0,0-1 0,1 0-1,0 0 11,1-2 1,0-1 0,0 0-1,0 1 1,0 0 0,-1 1-1,0 1 1,0 0 0,-1 0-1,1 2-24,4-13 0,0 1 0,0 1 0,0 3 0,-2 9 0,0 2 0,1 3 0,-1 3-205,6-4 0,0 4 0,-1 3 263,9-11 0,-4 8-41,11-12 1,-36 64 22,-28 42 1,-28 40 70,10-17 0,-4 5 0,-9 15 0,-2 4 114,10-15 0,0 3 1,1 1-1,0 4 1,0 2-1,2 1-45,0 3 0,1 2 1,2 1-1,0 4 0,2 0 1,0 0-17,0 0 0,1 1 1,-1 0-1,-1 5 1,-1 1-1,1-1-78,0 1 1,-1-1 0,0 0-1,-1 0 1,-1-1 0,1 0 57,3-6 0,0 0 0,1-1 0,0-3 0,1-1 0,1 0-4,0-4 1,0-1-1,3-1 1,-7 25 0,4-4 309,5-19 1,3-5 0,1 31 512,20-58-349,5-19 1,42-29-223,0-15 0,17-34-41,-34 19 0,-1-5 1,8-13-1,1-5-334,6-12 0,0-4 1,-15 19-1,-1-3 1,0-1 253,0-2 1,-1-1-1,1-2 1,1-6 0,1-2-1,-1 0-119,0 1 0,0-1 0,2 0 1,5-7-1,1 0 0,2 0 15,3-4 0,1 0 1,1-2-1,-10 18 0,0-1 1,0 0-1,0-1-37,0-1 0,-1-1 0,1 1 0,0-1 0,1-1 1,0 0-1,0 1 0,0 0-60,-3 4 1,1 0 0,-1 1 0,1 1 0,11-17 0,0 1 0,1 2 50,-3 6 0,-1 3 0,-1 3 0,-7 9 0,-3 2 1,-2 4-89,1-9 1,-5 7 319,8-22-218,-30 54 0,-28 38 479,-8 16 1,-26 35-247,21-26 1,-2 4 0,-6 11 0,-4 4-88,-10 11 0,-3 2 0,-3 5 0,-1 0-157,19-23 0,-1-1 0,1 2 0,1 0 0,1 1 0,2 0-141,-12 24 1,1 0 0,-2 1 0,0 1-58,16-22 0,1 0 1,-1-1-1,-15 24 0,-1 0 249,-2 2 1,0 1-1,3-2 1,2-1-225,3-2 0,2-2 0,6-8 0,3-2-199,8-8 0,4-3 329,-5 29-682,14-18 232,46-40 0,11-29 239,27-27 1,6-21 383,-6-19 1,-27 30 0,3-3-58,6-6 0,2-1 0,-1-1 0,-1 0-27,4-7 0,0-2 0,-2 2 0,0-1-293,-2-2 0,1-1 0,5-1 0,2-1 0,4-4 0,0 1 0,-1 7 0,-1 1 0,6-3 0,-1 1 0,-7 6 0,-1 3-246,-3 3 0,0 3 492,-2 5 0,-1 3 0,-3 7 0,0 3 0,0 3 0,0 2 0,0 1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28.460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8657 0 11808,'6'27'983,"5"-2"0,24 0 0,-1 2-492,1 15 1,-3 0-1,-3 4 1,-9-9 491,-9-8-492,-7 7 1,9 14-1,-7 8 1,0-6 491,-6-6-492,0 0 1,0 17-1,0 1 1,0-7 491,0-10-607,0-1 1,6 17-271,-1 0 0,3-7-37,-2-15 1,-2 1 117,7-2 1,-5 1-57,6-7 0,-7 3 166,7 3-184,-8-4 0,3 20 104,-7-4-232,8 4 86,-6 11 0,6 0-231,-8 8 221,0-15-361,0-10 143,0 2 109,0 1-21,7-1 144,-5-2 170,6-6-186,0 8 26,-6 0-75,5 0 15,-7 8-105,0-7 129,0 7-87,0-16 38,0 6-19,0-13 81,0 5 16,0-7 3,0-1 20,-7 1-53,5 7 5,-6-5-97,8 12 63,-8-4-14,6 7 0,-7-2-27,3-4-5,4-4 22,-6 0 1,6 0-20,-3 5 14,3-5 9,-6-8 1,0 9 0,5-7 0,-9 5 0,8-13-93,-11 5-11,13 2-267,-14 1 185,15 6-124,-7 1 211,0 1-16,6 0 47,-5-2 196,-1-7-103,6 7 63,-13-5 249,13 5-175,-14-7 45,7-1-160,-9 1-5,1-1-39,0 1-26,0-1 7,-1-7-28,1 6-54,0-6 92,-1 8-71,-7-1-1,6 1-8,-14-8 3,14 5-5,-6-13 43,0 6-1,6 0 44,-14-5-49,7 5 84,-9-8-42,0 0 8,1 8 7,-1-6 7,1 14-3,-9-14 1,7 6 14,-6-7-28,15-1 9,-6-8-3,6 7 1,0-7-108,-5 1-11,12-2 17,-12-1-183,5-5 10,0 14 170,-6-7-101,-1 1 63,-3 5-14,-13-13 49,6 14 4,0-7-9,-6 1 15,6 5 149,-1-5-161,3-1 246,0-1-197,13-8 16,-11 8 65,13-6 16,-8 5-78,1-7 4,-1 8-159,0 2 155,-7 7-66,-2 0 66,0 8-10,2-6 43,-1 6 18,-1-7-95,0-1 48,-6 0 0,13 1 53,-3-1-67,11 0 1,-3 0-60,3 1-15,4-1-7,-8 8 50,6 2-12,-7 0 3,-1 6 2,0-14 37,9 13-36,-15-12 142,12 5-204,-13-8-2,7 8-30,1 2-28,-1 7 149,1 1-4,-9-8-30,7 5-20,-6-5 74,15 0-9,-6 6 36,6-14-17,0 14-5,2-6 1,8 7-9,0 9 48,-1 1-46,1 8 105,0 0-57,7-1 5,-5 1 6,13 0 8,-13 0-19,13 0 4,-6 0 9,8 0-19,0 7 1,0-5 29,-8-2 2,6 6 1,-5-20 7,-1 20-35,6-14 2,-13 8 44,13 0-32,-14 7-8,15-5 0,-9 9-8,4-11-5,4-11 20,-5-1 3,7-4-4,0 9 0,0 5-45,0-14 37,0 14-1,0-13-3,0 13-1,0-6 11,-8 0-2,6 6-5,-13-6 4,13 8-26,-14-8 23,14-2-66,-13-7 25,5 0-3,-7-1-9,7 1 0,-5-6-11,4-1 0,1-10-60,-2 5-23,9-16-62,-13 24 55,7-4-11,-9 2 80,1 11 7,0-21-36,-1 6-4,1-7 54,0-1 6,0-7 143,-1 13-78,1-12 7,-8 14-45,-2 0 3,0 2 12,-5 0 0,7 6-1,-4-5 5,4-10-6,7 13-28,1-12 34,-8 15 1,6-7 0,2-2 6,1-8-15,14 1 0,-13-9-3,13 7-1,-13-14-186,13 13 175,-14-5-14,7 7 31,-8 8 5,-1-6-28,1 6 13,0 0-51,-1-6 2,-7 6 18,6-7 27,-6-1-17,8 0 35,7 0 3,-5-7 0,5 5 18,-7-13-22,0 14 7,-1-14-106,-7 13 34,6-5-11,-13 7-33,5 0-18,-16 1 4,7 7-8,-14 1 69,13 9-14,-5 0 19,8-9-24,7 7 62,2-14-2,7 6 9,1-7 23,0-1 26,-1 0-29,-6 1 2,4-1-40,-20 8 15,11 2 1,-19 5 29,8-3 0,5-4-19,6-8 4,1 1 1,-11 7 2,5 4 1,-5-4 5,10-2-2,4-4 11,-7 6-29,-3-6 1,6 14-45,-3-14 56,14 6 1,-7-8-8,6-7 3,-6 5 7,0-5 5,-2 7-28,-7 8 0,-7-6-4,1 4 1,0-4-121,5-1 109,8-1 0,-23 0-6,4 1 1,-4-1 6,15 0 1,1 1-4,-1-1 0,1-6-31,-1 1 0,6-1-75,0 7 87,1-1 1,-7 0 29,0 1 1,7-1 5,-1 0 24,8 0 1,-18 1 5,5-1 0,-5 0-3,5 1 1,-1-1 10,0 0 0,-1 1-16,-4-1 1,3 0 8,-3 0 0,3 1 12,3-1 1,-1 0-15,1 1-1,-1-1-6,-7 0 0,5 0 0,-3 1 0,15-7 0,2 1 0,7-8 0,-16 3 0,5-7 0,-15 8 0,5-6 0,-13 6-25,14-8-4,-14 7 23,13-5-2,-13 6-31,14-8-9,-7 8 20,9-6 6,-1 5 12,1-7 12,-1 0 23,0 0-3,9 0-6,-7 0-12,14 0 2,-14 0 1,14 0-8,-14 0 3,14 0-14,-14 0-3,6 0 14,-7 0 0,7 0 0,-13 0 2,11 0 3,-14 0-6,9 0 6,-8 0-4,5 8 1,-5-6-1,0 5 0,5 1 0,-5-6 0,7 6 4,8-1 12,-5-5-9,12 6 6,-12 0 1,12-6 22,-12 5 4,5 1-7,-8-6 2,1 6-51,-1-1 39,1-5-48,-9 6-104,7-8-16,-14 8 115,6-6-11,-1 5-108,-5-7-6,14 0-47,-6 8-269,15-6-370,-6 6-143,22-8 0,-12 0 0,21 0 0,17-24 861,6 3 0,15-20 0,13-16 0,1-2 0,0-1 0,0 1 0,0-1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44.54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144 501 8663,'-61'24'983,"13"-11"0,24-2-492,14-33 1,31-4-199,11-22 1,2 3-116,6 6 1,-8-4-9,7 11 1,4-10-28,12 2 0,-2-2 73,11 2 0,-8 6-42,7 10 0,-2 0 59,3 0 1,5 11-32,-6 5 0,-5 5 41,-2 3 1,-6 3 25,-2 5 0,8 5-123,-1 11 0,1 0 3,-8 0 1,-1-1-77,1 1 0,8 5 66,-1-5 1,9 5-130,-9-13 0,9 6 61,-8 1 0,7 1 107,-7 0-31,0-11-48,2 19 26,3-5 6,0 20 333,-3 1-366,-10 0 1,-3-1 130,-6 1 1,-2-8-30,-5-1 0,-5-7-45,5 8 0,-3-8-14,2 8 0,-4-9 180,5 9-171,5 0 0,-3 15-15,6 1 1,-6-8 101,-10-8 32,11-1-124,-9 20 1,14-1 12,-16 5 1,5-4 128,-13-12-233,-6 1 0,17 10 7,-11 6 1,8-6-30,-16-2 0,8-6-6,-9-2 0,9 0-226,-8-1 199,11 1-122,-6 10 136,11 3 34,0 11 0,-3-11 26,-5-6 0,2-12 322,-10-4-277,11 1 0,-8 16 27,4-1 1,4-7 58,-11-8 1,8-8-91,-8 7 0,10-7-36,-2 8 0,-3-8 76,3 7-184,0-10 1,8 16 121,0-5-189,0-5 113,10 10-23,3-8 55,11 10-41,10 12 2,-7-9 64,7 8 3,0-10-53,-8 0 0,9-3 19,-12-5-51,-9-6-4,7-10 1,-8 10 2,10-7-6,-10 7 6,8-10-11,-7 10-84,9-7-225,1 7 224,0-10 1,-1 0-415,1 0 31,-11-11 294,19 8 72,-17-18 0,20 16-5,-12-12 247,-10 1-212,-2-8 339,-1 0-289,3 0 316,11 0-242,-11 0-151,8 0 13,-8 0 42,11 11 0,0-8-11,-11 7-13,8-10 47,-8 0-1,0 0 221,8 0-178,-18 11 19,18-8-1,2 7-4,4-10-1,7 11-19,-10-9 105,10 9 6,-8 0 157,19-9-215,-19 9 300,9-11-325,-1 10-4,-8-7 83,9 18-47,-12-18-111,1 18-10,0-18 8,-11 18-7,8-18-10,-19 18 57,19-8 12,-18 0 81,7 8 5,1-7-62,2 10 9,10 10 89,1 3-75,10 0-171,-7 8 87,18-8-17,-19 0 63,8-2-10,-10-1-11,-11-7 0,8 7-49,-18-10 23,7 10-304,-10-7 134,0 7 74,-1-10 130,-9 0 279,7 0-109,-8-11 485,0 8-372,9 3 193,-9 3-208,0 28 0,14-15-141,-12 16-54,1-17 0,-5 14 65,5-5-367,-6-6 246,12 14 1,-9-8-52,11 15 73,-11-15 0,0-3 12,-5-5 284,-5-6-166,7 11-56,-10-8 1,8 11-44,0 0 0,0-8 3,-8-1 0,0-7-13,0 8 0,0-6-6,0 14 0,0-14-32,0 14 0,3-6-39,5 6 0,-5-8 36,4 0 0,-4-1-37,-3 9 0,0-8-7,0-1 0,0-7-38,0 8-262,0-11 150,0 16-269,0-8-63,0 11-466,0-11 0,0-3 0,0-10 0,0-10 0,0 7 0,-10-19 0,7 9 874,-18-32 1,-7-31 0,-6-24 0,-2-3-1,3 11 1,1 0 0,-1 0 0,1-1-1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49.02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548 2694 8140,'-47'-41'128,"-1"0"0,2 5 1,-1 3-1,-37-17 1,12 18 362,14 14 1,21 47-1,13 27 1,11 20-1,13 12 1,2 10-588,1-40 0,2 3 0,5 5 0,4 1 210,4 4 1,4 1 0,4 5-1,3 2-208,2 7 0,2 3 1,-8-25-1,2 2 1,0 0 250,2 2 0,0 1 1,1 0-1,1 1 1,0-1-1,2-1-304,1-4 0,1 0 0,0-1 0,-1 0 0,2 1 0,-1 0 254,2-1 1,0 1 0,1-1 0,0 2 0,0 1-1,0-1 66,-3-1 0,0 0 0,-2-1 1,10 24-1,-4-2-113,-6-12 0,-2-3 1,-6-9-1,-3-3 355,-5-9 1,-2-2 567,17 38-212,-29-24 212,7-24-495,-20-27 0,-4-44-375,-9-22 1,-4-13-138,-5-10 1,18 29 0,-1-3 195,-5-6 0,0-2 0,4-6 0,1-1-280,-5 1 0,0-1 0,0-11 0,0-4-138,-3-3 0,-2-2 0,1-5 0,-2 0 54,-1-1 1,-2-3 0,9 27 0,-1-2 0,-1 0 27,-3-4 0,-2-1 0,-1-1 0,0-4 0,-1-2 0,-1-1 0,-4-8 0,-2 0 0,3 1 0,3 7 0,2 1 0,1 1 0,0 0 0,0-1 0,1 5 0,5 11 0,0 4 0,2 2-160,-2-13 1,3 7 504,-6-22 195,13 56 1,11 65-193,0 33 1,3 29-116,0-39 1,2 3-1,1 5 1,1 3-82,4 17 0,2 3 0,3 1 1,2 3 154,-5-24 1,0 1 0,1 2-1,2 1 1,1 2 0,0 0-97,4 8 1,0 1 0,1 0 0,0-1 0,0 0 0,3 1 108,5 9 1,2 2-1,1 0 1,3-1 0,1 1-1,2 0-95,-7-18 0,2 1 0,0 0 1,1-1-1,-1 0 0,1-1 1,1 0-1,-1 0 22,1 2 0,1 0 1,-1 0-1,-2-2 0,5 13 1,-2-2-1,-2-2 71,-2-7 0,-1-2 0,-1-3 0,8 17 0,-1-8-27,-7-23 1,1-7 0,26 29 152,-10-45 211,-11-11 1,11-42-681,-16-11 0,2-26 170,-26-22 0,-4 32 0,-3-4 192,-3-14 1,-4-3 0,-4-4-1,-3-3-202,-6-10 1,-2-2 0,1-3 0,0-1 88,5 26 1,-2-1 0,1 1 0,-4-31 0,-2 1-225,4 30 0,-1 0 0,0-1 0,2-1 0,-1-1 0,0-1 0,1 0 0,-2-2 0,0 0 0,-4-8 0,-2-1 0,-1-2 23,-4-9 1,-1-1-1,-4 0 1,6 23-1,-2 0 1,-2 0-1,-1-1 18,-2-6 0,-1 0 0,-1-1 0,-2 0 0,-3 0 0,-1 0 0,-1 0 0,0-1 0,-1 0 0,0-1 0,0 0 0,1 2 0,1 3 0,1 1 0,0 1 0,1 1-18,2 2 1,1 2-1,2 0 1,2 3-1,-2-6 1,3 3-1,1 3-351,-7-14 0,1 7 164,9 20 0,2 12 0,-7 18 491,11 38 1,11 19 175,13 20 1,3 30-211,-1-31 1,4 3-1,5 13 1,4 3 28,7 13 0,4 3 0,-4-22 1,2 1-1,1 1-78,5 9 1,3 2 0,0 1 0,2 3 0,1 0 0,1 2 32,-6-17 0,0 0 0,1 1 0,1 0 0,3 4 0,2-1 0,0 2 0,1 0-33,6 7 1,0 1 0,2 2 0,-1-1 0,0 1 0,0 0 0,0 0 0,2 1-191,-7-12 1,2 2 0,1-1 0,0 0-1,-2-1 1,8 13 0,0 0 0,-1-2-1,1 0 163,0-2 1,0 0-1,0-1 1,-1-4-1,-6-9 1,-1-1-1,0-3 1,0-2 6,9 10 1,0-4 0,-2-4 0,10 10 0,-4-7-73,-9-14 1,-4-5 0,13 15 218,-15-17 642,-11-25-793,-16-1 1,-2-56 46,-11-20 0,-11-27-78,4 27 1,-2-2 0,-5-3 0,-3-2 219,-3-8 1,0-3 0,-3-3 0,-2-1-202,-2-2 0,-1-1 0,5 17 0,0-2 0,0-1 13,-3-2 1,0-1 0,-2 0-1,-1-4 1,-2 0 0,1-1-151,1 0 0,1 1 0,-2-3 1,-6-7-1,-2-1 0,0-3-30,9 17 0,0-1 0,-1-1 0,-1-1 0,-4-7 0,-2-2 0,-1-1 0,0-1 13,-1-6 1,0-1 0,-1-2 0,-1 2-1,6 18 1,-1 0 0,-1 0 0,0 1-1,-1 0 0,-1 0 1,-1-1 0,0 1 0,0 1-1,0 1 1,-5-11 0,-1 2 0,1 1-1,1 1-136,5 7 0,1 2 0,0 1 0,2 2-82,-6-13 0,1 3 0,5 11 6,9 14 1,4 10-1,-6 0 300,37 80 0,-3 18 49,11 13 0,-7-19 1,0 5 46,6 12 1,2 5 0,7 14 0,5 4-15,-5-20 1,2 3 0,4 1 0,6 8 0,4 2-1,3 1 56,-6-17 0,3 2 0,1 0 0,0 0 1,1 2-1,1 0 0,0 0 0,1 0-44,1 2 1,0-1 0,0 0 0,3 1 0,4 7 0,1-1 0,2 2-1,-1 1-32,-8-13 0,-1 1 0,1 0 0,1 1 0,0 0 1,2 2-1,0 1 0,1 1 0,0-1 0,1-1-27,1 0 1,1 0 0,1-1 0,-2-1 0,-1-1 0,5 7 0,-2 0 0,-2-3 0,-2-2-2,5 8 1,-2-4 0,-2-2 0,-5-10 0,-1-1 0,-1-3-101,12 18 1,-1-3-1,-3-12 1,0-5 220,-9-15 0,1-5 183,-3-7 1,0-7-506,20-3 0,-24-37 56,-21-27 0,-24-32 183,-2 22 0,-4-3 0,-3-7 0,-3-2 195,-7-12 1,-1-3 0,-1-3 0,-1-1-4,-1-2 0,-1-1 0,-3-5 0,1 0 3,2 2 1,0-1 0,-3-2 0,-1-2-331,10 24 0,-1-1 1,0-1-1,-1-5 1,0-1-1,-1-1-79,-1-4 0,-2-2 0,-1 1 0,-2-4 0,-1 1 0,-2-1 30,0-2 0,-1 1 0,-3-1 0,7 21 0,-2-1 1,-2 0-1,-1 1 86,-2-1 1,-2 1-1,-1-1 1,1 1-1,2 0 1,-1-1-1,1 1 1,0 1-32,-12-15 0,0 1 0,3 3 0,9 9 0,2 1 0,3 6 6,-5-2 0,4 7 390,-15-26 122,29 68 1,22 36-199,10 25 0,13 28-128,3 4 1,-8-21 0,2 3 9,5 5 1,2 3 0,8 17-1,3 3-30,2 2 0,3 1 0,-6-24 0,3 1 1,1 1 11,1 1 1,2 0-1,3 1 1,5 6-1,3 0 1,0 2-28,-12-17 1,0 0 0,1 1 0,1 0-1,4 4 1,1 0 0,1 0 0,0 1-202,1 2 0,-1 1 0,0 0 0,2-1 0,2 2 0,1 0 0,1 0 0,0 0 2,1 1 1,-1 0 0,1-1-1,0 0 1,-3-5 0,0-1-1,-1-2 1,-1 0 123,9 11 0,-2-2 1,-1-2-1,-6-8 1,-3-2-1,-4-2-166,-2 9 1,-5-3 0,-2-7 0,-3-2 458,7 31 687,-4-27-578,-22-27 1,-5-37 85,-16-20 1,-13-28-165,-11-28 1,11 31 0,0-2-83,1-13 1,0-1 0,-6 0 0,-1 0-1,-1-7 1,0-1 0,-1 7 0,0 1-1,2-8 1,-2 0 0,-5 2 0,-3 0-492,-6-5 0,-2-1 0,-4-8 0,-2-1 82,12 22 0,-1-1 0,0 0 0,-2-1 0,1-1 0,-4 1 0,-6-6 0,-2-1 0,-2 0 0,-1-1 0,-1-1 0,-2-1 41,13 14 0,-1-1 0,-1-1 0,-2 2 0,0 1 0,-2 0 0,-1 1 0,-1 0-18,-1-2 1,-1 0-1,-1 1 1,3 3-1,-9-6 1,2 3-1,2 3-351,-16-13 0,7 5 0,19 14 0,8 9 0,6 16 0,35 37 232,16 36 0,11 27 373,12 6 0,-9-28 1,4 2 81,11 9 0,5 1 0,12 8 0,4 2-104,-17-17 0,1 1 0,2 2 0,3 2 0,2 2 1,0 0 71,1 4 1,-1 1 0,3 1 0,6 3 0,1 0 0,1 1-80,-15-15 1,1 0 0,0 1 0,0 0 0,1 0 0,1 0 0,1 0 0,0 1-208,4 4 0,2 1 0,-1 0 0,-2 0 0,-6-6 0,-1 0 0,-1 0 0,-1-2 123,13 15 1,0-2-1,-2 0 1,-6-6-1,-1 0 1,-1-2-43,-3-3 1,0-2 0,-2-1 0,9 13 0,-2-2-49,-7-7 1,-3-3-1,-11-12 1,-4-2-309,17 27 1381,-22-20-697,-4-27 1,-22-27 204,0-21 1,-11-24-1,-13-23 1,-10-14-367,14 34 0,0-1 0,-3-2 1,-2-1 119,-2-4 1,-1-1 0,-3-1 0,-2 0-134,-6-3 1,-1 1-1,1 1 1,1-1-334,-6-4 1,0-1 0,1 0 0,-1-1 127,-3-6 1,-1-1 0,9 20-1,-1 0 1,-1-2-72,-2-5 0,-2-1 0,-2 0 0,-5-1 0,-3 1 0,-2 0 0,-5-5 0,-2 0 0,-1 0 0,2 1 0,-1 0 0,0 0 0,-2-1 0,-1 0 0,2 1 0,6 5 0,2 0 0,1 3-164,1 5 0,1 2 0,4 2 0,-6-8 0,6 7 0,-14-1-656,64 53 751,53 53 0,-16-16 0,3 3 174,11 10 1,1 3 0,-1 2 0,-1 1-33,1 3 1,1 2 0,10 8-1,3 2 180,-13-18 0,1 0 1,1 0-1,-1-1 1,-1-1-1,2 0-125,6-1 0,2 0 0,-1 1 1,-1 1-1,-2 1 0,2 1 109,0 0 0,1 2 1,0 0-1,4 6 0,0 1 1,1 1-57,-11-13 1,2 1 0,-1 0 0,-1-1 0,13 15 0,-1 0 0,-1-2-78,-1-2 0,-1-2 0,-2 1 1,-7-3-1,-3 0 0,-3-2 27,13 16 1,-4-1-1,-7 2 1,-2 0 186,-4-8 0,-2-3 0,-10-8 0,0-2-119,-1-6 1,-1-5 209,12 15-136,-9-11 1,-31-45 381,-11-16 1,-21-26-1,-11-22 1,-13-7-364,-3-9 1,28 39 0,1-2 116,3-5 1,0 0 0,-4 0 0,-2 1-1,-2-1 1,0 0 0,-2-4 0,-1-2-113,0-1 1,-1-1 0,-1 1 0,0-1-238,-2-4 0,-2 1 0,-6-1 0,-4 0 65,-7-10 1,-3-3 0,13 22 0,-1-1 0,-2-1-126,-4-4 0,-2-2 0,2 0 0,0 2 0,2-1 0,-1 1 0,3 3 0,1 1 0,0 1 0,3 2 0,0 0 0,1 2-328,-19-17 0,3 3 144,6 6 1,6 6 255,-11-11 212,37 37 1,42 37-243,22 27 1,21 8 138,-5 7 0,21 9 180,-34-26 0,1 3 1,6 6-1,1 2-106,-1 6 0,3 1 0,9 2 1,3 0-45,2 2 1,1 0 0,-18-17 0,1 2 0,2-1-37,4 3 0,2 0 1,0 2-1,0 4 1,0 2-1,0 1-27,3 4 1,-1 2 0,-1-1-1,-3-2 1,-2 0 0,0 1-45,-4-2 0,0 1 0,-2-1 0,-4-6 0,-1 1 0,-1-2 56,18 21 1,-2-1 0,-10-7-1,-3-4 91,-8-10 0,-5-4 310,7 23-297,-19-45 0,-31-27 83,-6-21 1,-8-24-116,-8-23 1,11 27-1,-3-2-54,-3-5 1,-1-2 0,-4-2 0,0-1 35,4 4 0,0 1 1,-4-5-1,-2 1-27,2 3 1,1 0 0,-4-4 0,1-2 18,-2 3 0,0-1 0,-4-7 0,-2-1-17,-1-3 0,-1-1 0,-3-2 0,-2-1-5,-1 0 0,-3-1 0,11 22 1,-2-1-1,-3 1-9,-4 0 1,-2 0 0,-2-1-1,-1-3 1,-1-2 0,-2 2-45,-2 3 1,-1 1 0,3 0-1,6 2 1,2 1 0,1 2-84,-16-9 1,5 4 198,19 7 1,4 4-171,-17 2 0,70 40-194,17 37 0,19 15 255,4 17 1,-20-27 0,2 2-71,5 4 1,3 2 0,7 7 0,2 2 84,4 1 0,3 1 0,8 5 0,3 0 18,-20-24 0,1-1 0,1 2 0,0 3 0,0 3 1,-1 0-54,0 3 1,0 1-1,0 0 1,5 0-1,1 1 1,-1 0-119,0 3 0,0 2 0,1-1 0,2-3 0,1 0 0,0 0 7,3 4 0,-1-1 0,-2-1 1,-9-9-1,-1-2 0,-3 0 35,17 19 0,-5-1 1,-14-12-1,-7-2-60,8 27 25,-11-11 849,-24-32-766,-2-24 0,-14-48 194,-5-36 1,-7-9 121,-17-7 1,5 0 2,12 39 1,-2 0 0,-1 0 0,-1 1 81,0-1 1,-1 1 0,-25-41-126,-3 1 1,19 43 0,0 0 42,-2-3 1,-2-1 0,-10-5 0,-4 0-1,-4-2 1,-1-1 0,-6-6 0,-1-1-482,-4 0 1,-1-1 0,-1-4 0,0 1 270,-2 3 0,-1 1 0,19 18 1,-1-1-1,1 2 0,-23-21 0,1 2 1,7 10-1,3 3-277,7 9 0,5 3 172,-17-15 0,31 42 155,27 27 1,27 18-178,12 22 0,22 8-11,-22-25 1,2 1 0,6 3 0,2 2 65,2 6 1,1 1 0,2-2 0,1 1 48,0 3 0,1 3 1,1 3-1,0 2-1,2 5 0,1 1 1,8 4-1,2 1-16,-15-20 0,1 0 1,0 0-1,2 0 1,1 0-1,-1 0-159,3 5 0,0 1 0,0-1 0,-2-2 0,0 0 0,-2-1-33,-3-2 0,-1 0 1,-1 0-1,21 24 0,-2 0-49,-6-4 0,-3-3 0,-10-18 0,-3-4-193,-9-6 1,-1-4 223,22 10 485,-16-25 0,-13-33-278,-16-22 1,-8-32 52,-8-15 0,-13-16 135,6 39 0,-2 0 1,-3 5-1,0-1 65,5-8 1,-1 1 0,-5 5 0,-1 2-108,3-4 0,-2 1 0,-2 2 1,-1 0 37,-4-7 0,0 0 0,2 7 0,-1 0 24,-4-6 0,-1-1 0,-1-1 0,-1 0 45,-4-2 1,-3-1 0,-3-5 0,-2 0-1,-8 1 1,-4 1 0,-1 3 0,-3 1-270,-9 2 1,-1 3 0,6 4 0,2 2 85,3 7 0,3 3 1,12 5-1,4 2-147,-21-21-64,20 27 163,19 19 200,24 23 0,14 29-452,9 6 1,12 16-255,5-1 0,18 17 314,-24-37 0,3 1 0,4 3 0,3-1 15,7 1 1,1 1-1,2 5 1,1 0 12,4 2 0,1 1 1,1 3-1,0 2-72,3 2 1,-1 1-1,-2-3 1,0 0 65,3 3 1,-1-1 0,-7-8 0,-3-2 20,-5-4 1,-1-2-1,-1-6 1,-2-3-82,28 18 134,-16-11 339,-11-32-208,-30-13 0,7-24 442,-22-15 1,0-6-93,0-3 1,-11-3 91,-5-4 1,-5 5-1,-3-6 1,-8-5-302,1-3 1,-14-12-331,-3-4 1,23 35-1,0 0 211,-7 1 1,0 1 0,0-5 0,0 0-14,-3-3 0,-1-1 0,-4-1 0,0 0-41,0-3 0,1 1 0,1 3 0,2 3 31,-20-30 85,0 10-18,30 21-354,2 32 232,24 19 1,21 42-257,11 10 1,3 4 27,-4-4 1,6-2 3,11 11 0,0 7 108,-1 9 0,4 2-128,4-3 1,-2 6 111,-22-37 0,2 0 0,2-1 0,2-2 40,2-1 1,1 0 0,-4 0-1,0-1-89,27 29 0,-10-9-113,3-23 255,-17-6 10,6-20 1,-29-17 163,0-21 1,-10-10 35,-6-14 1,-11 0-33,-5 1 0,-13-9-75,-3 0 0,-2-10 109,2 3 1,3 4 316,-11 4 0,0-6-271,-7-3 1,-12-5 71,-4-2 0,-6 2-418,-3 5 0,36 30 1,-2-1 233,-1 3 1,-1 1 0,-34-27 15,-6 2 1,16 19 126,9 13-157,5 0 1,4 35-18,7 5 0,15 15-232,16 17 0,5 10-69,3 6 0,11 8-62,5 7 0,-3-7 116,3-1 0,0 1-9,8-9 1,-8 3 124,-1-2 1,-9-6-94,2-10 336,5-11-242,-10 8 552,-3-29 1,-24 3-367,-16-27 1,-8-16 86,-7-16 0,-9-8-89,-15-7 0,-6 2-293,37 21 0,1 0 0,2 2 1,2-1 181,-1 0 0,1-1 0,-2-3 1,0 1 3,-6 2 1,-2 0-1,-3-7 1,-2-1-111,-8-4 0,-3 0 0,-3 1 0,-4 2-152,-11-3 0,-1 0 0,3-4 0,1-2 82,25 14 0,1-2 0,0 1 0,-2-1 0,0 0 0,0 0 6,-2 0 1,1 1 0,1 1 0,-24-17 0,1 2-89,3 6 0,1 3 0,10 6 0,3 3 122,5 8 0,3 2 0,8 1 0,4 2 16,-25-4 15,10-5 849,13 26-862,11-7 597,13 20 1,27 22-396,21 16 1,21 26-151,-15-35 0,3 1 1,2 5-1,-1 0 154,2 3 1,0 0 0,-1-1-1,1-1-105,0-2 1,0-1 0,0 0 0,2-1-4,2-1 0,-1-3 0,25 18-65,0 0 200,-12-33 222,-14 9 142,-4-40 1,-42-13-1,-16-27 1,-18-15-1,-14-1 1,-5-7-440,26 31 0,-1 0 0,-4 2 0,0-1 39,1-4 1,-1-1 0,-5-1 0,0 0-34,1-6 0,0-1 1,-3 1-1,-1 1-42,-3-5 0,-1-1 0,-8-6 0,-2-1-180,15 16 0,-1 0 0,0-2 0,-5-4 0,-1-2 0,-1-1 0,-3-5 0,-1 0 0,1 0 0,6 5 0,0 0 0,3 1-33,2 2 0,2-1 1,1 2-1,-12-17 0,1 3-49,7 5 0,1 3 0,5 12 0,2 4-738,-24-21 904,16 31-20,25 11 0,17 42 186,22 11 0,13 13-203,27 10 1,16 12 73,-30-24 1,3 1 0,2 0 0,1 2-25,3 9 0,2 1 1,5 1-1,3 0 222,5 7 1,3 0-1,5 0 1,3 1-3,-25-20 1,1 0 0,1 0-1,2 4 1,1 1 0,-1 0-57,0-2 0,0 0 1,-1-1-1,0-1 0,-1-1 1,-1-1-31,19 17 0,-1-3 1,-7-8-1,-1-4 4,-7-9 0,-1-3-115,1-1 0,-6-5 203,3-1-331,-8-17 1,-66-42 381,-26-15 1,-20-9 116,-12 0 1,37 26 0,-1-3-83,-4-6 1,-1-2 0,0 3 0,0-1-177,1-4 0,-1-1 1,-1 0-1,0-2-73,-2-5 1,-1-1 0,-7-3 0,-2-2-73,-5-5 1,-3-3 0,15 13 0,-2-2 0,-1-1-89,-1-5 0,0 0 0,0-3 0,-6-7 0,0-2 0,1-1 0,1 0 0,1-2 0,1 1 0,1 1 0,1 0 0,0 2 0,2 0 0,0 2 0,1 2 0,8 8 0,1 2 0,2 3-328,-11-8 0,6 5 0,16 12 0,5 8 0,7 13 0,34 27 97,11 21 0,5 5 482,19 18 1,18 12-6,-19-17 1,2 3 0,3 4 0,2 3 162,5 10 1,1 3 0,-1 4 0,-2 2-86,-1 4 1,0 1 0,2 4 0,0-1 2,-2-3 0,-1-1 0,-14-22 0,-1 1 0,1-2 14,18 24 1,2-1 0,4 0 0,2-1 63,-7-6 0,-1-1 1,-3-7-1,-1-4-107,-7-6 0,0-4 357,0-6 1,-1-6-198,17 3 1,-9-37-168,-31-32 0,-11-21-33,-13-10 1,-10-12-66,-6-12 0,-8-3-168,9 35 0,-2-1 0,0 0 1,-3 0 135,-2-3 1,-3-1-1,-5 3 1,-1 0 60,-4-2 1,-2-1 0,-4-3-1,-3-1-137,-6-10 1,-3-3 0,12 20 0,-1 0-1,-2-1-85,-3-3 0,-1 1 0,0-2 0,-2-3 0,1-1 0,-1 1 0,3 1 0,0 0 0,-2 1 0,0 0 0,-2 1 0,0-1 0,1-1 0,0 0 0,-1 1 0,0 5 0,-1 2 0,-1 3-82,-19-13 0,1 5 0,12 9 0,1 9-725,-29 11 1139,31 11 1,3 50 102,22 11 1,9 10-131,15-2 1,4 18-62,3 6 0,1-21 0,1 4 45,0-1 0,3 3 0,6 8 0,5 2 8,6 0 0,4 1 1,3 8-1,3 2 49,6 5 1,3 1 0,-10-25-1,0 0 1,2 0-50,4 4 1,0 1-1,1 0 1,0 2 0,1 1-1,0-1-37,1 0 1,-1 1 0,1-1-1,0-3 1,0 0 0,0-1 31,-1-3 0,1 0 0,0-3 0,13 14 1,0-4-252,-6-8 0,1-5 0,-3-12 0,0-5 4,27 11 0,2-20-28,-18-19 149,-11-6 1,-11-25 273,-10-17 1,-11-16-150,-5-15 1,-18-11 33,-14-6 0,8 41 0,-3-1 84,-4-4 1,-1 0 0,0 1 0,0-1-189,0-7 0,0-1 1,-1 2-1,0-1-303,-3-7 0,0-3 0,2 1 0,-1-1 178,-4-6 1,-1-1-1,-4-4 1,-3-2-87,11 22 0,-1-2 0,-1 1 0,-1 2 0,-1 0 1,0 0-11,-2-7 0,0-1 0,-2 1 0,1 6 0,-1 1 0,-1 0-33,-2-3 0,-1 0 1,0 4-1,-18-15 0,-1 5-295,3 5 0,1 7 164,6 17 0,2 7 0,-22-8 138,22 48 0,20 8 656,19 23 1,6 9-428,2 8 1,5 18 12,11-3 0,2 22 85,1-41 0,2-1 1,2 0-1,2 2-49,1 10 0,4 1 0,6-5 0,2 1 24,-3 7 1,1 1 0,8 1 0,2 0 58,2 6 1,0 1-1,-1-3 1,1 0-17,4 2 1,-1 1 0,-2-4 0,-2-1-113,-4-2 0,1-3 1,1-10-1,0-4-14,-5-5 0,0-6 0,37 14 57,-14-15 0,-13-21-254,-10-11 99,-21-16 0,10-24 560,-21-16 1,-6-5-162,-17 6 1,-4-14-266,-21-11 1,-2-2 179,14 31 1,0-1 0,2-4 0,-1 0-238,-4-3 0,-1-1 0,0-2 1,0-1-93,-3 0 0,-1-1 0,-1 0 0,-1-2 2,-1-9 1,-1-1-1,-4-1 1,-2 0-116,-8-6 0,-3-1 1,15 24-1,-1 0 0,-2 0 0,-5-4 0,-1 0 1,1 1-1,-20-18 0,2 3-49,7 4 0,3 5 0,13 15 0,2 4-449,-20-13 379,31 26 299,11 29 1,31 31-153,6 17 0,16 8-54,8-1 0,5-2 296,3 11 0,2-8 161,6 7 0,2-7-273,5 7 0,6-10-57,-5 3 1,-3 2-25,2-2 1,-7 0-30,8-9 0,-11-10-279,2-5 1411,-15-16-821,5-5 1,-21-41-227,0-9 0,-11-14 142,-13-3 1,0-5 58,0-10 0,-11 2 10,-5 5 1,-5-5-108,-3 6 1,-7 2-35,-1-3 0,-11 11-113,4-2 0,-14 2 73,-3-3 1,-15 6-283,7-6 1,-8 8 183,17 9 0,-1 7-123,8 16 30,11 5-441,14 11 174,12 32 0,37 5 0,6 27 0,19-6 0,-4-10 0,4-3 0,12-6 0,-7 12 0,7-11 0,-7 10-492,8-10 984,-1 5 0,-2-6 0,0 1 0,0 3 0,3 2 0,-1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6.06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199 56 7961,'-38'5'983,"0"4"-492,11 2 1,-4 13-1,14 5 1,9 8-1,4 5 1,2 4-1,2 4 1,7-5-1,6-2 1,11-11-1,10-7 1,8-10-165,4-11 1,-2-14 0,-3-7 163,-6-6 1,-8-1-1,-6-5 1,-7-6-1,-1-16 1,-2 0-1,-7 0 1,-6 11-1,-11 1 1,-11 11-1,-10 3 1,-8 1-6,-5 7 0,-2 9-307,-2 12 0,12 8 1,5 17-16,6 4 0,9-3-7,7 8 1,1 3-125,6 6 1,12-5 0,12-4-105,7-7 0,4-6-110,8-4 1,-1-8-72,9-9 0,-2-5 165,-2-8 0,-2-6 16,-15-15 0,-4-3 40,-12-10 0,-4 4 67,-5-4 0,-7 5 0,-5 5 113,-8 3 0,-7 12 4,-7 1 1,-7 7 80,-14-3 0,5 15-353,-1 15 1,13 9-374,12 17 0,12-3 164,10 7 0,14-12 0,10-1 82,11-6 0,0-8 0,10-5 0,0-3-738,-2-4 738,0-5 0,39 3 0,9-6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53.469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215 1 8053,'-61'37'90,"5"-5"893,16-16-149,6-6-39,21-10 188,2 0 0,43-21 0,-13 16 0,26-27 0,-11 29-492,3-18 1,11 18-35,-1-4 0,-7 4-239,0 3 1,-8 0 164,7 0-272,1 10 0,16-4 15,-1 10 1,1-8 59,-8 7 0,-9-7 90,1 8 68,0-10 10,18 15-28,3-8 31,11 0-220,-1 9 0,-2-12 2,-5 6 0,-14-3 43,-10-5 0,0-5-25,7 5 0,1 2-101,0-2 1,-9 3 64,1-3 0,0-3 127,7 11-47,-9-11-3,17 17-61,-15-9-6,18 21-98,-10-7 113,0 18-70,-11-19 2,-3 19 1,-2-8 49,0 11-112,-1-11 0,1 8 92,0-5-68,0-6 1,2 9 94,6-11 12,-6 10-89,22-5 1,-16 16-35,15-5 91,-15 5 0,16-6-7,-16 14-79,28 11-334,-17-1 309,7 1 1,-13-3-64,-5-6 0,-6-12 26,-10-12 18,-11 1 29,19 18 1,-16-7 5,16 4 98,-6-15 10,-2 16-10,0-6 323,10 22-431,-7-1 37,18 1-78,-19-1 1,19 1-1,-18-3-14,5-6 1,-8-12 27,-8-12 0,5 1-50,-5 8-24,5-1-18,13 12 81,-7 2-23,18 10-7,-8-10 60,11 8 6,-11-19-42,8 9-16,-19-1-22,9-8 16,-12 8 28,12 1 0,-11-9-6,0 6 13,-1-17 14,-9 17 4,9-16-15,1 18-2,11-10 19,-9-11-1,19 8 46,-18-19 6,18 9-26,-8-11 48,11-1 14,-1 1-31,1-10-23,0 7 0,-1-19 17,1 6 3,-11 6-57,8-12 0,-8 9 1,11-11-30,0 0 0,-17 0 37,1 0 0,-16 0-6,16 0 0,-16 0 22,16 0-31,-22 0 9,33 10 25,-28-7-47,30 8 16,-18-1-16,7-7 34,-10 18 1,11-18 43,-9 7-3,9 1-16,-1-8 12,3 7-37,11 1-7,0-9 1,-1 17 6,1-11 17,-11 11 212,8-6-182,-8 0 5,11 8 61,-1-8 23,-9 11-126,7 0-12,-19-11-273,9-2 54,-12 0 73,1-9 95,0 9 3,10-11-51,-7 10 5,7-7 92,-10 8 22,0-1 164,11 3-92,-9 11-75,19 0-14,-8 0-4,11 10 4,0 4 1,-1 7 1,1-6-37,-11-4 0,8-3 8,-5-1 65,-6 1 42,22 3 24,-16-9-75,18 19 11,-10-18-15,-11 7 0,8-10 82,-19 0 4,9 0 114,-12-1-70,-9 1 37,7 11-98,-8 2 0,11 10 131,0 1-112,-11-11-66,8 19 0,-8-16-51,11 15-9,0-15-2,0 16 23,0-17-22,-11 20 90,8-12-3,-7 1 49,-1-11 19,8 19 64,-8-17-100,0 20-66,9-12 1,-9 1 1,11 0 1,-11-11 7,8 18 1,-8-15 51,11 16 63,-10-16-4,7 15-135,-8-4-35,0 20 0,-2 1 0,-1-1 0,-7-2 0,5-5 0,5-6 0,-10-10 0,5-1 0,-6-7 0,-2 0 0,8-8 0,0 7 0,0-10 0,3 16-136,-8-7-131,7-1-107,-10-14 5,0-1-615,0-20 0,11 9 738,2-22 0,43-44 0,7-22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7:59.93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7298 52 7993,'0'-29'983,"8"6"0,-6 31-492,5 17 1,-9 23-1,-3 15 1,1 8-1,-8-7 1,1 3-1,-6 2 1,-1 2-1,1 4 1,0 4-1,-1 7 1,1 1-1,0-1 1,-1 3-1,1 3 1,6-4-1,-1 5 1,3-11-1,-3-1 1,-1-8-1,7 2 1,-6-4-1,6-2 1,-5-2-1,5-3 1,-5 5-1,5 0 1,-6-7-1,7 1 1,-7-7-1,6-4 1,-7 1-1,1 5 1,-5-4-1,-6 3 1,2 3-385,-8-2 0,0 7-107,-5-2 0,-9-3-122,-3-2 1,2-5 121,-2-1 0,0-6 0,-6 1 0,2-9 0,4 2 0,4-3 254,7-3 0,-3 1-254,3 0 0,-2-1 137,14 1 1,-7-1-138,1 1 0,2 0 0,-2-1 0,-2-5 0,-9 0 0,2 0 132,-9 5 0,1 1-132,-6-1 0,1 1 0,-1-1 0,6 1 0,0 0 0,1 3 0,-1-3 0,10 3 0,7-9 0,6-2 0,-6 2 0,6-8 0,-6 2 0,8 4 0,-12-8 0,4 4 0,3-10 0,-3-1 0,8-8 0,-20 11 0,-3-13 0,-10 13 0,-11-11 0,7 8 0,8-1 0,-3 9 0,6 3 0,1-2-76,12 8 1,-7-1 9,1 7 1,-8 0-8,2-1 0,-6 1 20,-6-1 0,-1 5 9,-5-5 0,5 3 36,7-14 0,8 6 17,3-6 0,5 0 8,1-6 246,16 0-368,-12 8 1,20 2-26,-14 8 32,0 0-23,6 7 73,-14-6-24,14 14 52,-22-6 70,13 8 0,-13-2-46,12-4 1,3-3-15,2-9 0,5 1 57,-4-1 1,-2 7-36,2-1 1,0 12-1,6-6 1,0 0-45,-1-11 1,3 1-41,3 5-23,5-5-20,-1 14 63,6 2-29,-6 10-35,8-1 68,0 6 1,0-7-2,0 3 1,0-9 31,0-8 1,0-5 5,0 5 1,2-2-6,4 2 1,-4-2-3,4-4 1,-4-1 46,-2 7-4,0-8 0,-2 22 8,-4-8 1,4 7 11,-4-12-14,-3 3 0,1 13-9,-4 0 0,3 1 31,3-12-87,4-8 1,-11 12 58,7-5-30,-8-3 26,5 10 0,-8-8-4,-1 8 1,7-6 45,-1-12-28,1-4 1,-7 24-29,1-8 1,0 2 17,0-14-5,-1-3 0,1 16 3,0-7 0,-1 1 13,1-13 0,0 1-5,-8 7 1,-6-5-24,-4 3 0,5-9-1,12-3 1,-1-5 10,-4 6 1,4 0 5,-4 6 1,-2-6-148,2-1 0,-2 1 51,2 6 1,4 1-14,-4 5 1,-2-5 41,2 4 1,-6 3-14,6-3 1,-2 2 45,2-1 0,-2-5-3,-4 5 1,2-3 10,4 2 0,2 5 6,-8 6 0,2 1 4,-2 0 1,-4 0 11,5 0 0,-5 0 15,-2 0 0,1-8-30,-1-4 0,1-3 0,-1-3 1,0 1 0,1 0-3,-1-1 1,-3 6 1,3 1 0,-3-7 0,9-5 0,4-6-6,2 6 1,-2-6 2,2 6 1,-2-8-5,2 2 0,2-4-7,-8-1 1,6-1-2,-6 0 1,0 1 6,-5-1 1,-1 0-2,1 0 0,-1 1-31,0-1 0,-5 0-48,0 1 68,7-1 1,-11 0-21,3 0 27,-3 1 1,10-1-43,-1 0-2,8 1 41,-5-1 1,5 0-20,-8 1-11,-7-1-62,5-8 43,-13 7 0,2-12-72,-4 7 59,4-7 0,0 4-98,-4-8 1,-3 0 39,3 0 0,6 5-176,0 1 1,5 0-51,-5-6-23,8 0-118,-20 0-393,12 0-93,-14 8 0,9-6 0,6 5 0,3-7 0,23 0 492,3 0 0,24-21 0,4-8 0,11-9 0,6-2 0,5-8 382,6-16 1,-7-11 0,3-21 0,1-4-1,-5 16 1,1 0 0,-1 0 0,0 0-1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04.56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710 8829 7963,'-9'-53'-888,"-8"6"1215,-1 9 1,-22 11 0,2 8 163,-5 11 1,7 12-1,7 19 1,6 12-1,-6 11 1,6 13-1,-6 11 1,8 4-1,-2 7 1,4 6-1,1-1 1,1 4-247,8-38 1,1 0 0,2 1 0,2 2-53,1 5 1,1 1 0,-2-1 0,0 1-8,1-1 0,0 1 0,0-1 1,0 1-45,2 0 1,2-1-1,2-3 1,2-1 0,0 0 0,2-2 0,8 44-17,2-6 1,2-15 169,4-14-296,-3-18-313,20-20 520,-3-16 1,12-11 33,-2-15 1,-13-10 249,-11-13 1,2-4-1,-2-8 1,-5-8-184,-7-3 0,-7-12-67,2-6 1,-4-4-46,-2-1 1,0 0-360,0-1 0,-2 1 138,-4-1 0,-9-5 72,-9 0 1,-14-1-200,-2 7 1,-8 1 15,-4 5 0,0-1-107,0 12 1,6 13 221,0 22 225,7 14 1,-9 34-243,8 15 0,7 21-74,10 1 0,4 21 69,2 2 0,7 17-222,4 7 0,5-47 0,0 2 300,1 1 0,0 1 0,4-1 0,0 0 27,1 3 1,2 1 0,3 3 0,3 1 105,1 4 1,1 1-1,1-3 1,0 0-77,1 0 1,1-1-1,1-5 1,2-3 58,-1-2 0,1-2 1,-1-4-1,0-2-10,14 30 1,1-23 679,0-23-744,-8-8 79,13-11 1,-13-12 84,7-15 0,-7-10 55,-9-14 0,-3-11 195,-4-11 1,5-12-266,-5-6 0,-3-13-160,-5 43 0,0-1 0,1-4 0,-1 0-48,1-4 0,-2-1 0,2 0 1,-2-1-265,-1-1 0,-2-1 0,0-2 0,0 0 0,-1-6 0,-2 0 0,-3-5 0,-3 0 183,-3-4 0,-3 0 1,0 3-1,-2 1-183,-2 1 0,-1 2 0,1 7 0,-2 1 0,0 2 0,-2 2 0,0 6 0,0 4-738,-16-29 258,7 24 855,0 39-258,6 26 1,0 25-20,4 19 1,12 13 52,5 4 1,6 17 41,2-35 1,2 2 0,0 6 0,1 1 33,3 6 0,2 1 1,2 3-1,1 2 109,1 6 0,1 0 0,-1-2 1,0 1-19,3 9 1,1 1 0,-2-2 0,1-1 63,4 3 0,4-1 1,0-3-1,3-2 54,3-2 0,2-3 0,-3-13 1,1-5-156,0-9 1,2-5 0,23 13 213,1-28-169,-3-15-110,6-7 1,-16-22 520,-4-8 1,-17-18-176,-11-10 0,-9-13 75,3-16 0,-4-11-146,-2 37 1,0-1 0,3-5 0,0-1-180,0-5 1,0-1 0,0-3-1,-1 0-312,-1-5 0,-2 0 0,1-4 0,-1-2 0,-2-7 0,0-2 0,-1-5 0,-2-2 82,1 28 0,0-1 0,-2 1 0,-1 1 0,-1 0 0,-1 0-33,-1 1 0,0-1 1,-2 2-1,-6-31 0,-4 3-49,-2 6 0,-2 3 0,2 10 0,-2 3-246,2 3 0,-2 5-492,-17-23 492,-6 38 0,22 56 500,-1 28 0,9 15-81,9 13 0,3 24 20,7-34 0,2 3 0,3 7 0,2 3 251,2 5 0,1 2 0,3-1 0,1 0-92,4 8 1,1 2-1,0-1 1,0 1 73,2 7 1,1 1-1,3 2 1,2 2-106,-8-27 0,1 0 0,1 1 1,1-2-1,1 1 0,-1-1-40,-2 4 1,0 0-1,0-2 1,10 25 0,0-3-57,-3-8 0,0-3 1,-1-11-1,0-3 24,-3-8 1,2-5 0,24 21-70,-8-27 0,2-23-374,-1-17 0,3-14 113,8-9 1,-8-18 62,-4-16 0,-3-32 436,-19 33 0,-1-4 1,-3-8-1,-2-3 27,1-6 1,-2-2 0,-1 2 0,-1-2-44,0-7 1,-1-1 0,1 0 0,-1 0-105,1-4 1,0-3-1,-4-2 1,-1-2-15,0-3 1,-2 0-1,-2 0 1,-2-1-48,-2-2 1,-3 0 0,-5 4 0,-3 0-198,-6-1 1,-4 0 0,-4 4 0,-2-1 8,9 27 0,-1-2 1,-1 3-1,-10-18 0,-1 3-49,-3 3 0,1 2 0,5 11 0,2 3-246,4 12 0,0 4 963,-18-18 1,11 36-220,5 37 0,5 16-307,11 25 1,-1 17-63,7 12 0,0 13-103,6-40 1,0 1 0,0 7-1,0 1 231,0 8 1,0 2-1,3 8 1,2 2 87,0 8 1,1 2 0,2 3-1,2 0-223,-4-29 0,2 0 0,1 1 0,1 4 0,2 1 0,0 1 246,2 6 1,2 1-1,0 0 1,3 4 0,0 2-1,1-1-15,0 1 0,1 0 0,1-2 0,1-6 1,2-1-1,0-4 25,12 21 1,1-6 0,-4-14 0,2-6 358,-5-18 1,1-4-185,24 32-208,3-50 0,-11-23-11,-7-35 1,-3-21 303,-15-19 1,0-18-259,-14 37 0,-1-4 0,4-8 0,-1-2-231,1-7 1,0-3 0,3-11-1,0-2 97,0-5 0,-1-1 0,-5 26 1,0-1-1,0-1-164,1-1 0,0-1 0,-1-1 0,-1-5 0,-2-1 0,1-1 41,1-6 0,0-2 0,-1-1 0,-1-3 1,0-2-1,-1 1-41,0-2 0,-1-1 0,-1 1 0,-2 0 0,-1 1 0,-1 0 1,-1 3 1,-2 2-1,-2 0 1,-2 3-1,-2 1 1,-1 0-2,0-1 0,0 1 0,-1-1 0,0 1 0,-1 1 0,1 0-33,3 5 0,-1 1 1,1 2-1,-7-26 0,1 6-295,4 22 0,-1 8 0,-19-28 0,0 49 960,-3 50 0,-5 30-224,10 39 1,16-27 0,0 2-138,-3 12 0,3 3 1,1 14-1,3 4 67,-4 10 1,3 4 0,4-26-1,3 3 1,0 0-63,0 4 1,2 0 0,-1 2 0,2 5 0,0 1 0,0 1-2,1 4 0,1 1 0,1 1 0,0-18 1,1 0-1,1 1 0,0 0-29,1 1 1,1 1-1,1 0 1,0 0 0,1 1-1,1 0 1,1 0 0,-1-1-15,5 22 1,0-2-1,2-2 1,-1-6-1,1-1 1,1-2-19,1-7 1,0-1 0,1-2 0,-1-10-1,1-2 1,1-3-58,9 16 1,3-6 0,-4-16 0,2-10-86,21-6 0,-6-19 169,0-15 1,-8-12-203,3-5 0,-11-22 343,-1-13 1,-2-16 81,2-18 1,-13 30 0,-1-2-56,-4-8 1,1-1 0,3-3 0,0-1-3,0-1 1,-1-1-1,0-2 1,1-2 1,2-6 1,1-1 0,-3-7 0,2 0-146,6-1 1,0-1 0,-2-4-1,-1-2-297,3 1 0,0 0 1,-10 26-1,-1 0 0,-1 0 33,1-3 1,0 0-1,-1-1 1,-1-4-1,-2-2 1,-1-1-1,-2-1 0,-1-1 0,-2 0 0,1 2 0,-2 0 0,-1 0 0,-2 4 0,-2 0 0,-1 0 0,-2 0 0,-2 1 0,-2-2 0,-3-1 0,-2 0 0,0 1 0,0 6 0,-1 1 0,0 2-82,-9-29 0,0 3 0,3 12 0,0 3-82,-1 10 0,2 5 0,-11-31 25,-2 40 1,7 27 793,-1 31 1,-10 13-25,5 21 1,-12 24-422,0 22 1,21-35 0,1 4 24,0 9 0,2 4 0,4 2 0,2 2-81,3 8 1,3 2 0,3 9 0,2 2-59,3-25 0,0 2 0,0 0 0,2 1 0,0 2 0,0 0 11,1 5 1,1 1 0,1 0 0,2 3 0,1 0-1,2 0-107,3 4 0,0 0 0,2 2 0,0 2 0,1 1 0,1 0 85,2 4 1,0 0 0,1-2 0,-1-9 0,0-1-1,1-2 87,-1-6 1,1-2-1,-1-2 1,5 20-1,0-5 3,-2-15 0,0-4 1,-2-11-1,1-4 432,16 28 540,-9-30-492,15-9 1,-5-40-1,16-6 1,-8-24-1,-3-11 1,1-26-165,-2-15 1,-18 31 0,-1-5-83,0-10 1,-2-3 0,-1-1 0,0-2-1,3-9 1,-1-1 0,-2-2 0,0 0-1,0 0 1,-1-1 0,-2-3 0,-1-1-1,1-4 1,-1 0 0,-3 0 0,-1-1-176,2-4 0,-1-2 1,-6 33-1,-1-1 1,0 1-106,0-1 0,1 0 0,-2-1 0,-1-5 0,-2-2 0,2 0 5,-1-3 1,1-1-1,0 0 1,1 1 0,0 0-1,-1-1-134,0-1 0,0-2 0,0 2 0,0 3 0,0 0 0,0 0 0,-1 0 0,-1 0 0,-1 1 0,-3 2 0,-1 1 0,0 1-33,0 0 0,-1 0 1,0 3-1,-5-20 0,-1 5-49,0 9 0,1 6 0,2 16 0,-2 6 278,-12-11-72,4 27 1,-6 24 135,-4 18 1,-3 14-564,-3 10 1,-5 24 235,-1 22 0,18-28 1,0 3 29,2 9 0,2 3 1,1 7-1,1 4 120,2 6 0,2 3 0,6-23 1,3 1-1,-1 3 24,-1 4 1,0 3 0,1-1 0,2 1 0,2 0-1,-1 1 69,0 5 1,-1 0 0,2 2 0,4 1 0,2 2 0,1 0-140,0 6 1,2 2 0,1 0 0,3 3 0,1 0 0,2 2 164,-3-21 0,1 1 1,0 0-1,1-2 1,3 14-1,1-2 0,1-1 59,1-5 1,2 0 0,-1-5 0,7 20 0,0-7 147,0-17 1,2-6 0,-5-16 0,2-6 737,19 16-885,-4-30 0,2-22 393,-3-22 1,3-10-21,-15-20 1,1-13-164,-1-15 1,4-25-64,-18 38 1,-1-3 0,1-10 0,0-2-1,0-6 1,-1-2 0,3-2 0,-1-1-12,-1-2 1,-1 0 0,-1-3 0,1-2-235,0-8 0,0-2 0,-6 28 0,-1-1 0,0-1 0,0-3 0,1-1 0,0 0 0,-2-3 0,0 0 0,-1 0-164,-1-2 0,0-1 0,-1 0 0,1-3 0,-2 0 0,0-2 0,-1-1 0,-2-2 0,1 1 0,0-4 0,-1-1 0,0 1 0,0 1 0,-1 1 0,-1 0 0,-1 6 0,-1 0 0,-1 3 0,-1 6 0,0 2 0,-2 2 0,-1 5 0,0 1 0,-1 0-82,-3-29 0,-1 2 0,0 15 0,-2 4-246,0 15 0,-1 5-476,-16-26 1459,-9 39 1,1 29-328,-4 18 0,9 24-382,9 29 0,-1 23 184,11-29 0,1 5 0,0 16 0,1 6 86,1 11 1,2 4 0,4-25 0,0 2 0,2 1-60,0 3 1,2 2 0,-1 1-1,1 7 1,-1 1 0,0 1-91,0 5 1,0 3 0,1 0 0,2-19-1,0 1 1,1 0 0,0 1 89,0-1 0,1 1 0,0 0 0,-1 0 0,2 1 0,-1 1 0,1-1 0,0 0-11,-1 22 0,1-1 1,1-1-1,-1-6 0,0-2 1,0-1 97,-1-3 0,1-2 0,1-3 0,1-9 1,1-1-1,1-4-82,4 22 0,1-7 0,-1-15 1,2-7 41,13 14 0,4-14-107,1-14-172,-3-5 730,16-23 1,-12-23-277,11-30 0,-4-20-55,-1-27 1,-6-11 84,-14 36 1,-1-3 0,0-6 0,1-1-1,2-8 1,0-2 0,1-7 0,-1-1-18,0-2 0,0-1 0,1-5 1,-1 0-426,0 0 0,0-1 1,-4 25-1,-1-2 0,0-1 87,1-5 0,1 0 0,-1-3 0,0-8 0,0-3 0,0-2-13,-2 18 0,1 0 0,0-2 0,-1 0 0,-1-3 0,0-1 0,-1-1 0,0 0 0,1 1 0,1-1 0,-1 1 0,0-1 0,-1-2 0,0 1 0,0-1 0,0 0 0,0 0 0,-1-1 0,1 0 0,0 1 0,0 1 0,1 1 0,1 0 0,-1 2-41,3-19 0,1 2 0,-1 2 0,0 8 0,0 3 0,0 4-82,2-17 0,-1 7 0,-4 17 0,-3 4-738,-1-30 904,-4 31 1063,-10 25-492,-17 24 1,-8 15-1,-7 14 1,-2 18-1,7 23 1,-3 25-491,12-30 1,0 4-1,-2 10 1,-2 4 243,-7 9 1,-1 2 0,2 8 0,-1 3-253,10-24 0,0 0 0,1 2 0,-2 4 1,2 3-1,-1 0-157,-2 3 0,-1 2 0,2 1 0,1 7 0,2 1 0,1 1 0,-1 1 0,2 0 0,1 1 0,1 1 0,1 1 0,2-1 165,1-1 0,2-1 1,1 0-1,-1-4 1,1-1-1,0 0 31,2 3 1,1-1 0,0-2 0,-2 16 0,1-4-70,2-6 1,3-5 0,1-23-1,2-5 1,4 24 0,8-22-310,3-18 402,12-18 1,18-24 93,10-27 1,7-23 176,0-23 1,-23 25 0,1-4-83,6-10 1,2-4 0,7-11 0,2-4-83,-13 23 1,1-1 0,-1-2 0,2-5 0,-1-2 0,1-2-127,4-5 0,1-2 0,-2-1 0,-1 1 0,-2-1 0,1-1-59,3-6 0,0-2 0,0 0 0,-9 19 0,0 1 0,0-2 0,0 0-101,2-3 0,0 0 0,0-2 0,0 0 0,1-2 0,1-1 0,-1-1 0,0 0 106,1-2 1,-1 0 0,0-1 0,1 2-1,1 2 1,0 0 0,1 1 0,1 1-32,0-2 0,1 1 0,0 0 0,0 1 0,-3 4 0,1 1 0,-1 0 0,0 1-93,-3 2 1,0 1-1,0 0 1,-1 2-1,11-15 1,0 1-1,-1 3-56,-3 7 0,0 2 1,-2 4-1,9-13 0,-2 8-295,-12 20 0,-1 6 93,11-7 855,-31 35 0,-32 24-222,-20 8 0,-23 12-91,-17 17 1,29-12 0,-2 4 101,-10 8 1,1 6 0,3 3 0,2 5-1,0 7 1,1 4 0,-3 3 0,0 2-83,16-20 1,0 2 0,-1 1 0,-3 2 0,0 0 0,-1 1-1,-1 3 1,-1 1 0,1-1 0,1 0 0,1-1 0,0 1-315,1 4 0,0 0 1,2 1-1,2 0 1,1 0-1,2 1 55,0 2 0,2 0 0,0 0 0,0 1 0,0 1 1,0-1 24,-2 2 1,1-1-1,2-1 1,6-9 0,1-2-1,4-1-175,-6 24 0,5-5 0,8-15 0,3-5-8,5 32 0,18-26 277,10-15 1,16-25-267,7-4 0,11-18 62,7-5 0,13-19 508,9-21 1,-42 14 0,0-4-83,5-8 1,0-5 0,8-10 0,2-5-50,6-9 1,2-4-1,-17 18 1,1-1 0,0-1-34,4-3 1,1-2 0,0 0 0,2-3 0,0 0 0,1-2-241,2-3 0,1-1 0,0-1 0,1-5 1,0 0-1,1-2 38,-14 17 1,1 0 0,-1-1 0,1 0 0,-1-2 0,1-1 0,-1-1 0,0-1-85,1-2 0,0-1 0,-1-1 0,0 1 0,-2 1 0,0 1 0,-1 0 0,0 0 0,1 0 0,0 1 0,-1 0 0,0 0 0,0 1 0,-1 2 0,-1-1 0,0 0-18,-2 1 1,-2-1-1,1 0 1,-1 1-1,15-18 1,-1 0-1,-1-1-23,0 1 0,-1 0 0,-4 1 0,-6 8 0,-3 0 0,-4 1-33,-6 7 0,-3 0 1,-3 2-1,5-20 0,-4 4-295,-9 16 0,-3 3 0,4-27 0,-40 46 789,-12 22 0,-22 20-135,-18 21 1,25 1-1,-2 4-45,-16 10 0,-3 5 1,-2 9-1,-2 5-30,19-14 1,-3 1-1,2 2 1,-2 5 0,0 3-1,2 2 76,-1 4 1,1 2 0,-1 1 0,-5 5 0,0 2 0,0 1-24,-1 3 0,1 0 1,0 3-1,16-17 1,1 1-1,0 1 1,3 1-247,-11 20 1,3 2 0,0 1 0,12-21-1,1 2 1,0 0 0,1 1 26,0 1 0,0 2 0,2 0 0,0 0 0,3-2 0,0 0 0,3-1 0,1 1 0,-4 18 1,3 0 0,4-2-1,4-10 1,4-3 0,5-4-162,5 10 0,8-6 1,3-8-1,5-5 36,20 34 0,4-15 380,1-9 1,9-19-230,3-21 0,11-11 55,7-18 0,17-18 114,5-11 0,-40 6 0,-2-5 129,0-8 1,-1-3 0,0-3 0,0-3-1,0-6 1,1-2 0,5-2 0,2-1-1,0-1 1,1-1 0,3-2 0,0-1-1,0-2 1,-1-1 0,-1-2 0,-2-1-1,1-4 1,0-2 0,2-6 0,0-1-111,-5-3 0,0-2 1,-15 25-1,1-1 1,-1 0-196,-2 1 0,-2 1 0,1-1 0,1 0 1,0 0-1,0 0-104,-3-1 0,0-1 0,-1 0 0,0-1 0,-2-2 0,-1 1-82,6-31 0,-4 0 0,-5 3 0,-4 3 0,-8 13 0,-3 2 0,2 1 0,-2 0 0,-4 3 0,-1 2 0,1 5 0,-2 3-190,-3 7 1,-2 2 362,-5-33-43,-24 39 0,-15 22 298,-15 23 1,-16 25-169,4 27 1,29-15-1,0 3-112,-6 7 1,0 4 0,-2 12 0,0 5 93,-1 5 0,1 4 0,16-20 0,1 2 0,0 1-75,2 3 0,1 0 0,0 2 0,-5 4 0,0 3 0,-1 0 114,-2 5 0,0 2 0,0 1 1,-2 5-1,1 2 0,1 1-17,2 0 1,1 0 0,3 1 0,3-4-1,2-1 1,4 0 13,5-4 0,3-1 0,3-1 0,2-9 1,1-1-1,3-2-16,0 28 0,3-3 0,1-15 1,2-4 165,4-13 0,0-3 0,2 38 27,4-30 358,4-12-490,14-10 0,9-25 414,7-11 1,1-21-1,-7-20 1,14-17-190,4-17 0,-20 30 0,0-1-57,-1-5 1,1-2 0,5-2 0,1 0-1,2-5 1,1-2 0,0-3 0,0-3-122,1-3 1,-3-2 0,-2-2 0,-3-1-371,-1-1 0,-2-2 0,0-7 0,-1-3 138,2-5 0,0-3 0,-10 26 0,0-2 0,-1-1-9,-1 0 0,-1-2 1,-1 1-1,2-1 1,-2 0-1,0 1-47,-2 1 0,0 1 0,-2 0 0,1 1 0,-2 0 0,0 0-82,3-30 0,-3 2 0,-4 10 0,-3 2 0,-4 6 0,-4 3 0,-4 10 0,-3 4-246,-20-33 0,-19 23 13,-10 29 1,-7 21 501,-5 13 1,-8 23-85,-9 23 1,35-13 0,-1 4-81,-10 10 0,-1 4 0,-8 8 0,0 4 198,18-11 1,0 2-1,0 2 1,-1 4 0,1 2-1,0 3-166,0 6 1,1 3 0,-1 1-1,-6 4 1,0 2 0,-1 2 98,12-13 0,-1 2 0,1 2 0,1-1 0,2-1 1,0 0-1,1 1 0,1 1-113,0 4 0,1 2 0,0 0 0,0 0 0,1-2 0,0 0 0,-1 0 0,1 0 54,0 0 1,0 1 0,0-1-1,1-1 1,3-1 0,2-2-1,0 1 1,0-1 67,-10 20 0,2-2 1,2 0-1,5-8 1,3 0-1,1-2-76,3-5 1,1-2 0,1-1 0,-9 25 0,1-4 103,1-10 1,1-2 0,3-7-1,3-2 136,3-6 1,3-3-1,5-9 1,2-4 50,-3 29 277,9-19 1,26-23-566,12-16 0,7-19 118,16-21 1,6-23 72,-21 11 0,1-5 0,0-10 0,-1-4 128,6-11 1,0-3 0,-1-2 0,1-2-91,5-7 1,2-3 0,-14 24 0,0-1-1,1-1-211,5-6 0,1-1 0,-1-2 0,0-1 0,0-1 0,1-1 63,4-4 1,2-1 0,-1 0 0,-1 0 0,-2 0 0,1-2-149,4-6 1,0-2-1,0 0 1,-12 20-1,-1 0 1,1-1-1,-1 1 18,2-2 0,1 0 0,0 0 0,-3-1 0,-3 1 0,-1-1 0,-1 0 0,0 0-41,8-21 0,-1 0 0,-3 2 0,-8 10 0,-3 2 0,-3 1-33,-5 7 0,-2 1 1,-1 3-1,2-19 0,-3 5-49,-6 11 0,-3 3 0,-4 13 0,-4 2-242,-19-36 0,-7 36 767,-22 21 1,-10 20-203,-24 20 1,26 4 0,-5 5 65,-17 11 1,-3 7-1,26-8 1,1 3-1,0 4-41,-7 7 1,0 5-1,-1 2 1,-6 6 0,-1 2-1,-1 4-4,14-11 1,-1 2 0,0 2 0,1 1 0,-5 4 0,1 3 0,-1 1-1,1 2 0,10-7 0,-1 2 0,1 1 1,0 0-1,0 0 0,2 0 1,1-1-1,0 0 0,0 2 1,1 0-91,-3 5 0,1 1 1,0 1-1,1 0 1,-1 0-1,1 0 1,1 0-1,0 1 1,0 0-1,2 1 2,-1 4 0,0 1 0,2 1 0,1 0 0,0 0 0,3-2 0,0 0 0,2 0 0,0 1 1,2 0-103,1 1 0,1 1 1,2 1-1,0-2 0,1-1 1,-4 11-1,1-3 0,1 0 1,1-1 90,1-3 0,-1-1 1,2 0-1,2-2 1,5-5-1,0-1 1,3-1-1,0-1 40,-2 17 0,2-1 0,2-2 0,3-7 1,0-1-1,4-2-95,1 25 0,3-4 0,2-14 0,3-4 318,6-10 1,4-4 0,12 34-564,12-29 1,13-23 581,10-22 0,4-24-490,13-18 1,6-26 241,-29 10 0,0-7 0,-1-15 0,-2-7 163,4-12 1,-2-6-1,-14 22 1,-2-3 0,0-1-34,0-5 1,-1-1 0,1-2 0,5-4 0,1-2 0,0-1-101,3-4 1,0 0-1,1-2 1,-7 15 0,1 0-1,0-2 1,0 1 58,1 0 1,1 0 0,0-1 0,-1 0 0,1-4 0,0 0 0,-1-1 0,1 0-246,-2 3 0,0 0 0,0-1 0,0 0 0,2-4 0,0-2 0,1 0 0,0-1 110,4-4 1,1-2 0,0 1-1,-1-2 1,-1 0 0,-1 0-1,1-1 1,-1 1-111,-1 0 0,1 0 0,0 0 0,-2 0 0,0 2 0,0 1 0,-2 0 0,1 1 1,-3 5 1,-1 1 0,0 1-1,2 0 1,-1 1 0,2 1 0,0 0-1,0 1-1,1 1 0,0 1 0,0 0 0,-2 1 0,-1 1 0,0 0 0,-2 1 0,-1 1-41,6-16 0,-2 2 0,-3 0 0,-4 8 0,-3 0 0,-2 3-82,2-20 0,-6 4 0,-6 12 0,-7 4-82,-7 11 0,-5 4 0,-21-26 18,-29 41 0,-17 45 379,27 18 1,-2 8 0,-13 11 0,-4 6 93,12-6 1,-1 4 0,0 2 0,-6 6 0,1 3 0,-1 2-24,-3 8 0,0 4 1,-1 2-1,12-13 1,-1 1-1,0 1 1,0 3-56,-1 4 0,-1 2 1,1 1-1,0 2 0,8-10 1,0 1-1,0 1 1,0 1-1,0 1-12,-3 5 1,0 2 0,0 1 0,0 1-1,1 2 1,0 3 0,0 1 0,0 2-1,1 0 1,1 1-84,5-10 1,1 0-1,0 1 1,1 0-1,0 1 1,2 0-1,1 0 1,0 0-1,2 1 1,1 0-1,0 1 1,1-1 39,-4 14 1,1 0-1,1 0 1,2 1 0,1-1-1,2-2 1,2 1 0,1-1-1,1 0 1,2 0-115,0-2 1,2 0-1,1 0 1,1-1-1,2 1 1,2-4-1,1 1 1,1-1-1,2-1 1,1-1 56,0 14 1,1-2 0,2-1 0,1-1-1,1-3 1,1 0 0,1-2 0,1-2-138,1 15 0,2-2 0,0-2 0,0-7 0,1-1 0,1-2 121,0-9 0,1-2 0,0-2 0,5 23 0,2-4-105,1-14 1,3-6 0,-1-13-1,1-7 914,10 18-1035,-4-24 0,18-33 760,-9-19 1,9-24-1,-8-34 1,9-26-299,-17 29 0,-1-5 1,4-9-1,0-4 3,-1-8 1,0-4-1,-6 26 1,0-1 0,1-1-34,1-3 1,0-1 0,0-1 0,2-5 0,-1-1 0,1-2-63,2-5 0,0-1 0,0-2 0,0-6 1,0-2-1,0-1-139,-5 23 1,-1 0 0,0-1-1,0-1 1,1-4 0,-1-1 0,0 0-1,0 0-85,1-1 0,-1 1 0,0-2 0,1 0 0,-1-3 0,1-2 0,0 0 0,0-1 0,0-4 0,1-1 0,0 0 0,0 0 0,0-1 0,0-1 0,0 0 0,1 1 0,-1 2 0,2 0 0,-1 1 0,0 1 0,-1 1 0,0 0 0,0 1 0,-1 2 0,-1 9 0,-1 2 0,0 1 0,-1-1 0,-2 0 0,0 0 0,-1 1 0,0 0-41,0-18 0,0 1 0,-2 0 0,0 4 0,-2-1 0,-1 3-33,-2 7 0,-1 2 1,-1 3-1,-2-26 0,-4 6-49,-3 18 0,-6 7 0,-3 17 0,-6 5-246,-37-23 0,-13 40 164,-21 30 0,43 17 0,2 10 357,-6 12 1,2 8 0,-3 17 0,2 9 105,16-15 1,0 4 0,-1 2 0,-7 11 0,-1 4 0,-1 2-71,9-16 0,0 3 0,-1 0 0,1 1 0,-4 6 0,0 1 0,1 1 0,0 1 31,0 3 1,1 0 0,0 2 0,1 1-1,-1 4 1,1 2 0,0 2 0,2 1-43,7-16 1,0 2 0,2 1-1,0 0 1,0 1 0,0 6 0,-1 1-1,1 2 1,1-1 0,0 1-34,-1 3 1,1 0 0,0 0 0,2 1 0,0 0 0,2 2 0,0 0-1,2 0 1,0 1 0,2-1 30,1-3 1,1 1 0,1-1-1,1 0 1,1 0 0,2-1 0,0 0-1,2-1 1,0 0 0,1 1-108,1-1 0,1 1 0,0-1 0,1 0 0,0-1 1,2-4-1,0-1 0,0 0 0,1-1 0,0-1 134,0 16 1,-1 0-1,2-2 1,1 0-1,2-6 1,1-1 0,1-1-1,1-2-43,-1-5 0,2 0 1,0-2-1,1-1 0,2 21 1,2-1-1,1-2-77,1-3 0,1-2 1,0-1-1,-1-9 0,1-1 1,1-2 143,0-8 1,0-2-1,1-2 1,8 23 0,0-5-174,-4-11 0,0-4 0,3-13 0,1-4 1053,16 33-888,-7-34 1,-3-29 395,-7-34 1,-5-39-233,-7-31 0,-6 26 0,0-3-14,1-15 1,-1-4 0,0-10 0,-2-3-83,-2 21 1,-2-3 0,1 0 0,0-5 0,1 0 0,0-2-1,1-8 1,0-2 0,0 0 0,-1 2 0,0 1 0,1-2-328,1-7 0,1-2 0,0 0 0,0 0 0,-1-1 0,2 0 67,-1 21 1,0 0 0,1-1-1,-1-2 1,0-6 0,1-1-1,-1-2 1,0 0-27,1-8 0,-1-1 0,0-1 0,1 1 0,-1-1 0,0 1 0,1-1 0,-1-1 24,-1 14 1,1 0 0,0-2-1,-1 1 1,0 1 0,0 5-1,-1-1 1,-1 1 0,1 1-1,0-1-24,-1-19 0,1 0 0,-1 1 0,0 0 0,0 5 0,0 0 0,-1 0 0,0 2-18,1 2 1,-1 1-1,0 2 1,-1 1-1,1-16 1,-1 3-1,0 2-23,0 7 0,0 1 0,-2 3 0,-2 8 0,0 1 0,-3 3-82,-5-23 0,-2 4 0,1 15 0,-1 6-82,-2 17 0,-1 7 0,-13-6-164,-9 48 0,-6 31 501,-6 33 0,21-12 1,-1 7-4,-9 16 1,1 7-1,2 12 1,3 6 53,8-20 0,0 3 0,0 3 0,0 9 1,1 3-1,0 1 31,7-17 1,1 2 0,-1 0 0,1 2 0,-3 6 0,-1 2 0,1 1 0,0 1-62,3-13 1,1 1 0,-1 1 0,1 0-1,1 0 1,-1 2 0,1 0 0,0 0-1,0 1 1,0 1 21,-2 5 1,1 1-1,-1 2 1,1-1-1,0 1 1,2 1-1,0 1 1,1 0-1,1 0 1,-1 1-56,1 4 0,0 1 0,0 1 0,1-1 0,0 1 0,2-17 1,1 0-1,0 0 0,1 0 0,0 0 0,0 0 66,0 16 0,0 1 1,1 0-1,1-1 1,0-2-1,2-5 1,-1-1-1,2-1 0,-1 0 1,1-1-138,0-4 1,1 0 0,0 0 0,0-2-1,0 0 1,-1 13 0,1-2 0,-1 0-1,1-2 110,1-5 0,-1-1 0,1-2 0,-1-1 0,0-5 1,-1-1-1,-1-2 0,2-1 80,0 17 0,0-2 0,0-4 0,-2-12 0,0-2 0,0-3 58,1 20 1,1-4-1,-2-10 1,0-5 316,1-13 1,0-3 218,1 26-219,-5-21 1,7-78-1,0-26 1,0-52-461,0 37 1,0-5 0,0-12 0,0-5 118,0-10 1,0-4 0,0 23 0,0-3 0,0-1-189,0-7 1,0-1 0,0-2 0,0-6 0,0-1 0,0-1-86,0 21 0,0-2 0,0 1 0,0-1 0,0 1 0,0 0 0,0-1 0,0 0 0,0-3 0,0 0 0,0-1 0,0 0 0,0-1 0,0 1 0,0-1 0,0 0 0,0-1 0,0-1 0,0 1 0,0-1 0,0-3 0,0 0 0,0-1 0,0 0 0,0-5 0,0-2 0,0 1 0,0 1 0,-1 8 0,1 1 0,0 0 0,-1 1-18,0 0 1,-1 0-1,0 1 1,1 1-1,0-14 1,0 3-1,-1 1-23,-1 6 0,-1 3 0,0 1 0,0 7 0,0 1 0,0 3-328,-4-25 0,-1 5 0,1 20 0,-2 6 427,-15-21 0,1 72-269,-5 42 1,-2 32 87,18-14 0,3 4 0,-2 9 0,1 3 0,1 13 0,3 4 0,1 7 0,2 3 49,0 4 0,2 2 1,2-29-1,0 0 0,2 0 197,1 1 0,1-1 0,1 0 0,0 3 0,1 1 0,2 0 0,2 0 0,2 0 0,0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08.90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62 10334 7725,'-36'9'136,"11"-1"451,32-8-201,13 0 162,14 0-181,8 0 26,-5 0-32,5 0-13,-7 0-25,-1 0-143,-7 0-16,-2 0 47,-8 0-225,8 0 101,-13 0-32,11 8-115,-13-6 207,15 5-105,-6-7 65,6 8-6,-8-6 2,0 6 5,1-8-38,7 0-7,-6 0 6,6 0 36,0 0 51,-6 0-59,6 0 15,-8 0-39,8 0 0,-5 0 64,5 0-13,0 0-20,-6 0 6,13 0 28,-12 0-45,12 0 16,-13 0-20,14-8-4,-6 6-44,0-6-24,6 8 57,-14-7 5,13 5 13,-12-6 29,12 0 20,-12 6-6,5-13 12,-8 13 1,8-5-4,-6 7-24,6-8 17,-8 6-95,8-6-21,2 1-12,8 5 0,-1-8-33,1 4-15,-8 4 47,13-13-29,-3 13-85,15-6 1,-8 6 78,-4-3-50,-11 3 76,4-6 2,-14 8 87,14 0 235,-14 0-205,6 0 217,-8 0-175,0 0-9,-7-8-132,5 6-17,-5-13-26,7 5-37,8 1-40,-6-7 56,6 15-25,0-15 37,-5 14 7,12-13 29,-5 13 41,0-6 9,6 8-8,-14-7 16,14 5-11,-14-6 6,13 0 19,-12 6-54,12-5 0,-12-1-17,12 6-11,-13-13 34,14 13 1,-6-14-42,0 7 29,6-8 94,-14 7-85,13-5 104,-12 5-47,5-7 10,0-1-55,-6 1 3,6 0-14,-8-1-8,0 1 4,1 8 17,-1-7-1,0 7 12,1-1 1,-1-5 14,0 13 5,8-14-13,-6 7-5,14-9 139,-6 1-123,7 0 68,1 0-28,0-1 6,-1 1 24,1 0 16,-1 7-46,-7-5-19,6 5-11,-6-7 21,0-1 50,5 1-48,-12 0-13,5 0-27,-8-1 8,0 1 1,0 0-10,1-1 129,-1 1-107,0 0 100,1 0-38,-9-1-2,14 1 72,-11 0 212,13-8-150,0-2 23,2-8 160,7 1-149,1-1-67,7 0-35,-5 1-283,13-1 123,-6 1 1,0 1-268,-4 4 305,-11 4-63,4 0 159,-6-2-130,7-7 316,-7-1-310,-2 1 0,-13-1 31,-1 0-9,-7 9 35,11-15-74,-5 5 0,2-14-10,-1 4 0,-5 3 30,5 9 1,-5 5-32,6 0 1,-7 6 26,7-6 161,0 8-107,5-27 0,0 17-25,0-15 1,1 14 13,-1 3 1,-5 6 115,-1-6-99,1 8 0,5-18 26,0 5-83,0 3 0,1-8 52,-1 5-22,-7-5 0,11-1 60,-4 0 133,-3 7 9,9-7 188,-12 3-372,14-7 0,-8 2 193,1 7-50,-9 8-210,7-5 1,-7-1 35,9-7 0,-7 5-187,1 6 170,-9 8-49,13-19 59,-7 3-18,1-22-58,5 5 54,-13-13 8,14 13-4,-7-6-16,1 8 77,-2 8-3,-1-6 84,-5 14-112,6-7-66,0 9-15,-6-8 0,5 5 0,-7-13 0,8 6 0,-6-8 0,6 0 0,-8-7 0,0 5 0,0-6 0,0 8 0,0-7 0,0 5 0,0-6 0,0 9-281,0-1 180,0 0 59,7 0 1,-5 0 10,4 0 1,-2 14-14,1 3 23,-3 4 0,8-9 30,-4 0 24,-4-1-44,5-1 13,-7-2-9,0-8-1,0 0-130,8 0 71,-6 0 1,8 8-90,-5 4-14,-3 11-20,14-11 121,-7 3 35,9-15 0,-1 8 178,0 4-241,0 11-8,1-4 60,7 6 21,2-7 0,7 1 32,1 4 1,-6 4 0,-1 8 0,1 0-1,6-1 1,-1 1 1,1 0 1,2 0 27,3-1 0,-4-5 22,5 0 1,-5 0 273,-1 6-28,-1-1-54,9-7-15,1-1 31,0-1-266,-2 2-2,1 0 0,-7 6 0,6-6 0,-7 1 0,0 1 0,-7 6 0,1 6 0,-8-1 0,18-11 0,-5 0 0,-3 8 0,9-8 0,-11 11 0,12-11 0,-13 4 0,5 1 0,-6 1 0,8-8 0,-9 6 0,7-6 0,-4 8 0,-8-1 0,2 1 0,-7 7 0,16-11 0,-3 4 0,-4 4 0,8-10 0,-1 11 0,9-11 0,-1 4 0,0-4 0,1 0 0,-1 0 0,-5 5 0,-7 1 0,1 0 0,-6-6 0,6 0 0,-8 0 0,12-2 0,-6-2 0,7-8 0,-7 0 0,-2 1 0,0-1 0,2 8 0,8-5 0,-1 5 0,1-8 0,7 1 0,-5 1 0,3 4 0,-11 4 0,2 0 0,-8-4 0,0 4 0,2-7 0,2 5 0,7-8 0,-7-7 0,4 5 0,-8-3 0,-8 11 0,1-11 0,1 3 0,2-7 0,6-6 0,-7 6 0,-7 0 0,1 4 0,-9 11 0,13-12 0,-14 5 0,13-8 0,-11-4 0,7 7 0,-7 1 0,12-2 0,-7-10 0,1-10 0,5 1 0,-13-6 0,14 13 0,-15-13 0,7 13 0,-8-6 0,0 1 0,0 5 0,0-13 0,0 5 0,0-7 0,0 0 0,0 0 0,0-1 0,2 5 0,4 7 0,-4 16 0,13-6 0,-13 2 0,13-16 0,-5-12 0,7 10 0,-5-9 0,-1 15 0,-7 1 0,4-3 0,0-3 0,-6-14 0,5 8 0,-7 7-280,0-5-689,0 21-15,-7-4 0,-3 15 0,-7 16 0,-1-4 0,1 21 0,0 10 492,-8 19 0,6 29 328,-5 7 0,16 20 0,5 13 0,-1 2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12.1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1361 5528 7593,'-23'-68'-30,"1"0"1,0 1-1,0-2 1,0-1-1,2 1 1,2 2-1,0 0 1,2-1-143,2-1 1,0-1 0,2 2 0,-3-23 0,1 5 329,2 12 1,1 4 40,3 14 1,-3 6 291,-14-2 1,0 31-1,-4 27 1,4 13-1,8 22 1,0 32-247,8-24 1,0 5 0,0 18 0,1 6-50,-1 15 1,1 4-1,2-21 1,0 3 0,0 1-34,0 5 1,0 1 0,1 2 0,1 9 0,1 2 0,1 1-201,0-21 1,0 2 0,1 0 0,0 1 0,0 5 0,0 2 0,1 0 0,0 1 127,0 3 0,0 1 0,0 0 0,0 0 0,0 1 0,0 1 0,1 0 0,0-1-205,0 1 0,0-1 0,1 0 0,0 0 0,-1-2 1,2-1-1,-1 0 0,1 0 223,1-2 0,0 0 0,1-1 0,-1-1 0,1-6 0,-1-2 0,0 0 0,1-3 10,0 16 1,1-2 0,0-4 0,0-10-1,-1-2 1,1-4 48,2 12 1,2-5 0,1-10 0,1-3 36,-2-8 0,3-4 778,17 29-1054,-3-30 562,0-35 1,-4-55-388,-11-31 0,-7 15 1,-2-4-64,-3-6 1,0-4 0,0-11-1,0-4 155,0-10 1,0-4-1,0 28 1,0-2 0,0 0-141,0-3 1,0-1 0,0-1 0,-2-5 0,-1 0 0,0-1-221,-1 0 0,0 0 0,0-2 0,-1-8 0,0-1 0,0-3 41,1 20 0,0-1 0,-1-1 0,1-2 0,-2-9 0,0-3 0,0-1 0,1-2 24,0 12 1,0-1 0,1-2-1,-1-1 1,1 1 0,-2-5-1,0 0 1,0 0 0,0-1-1,1-1 0,0-1 1,0 0 0,0-1-1,1 0 1,0 1 0,0-1-1,0 0 1,1 1 0,1-1-1,-1 1 0,1 1 1,1 0 0,0 1-1,0 0 1,1 1 0,-1 3-1,1 1 1,0 1 0,0 0-1,1 2-42,-1-11 1,2 2-1,-1 1 1,1 4-1,1-15 1,0 3-1,1 7-56,1 19 0,2 5 1,-2 4-1,0-11 0,-2 8-787,-3-24 1327,-16 34 148,-10 41 1,-15 34-224,1 24 0,15 0 0,2 8-219,-1 11 1,2 7 0,-4 14 0,2 7 112,6-21 1,0 2 0,2 2 0,0 9 0,1 2-1,0 2-23,-1 6 1,0 2 0,2 3 0,4-17 0,0 2-1,2 1 1,-1 1-20,0 1 1,0 0 0,0 0 0,2 2 0,-1 4 0,2 2 0,0 0 0,1-1-43,1 1 0,1-1 0,0 0 0,1 2 0,0-13 1,0 1-1,1 0 0,-1 1 0,1 1-177,1 3 1,-1 2 0,1-1-1,0 1 1,1 0 0,1 2-1,1 1 1,0-1 0,1 0-1,0 0 116,0-2 0,0 1 1,0-1-1,1-1 0,1-2 1,1 16-1,1-1 1,0-2-1,1-2-135,1-13 1,0-2-1,1-2 1,-1-1-1,2 16 1,0-1-1,0-5 158,1-11 1,1-2 0,0-5 0,4 20 0,0-8 169,-1-21 1,1-5 0,16 26-325,1-41 1079,-8-11-1166,13-12 0,-19-55 183,8-32 0,-20 19 0,-2-5 200,-1-11 1,-1-5 0,-2-11 0,0-5-20,1 21 1,0-2 0,-1-2 0,-1-4 0,-1 0 0,0-2-108,1-2 1,0-2 0,0-1 0,1-5 0,0-2 0,1-2-118,-2 15 1,1-1-1,0-1 1,0-2-1,1-7 1,0-1 0,-1-2-1,1-1 18,1-6 0,-1-2 1,0-1-1,1-1 1,-1 12-1,2-1 1,-1-1-1,1 0 1,0-2-48,0-4 1,1-2-1,0 0 1,0-1 0,0-1-1,0 12 1,0 0 0,0-1-1,0-1 1,0-1-1,1 0 8,0-6 0,0-1 0,1-1 0,0 0 0,-1 1 0,1 1 0,0 5 0,0 1 0,0 0 0,0 1 0,0 0 0,0 0-8,0 0 1,0 0-1,1 0 1,-1 0 0,1 1-1,1 2 1,2-8 0,0 0-1,1 2 1,1 1-1,1 2-20,0 6 1,2 2 0,0 0 0,-1 3-1,0 1 1,1-6 0,-1 2 0,0 3-1,1 4-218,3-6 0,1 4 0,-2 7 0,-1-4 0,-5 8 0,-12-21 687,-20 53-72,-11 8 0,3 14 204,-9 18 1,-7 26-165,-4 33 1,19-11 0,2 7-132,-4 18 1,0 5-1,8-19 1,1 2 0,0 2-34,-3 9 1,0 2 0,-1 2 0,-1 7 0,-1 3 0,1 2-42,4-15 1,1 0 0,0 2 0,0 1 0,-1 6 0,-1 0 0,1 2 0,0 2-25,4-12 0,-1 1 0,0 2 1,1-1-1,1 1 0,0-2 1,0 1-1,1 0 0,1 1 1,0 1-2,0 4 0,0 2 0,1 0 0,1 0 0,1 1 0,2 0 0,1 0 0,0 0 0,2 1 1,1-1-197,1 2 1,1 1 0,0-1-1,2 1 1,0-2 0,2-1-1,-1-1 1,2-1 0,0 0-1,1-1 25,1-2 0,0-1 0,1 0 1,0-2-1,0-2 0,1 9 0,0-3 1,1-2-1,1-3 24,4 17 0,2-3 0,0-5 1,-2-15-1,0-4 0,1-4-41,4 11 0,1-6 1,-2-13-1,2-6 129,17 10 188,-8-19 0,3-30-638,-7-20 1,0-23 327,-5-29 0,-7-30-9,-4 30 0,-2-5 0,-2-12 0,0-4 242,2-11 1,1-4-1,-4 23 1,-1-1-1,0-2-250,1-8 1,0-1 0,0 0-1,0-3 1,1-1 0,-1-2 35,0-5 0,0-3 1,0 0-1,1 22 1,1-1-1,-1-1 1,1 0 11,-1-5 1,-1-1-1,1-1 1,0-2-1,1-7 1,0-2-1,1-2 1,-1-2-47,1 10 1,-1-1 0,1-2-1,0-1 1,-1 2 0,2 0-1,-1 0 1,0 0 0,1-1-1,-1-1 0,2-5 1,-1-1 0,1-1-1,0 0 1,1 2 0,0 3-1,0 0 1,1 1 0,-1 0-1,1 1-11,0 1 1,0 0 0,0 0 0,1 1-1,-1 3 1,3-14 0,1 2 0,-1 2-1,1 2-31,0 8 1,1 1-1,-1 2 1,-1 5-1,1-8 1,-2 6-1,0 4-105,2-13 0,-3 9 0,-6 21 0,-6 8-246,-16-4 0,-7 18 1475,-9 16-492,-1 12 1,-11 17-1,0 22 1,-10 30-275,30-12 1,0 6 0,-4 9 0,-1 5-22,-6 15 1,-1 5-1,10-21 1,-1 2 0,0 3-80,-4 8 1,0 3-1,1 2 1,7-14 0,1 2-1,0 1 1,1 2 4,-3 6 1,1 2 0,1 1 0,1 1 0,1 1 0,1 1 0,2 1 0,0 1-39,-1 4 1,1 1 0,0 1 0,2 1 0,4-16-1,0 0 1,1 1 0,1 0 0,0 0-137,2 2 1,0 1 0,1 0-1,1 1 1,0-1 0,0 0-1,0 1 1,1-1 0,0 1-1,1-1 106,2 0 0,0 1 0,1 0 0,1-1 0,-1-2 0,-1 11 0,1-2 0,0-2 0,1-1-123,0-5 1,1-2-1,0-1 1,1-3 0,2 14-1,2-4 1,0-2 99,1-11 0,-1-2 0,2-2 0,3 20 0,1-5 160,-3-15 0,1-5-443,8 26 743,1-40 1,-1-37-750,0-18 0,-5-24-2,-1-29 0,-5-26 210,0 25 0,0-3 0,-1-14 0,-1-4 123,2-16 1,0-4 0,-1 27 0,0 0 0,0-2-198,-1-3 0,0-1 0,0 0 1,-1-6-1,0-1 0,0-1-17,1-4 1,0-1-1,0-2 1,-2 19-1,1-2 1,-1 0-1,1-1 18,-1-3 0,1-1 0,0 0 0,0-2 0,1-4 0,0-2 0,0 0 0,-1-1 0,0-3 0,0-1 0,0 0 0,0-1 0,1-3 0,0 1 0,0-1 0,1-1 24,-1 17 1,1 0 0,-1 0-1,1-1 1,0 2 0,1 1-1,0 1 1,1-1 0,0 2-1,0 0-24,3-15 0,0 1 0,0 1 0,0 2 0,-1 10 0,-1 2 0,0 1 0,0 5-205,0-5 0,0 4 0,-1 4-138,0-16 0,-2 8 763,-3 22 1,-4 9 193,-16 1 1,-14 38-1,-9 30 1,-1 34-165,2 24 1,17-20 0,0 7-132,-6 15 1,0 7-1,8-21 1,0 3 0,-1 2-57,-2 10 0,-2 2 1,2 3-1,4-15 1,1 1-1,0 1 1,0 1-19,-2 4 1,0 0 0,1 2 0,1 1 0,0 5 0,2 2 0,0 1 0,1 1-14,0 1 0,1 0 0,1 1 0,1 2 1,3-13-1,1 0 0,1 2 0,0 1 1,1 1-12,0 4 0,0 3 0,2 0 1,-1 0-1,2 0 0,0 1 1,1-1-1,0 1 0,2 0 1,1 0-1,1-1 0,2 0 0,0 0 0,2-1 0,0-1 0,0-5 0,0-1 0,0 0 0,2-2 0,2-1-221,3 13 0,2-1 0,1-2 0,1-1 0,0-6 0,1-3 0,1 0 0,0-1-5,2-2 1,0-1-1,1-1 1,-1-2-1,5 17 1,0-3-1,0-3-12,-2-8 0,0-3 0,0-3 0,8 22 0,0-10-74,-6-27 0,2-8 0,24 24 508,1-41 0,0-28-538,0-35 0,2-34 209,-24 14 1,-2-6 0,-1-11 0,-1-6 227,4-12 1,-2-5-1,-9 19 1,-1-3 0,-1-1-223,1-7 1,-1-2 0,0-1 0,-1-9 0,-1-1 0,0-2 56,1 0 1,-1-2 0,0-2-1,-5 20 1,0-3 0,-1 0-1,0-1-10,1-3 1,0 1 0,0-3-1,1-1 1,-2 11 0,0-2 0,0-2-1,0 0 1,1 0-113,0-3 1,0-1-1,0 0 1,0-2-1,2 0 1,0-7-1,2-2 1,-1 0-1,2-1 1,0 0 11,-2 14 0,1 0 0,0 0 0,0-1 0,1 0 0,1 0 0,1-4 0,1 0 0,1 0 0,-1-1 0,2 0 0,0-1 0,1-2 0,1-2 0,0 1 0,0-1 0,1 1 0,-1 1 0,0 2 0,-1 0 0,0 0 0,0 1 0,1 1 0,0 1-8,0 5 1,0 1-1,0 0 1,1 2 0,-1 0-1,0 3 1,1-7 0,0 2-1,-1 1 1,1 3-1,1 4-238,11-23 0,0 6 0,-1 6 97,-8 16 1,-2 4 0,-1 6 721,1 0 1,-6 10-1,-10 6 1,-26 34-1,-10 39 1,-22 38-327,18-13 0,0 8 1,-5 18-1,-1 9-55,9-16 0,1 4 0,-1 3 0,5-11 0,0 2 0,0 1 0,0 3-26,-2 8 1,0 3 0,1 2 0,-2 1 0,3-11 0,0 1 0,-1 2-1,0 0 1,0 1 13,-1 4 0,-1 1 0,0 0 1,0 2-1,1 0 0,-1 6 1,1 1-1,-1 0 0,2 2 1,0 0-58,4-15 0,1 0 0,1 1 0,0 1 0,0 0 0,1 2 1,0 6-1,0 1 0,1 1 0,0 2 0,1 0 0,1 1-102,1-8 1,1 2 0,0 0 0,1 1 0,0 1 0,0-1 0,1-1 0,0-1-1,1 0 1,-1 0 0,2 0 0,-1-1 0,1 0 0,0 0 77,1-3 0,-1-1 1,2 1-1,-1-1 1,1-1-1,0 0 1,1-2-1,0 9 1,0-1-1,1-1 1,1-1-1,0-1 1,0-1-105,1 5 1,0 0 0,0-3 0,2 0-1,0-2 1,1 16 0,1-2 0,1-2-1,0-2 105,2-9 0,-1-2 0,2-2 1,1-2-1,3 12 0,1-4 0,3-5 130,9 12 1,3-10 0,-5-20 0,2-11-522,18 2 0,-3-29 743,-3-29 1,3-41-405,3-28 0,-20 15 1,-1-7 27,4-11 0,0-6 1,-7 13-1,0-3 1,0-3 105,3-9 1,0-3 0,0-1-1,2-7 1,-1-1 0,1-2-117,-4 18 0,0-2 0,0 0 1,1-1-1,1-5 0,0 0 1,-1-2-1,1 0 3,0-6 1,-1-1-1,1-2 1,0 0 0,-3 13-1,1-1 1,0-1 0,-1-1-1,1 0-19,-1-6 0,0 0 0,0-2 1,0 0-1,0 0 0,1-3 0,0 1 1,1-1-1,-1-1 0,1-1-50,-3 11 0,0-1 0,-1-1 0,2 0 0,-1 0 0,2 0 0,1-1 0,0-1 0,1 0 0,0 0 0,2 0 0,-1 0 0,2-3 0,1 0 0,0-1 0,0 1 0,1 0 0,0 0 0,-1 0 0,1 0 0,-1-1 0,1 2 0,1-1 0,0 1-8,0 0 1,0 1-1,1-1 1,0 2 0,1 1-1,-1 1 1,4-8 0,0 2-1,0 2 1,0 0-1,0 2-20,-1 6 1,0 0 0,0 1 0,-1 2-1,1 3 1,3-7 0,0 3 0,0 3-1,1 3-87,8-10 0,1 4 1,-4 5-1,5-17 0,-5 9-295,-13 31 0,-4 6 0,2-8 0,-35 37 983,-11 32 1,-23 21-235,-6 30 1,13-16 0,-4 4-162,-11 15 0,-2 6 0,15-12 0,0 3 1,0 3 43,-2 8 0,1 3 1,0 2-1,8-13 1,0 1-1,0 1 1,0 2-19,-1 7 1,1 2 0,-1 2 0,1-1 0,-3 2 0,1 0 0,-1 2 0,1 1-25,4-11 0,1 1 0,0 1 1,-1 1-1,2 1 0,-1 3 1,1 0-1,0 1 0,0 1 1,1 1-10,-2 6 0,1 1 1,0 1-1,1 2 0,-1 0 1,5-9-1,-1 1 0,2 1 1,-1 0-1,0 2 1,0 0-160,3-7 1,-1 2-1,0 0 1,1 1-1,-1-1 1,2 1-1,0-1 1,-2 11-1,0 0 1,2-1-1,0 1 1,0 0 0,1 0 77,0 1 1,1 0 0,0 1 0,1-1 0,1 0 0,0-1 0,2-4 0,1 0 0,0-1 0,2-1 0,0 0 0,1-1-108,-1 13 1,3-1 0,0-1-1,1 0 1,0-2 0,0-6-1,1-1 1,0-1 0,1-2-1,1 0 15,1 12 0,1 0 0,1-3 0,-1-4 0,0 11 0,1-4 0,0-5 230,1-17 0,0-4 0,3-4 0,3 9 1,3-10-260,9 7 0,12-37 604,0-32 1,11-31-687,7-27 0,-18 10 1,1-6 160,5-15 0,-1-7 0,-6 12 0,0-3 1,1-4 196,4-12 1,0-5 0,-1-1 0,0-8 0,0-1 0,-2-4-109,-6 18 1,-1-3 0,-1 0 0,1-2 0,2-4 0,-1-1 0,1-2 0,-1 0-41,-3 13 1,-1-1-1,0 0 1,1-1 0,1-1-1,2-5 1,0-1-1,1 0 1,1-1 0,0-1-60,-2 9 1,0 0 0,1-1 0,1 0 0,-1-1 0,1 1 0,-1-1-1,1 1 1,0-1 0,1 0 0,-1-1 0,1-1-39,2-6 0,0 0 0,1-2 0,0 0 0,0 0 0,1 0 0,1-1 0,1 0 0,0 0 0,1 0 0,0 0 0,0-1 11,-4 11 1,0 0 0,0-1 0,0 1-1,1-1 1,0 1 0,0-1 0,0 2 0,1 0-1,0 0 1,0 0 0,0 0 0,1 0-1,0 1-5,1-1 0,0 0 1,0 0-1,1 1 0,0 0 1,0 1-1,0 2 1,3-7-1,-1 1 0,1 2 1,-1 1-1,1 0 0,1 1-34,6-10 1,0 1 0,1 1 0,-1 2-1,-1 2 1,3-8 0,-1 3 0,-2 2-1,-1 3-218,6-10 0,-3 4 0,-3 6-164,8-9 0,-9 11 173,-8-9 0,-43 80 810,-32 28 1,-22 24-165,-12 21 1,21-10 0,-3 8-165,12-11 1,-1 4 0,-2 3 0,-8 9 0,-2 4 0,-1 2-42,10-11 1,-2 1 0,0 3 0,1 0 0,-4 4 0,0 2 0,1 1 0,0 2-25,10-8 0,0 2 0,0 0 1,1 2-1,0-1 0,0-1 1,0 0-1,1 0 0,0 1 1,-1 1-1,-1 6 0,0 0 0,1 2 1,-1 0-1,1 1 0,-1 2 1,1 0-1,0 2 0,0 0 1,2 2-18,5-10 1,1 0 0,0 2 0,1 0 0,0 1 0,0 1 0,0 3 0,0 1 0,0 1 0,1 1 0,0 0 0,1 1-1,-1 6 1,0 1 0,1 1 0,0 0 0,1 0 0,1-2 0,3-5 0,0-2 0,0 0 0,2 0 0,0 0 0,1 0 7,1-1 0,1 2 1,0-1-1,2 0 0,0-1 1,0-1-1,-2 7 0,0-1 1,1-1-1,1-2 1,0 1 0,0-5 1,1 0 0,1-1-1,0-1 1,1-2 0,-1 9-1,2-2 1,1-3 0,1-1-76,-1 11 0,3-4 0,1-3 0,2-14 0,2-4 0,3-3-21,3 5 1,5-6-1,15 27 173,14-32 0,16-27-659,14-25 0,11-33 189,5-25 1,-34 5 0,-1-10 404,1-17 0,0-8 0,-9 21 0,2-2 1,0-3-82,1-8 0,-1-4 0,3 0 0,-5 14 0,1 0 0,2-2 0,-1 0-79,2-4 1,1-2 0,0-1 0,0 0-1,3-5 1,2-1 0,-1-1 0,0 0-18,2-4 0,-1 0 1,1-1-1,0-2 1,-7 13-1,0-2 1,1 1-1,0-2 1,-1 0-25,2-1 1,-1-1 0,1-1-1,0 0 1,0 0 0,1-4-1,1 0 1,-1-1 0,1 0-1,-1 0 0,1 0 1,-2 0 0,1-1-1,0 1 1,-1-1 0,1 0-1,-1 0 1,0-1 0,1 1-1,0-1 9,-7 13 1,1 0-1,0-1 1,1 1 0,0 0-1,0 1 1,9-13 0,0 1-1,1 0 1,0 1-1,-1 0-9,-1 2 1,-1 0 0,1 1-1,-2 1 1,1 1 0,-4 7-1,0 0 1,-1 2 0,0 1-1,-2 2-42,5-6 1,-2 1-1,0 2 1,-2 3-1,5-8 1,-1 3-1,-3 4-351,10-14 0,-4 8 164,-11 22 0,-8 10 0,-13 11-164,-27 31 0,-12 4 180,-17 13 1,-26 18 416,24-6 0,-1 5 1,-10 15-1,-1 6 91,-8 14 1,-1 6-1,14-18 1,-1 1 0,-2 2-57,-5 4 0,-2 0 1,0 4-1,12-11 1,0 3-1,0 0 1,0 1-19,-2 1 1,1 1 0,0 1 0,1 1 0,-4 5 0,1 1 0,0 1 0,1 1-14,-1 1 0,1 0 0,-1 1 0,1 2 1,7-10-1,0 2 0,1 1 0,-1 1 1,1 2-12,-3 5 0,1 1 0,1 2 1,-1 1-1,1 1 0,-2 4 1,0 1-1,1 2 0,0 0 1,1 1-10,7-13 0,0 2 1,1 0-1,0 0 0,2 1 1,0-2-1,-3 13 0,1 0 1,2-1-1,1 0 1,3-1-135,4-6 1,2 0 0,2-1 0,1-1 0,0 0-1,-4 12 1,2-2 0,1-1 0,1-1 71,4-9 0,1-1 0,1-1 0,1-2 0,-2 17 0,1-3 0,3-3 122,3-18 1,2-3 0,3-3-1,1 18 1,6-8-311,19 12 1,11-30 239,18-27 1,6-17-227,0-12 1,11-25 206,6-22 1,-28 7 0,2-6 135,10-12 1,3-5-1,-14 11 1,1-2 0,0-3-97,3-6 1,-1-3 0,1-1-1,4-7 1,0-2 0,0-1-116,-2-1 1,-1 0 0,1-2 0,-10 14 0,0 0 0,1-1 0,1-2 8,2-4 1,1-2 0,0 0 0,1-1-1,3-5 1,2 0 0,0-1 0,-1-1-94,-10 14 1,0-1 0,-1 0-1,1-1 1,0-1 0,1-1-1,1-1 1,-1 0 0,1 0-1,-1-1 0,0-2 1,0 0 0,-1 0-1,1-1 1,0 0 0,2 0-1,-1-1 1,1 0 0,-1-1-1,1 1 0,0-3 1,1 0 0,0-1-1,-1 1 1,-1 1 0,-2 4-1,-2 1 1,1 0 0,-2 1-1,1 1-24,6-13 0,0 0 0,0 3 0,-2 2 0,-6 9 0,0 2 0,-2 3 0,-1 3-205,4-4 0,-2 4 0,-3 3-164,3-13 0,-5 8 534,6-18 130,-55 41 0,-33 25 49,-27 30 0,28 5 0,0 7-43,0 11 1,1 7-1,-9 13 1,-1 7-16,14-12 1,0 3 0,-1 3 0,-8 7 0,-1 3 0,-2 2-42,7-9 1,-1 2 0,0 2 0,0 0 0,2 2 0,0 0 0,0 2 0,0 1-1,-3 5 1,0 1 0,-1 1 0,2 1 0,-2 4 0,1 2 0,1 0 0,-1 1-25,8-14 0,0 0 0,1 1 1,-1 1-1,2 1 0,0 4 1,0 1-1,1 1 0,1 2 1,0 0-1,-1 5 0,0 1 0,0 2 1,2-1-1,1-1 0,4-6 1,2 0-1,0-1 0,1 0 1,1 0-107,-5 15 1,1 1 0,1-2 0,2-3 0,5-9-1,2-3 1,1-1 0,2-3-91,-2 11 1,3-3 0,2-4-1,-2 20 1,5-6 30,6-16 1,6-5 0,6-17 0,4-5 356,18 27 1,13-21-476,11-25 1,9-12-176,8-11 1,0-25 319,6-22 1,-35 12 0,-1-5 284,2-13 1,-1-4 0,5-7 0,0-3-1,7-12 1,0-4 0,2-3 0,1-1-83,-11 19 1,1-2 0,-1-1 0,0-3 0,0-3 0,-1-1-147,1-5 1,0-2 0,0-1 0,-7 15 0,0 0 0,0-1-1,0-2-140,2-4 0,0-1 0,0-1 0,0-1 0,1 0 0,1-1 0,0 0 0,0-2 0,3-7 0,1-1 0,0-2 0,0 1 0,0 0 0,-1 0 0,1 0 0,0-2 24,-8 14 1,-1-1 0,1-1-1,0 1 1,0 0 0,-1 3-1,1 0 1,-1 1 0,1-1-1,0 1-11,1-2 1,0-1 0,1 0 0,-1 1-1,-1 3 1,2-7 0,-1 3 0,-1 1-1,-1 1-54,6-16 0,-1 2 0,-3 4 0,-10 16 0,-3 4 0,-1 4-328,1-4 0,-4 5-492,2-17 1475,-31 35 1,-11 32-1,-16 8 1,-11 22-165,-11 24 1,20-10 0,-1 6-132,-13 14 1,-2 4-1,10-11 1,-1 2 0,-2 2-34,-8 7 1,-3 1 0,1 3 0,-2 5 0,0 3 0,-1 2-42,12-14 1,-1 2 0,0 1 0,1 0 0,2 0 0,0 0 0,1 2 0,-1 0-1,-1 2 1,-1 2 0,1 0 0,1 2 0,-1 4 0,0 1 0,1 2 0,1 1-83,0 4 0,0 1 0,1 2 0,1 1 0,0 2 0,1 0 0,2 2 0,0 1-150,9-16 1,0 2 0,2 1 0,-1-2-1,2-1 1,-5 11 0,1-3 0,1 0-1,0-1-31,2-3 1,0-1-1,0-2 1,2-1-1,-4 12 1,1-3-1,2-3-56,4-12 0,3-3 1,-1-2-1,-6 24 0,3-3-49,5-12 0,3-4 0,5-12 0,1-3-427,-7 37 430,11-19 734,-2-36 1,12-20-203,7-22 1,5-28-182,18-19 0,-13 9 0,1-6-7,8-13 1,3-3 0,6-10 0,3-2 61,-9 21 1,2-2 0,1-1 0,2-7 0,2-2 0,1-1-56,2-5 1,1-1 0,1-1 0,4-5-1,0 0 1,1-1-232,-10 16 0,0 0 0,0 0 0,2-1 0,2-3 0,1 0 0,1-1 0,1-1 0,4-6 0,0-1 0,1-1 0,2 0 0,1 0 0,0 0 0,2 1 0,0-1 28,-9 15 0,1 0 0,0 0 0,0 1 0,-1 0 0,8-12 0,0 1 1,0 0-1,0 2 13,0 2 1,0 0-1,-1 2 1,-3 3-1,6-8 1,-2 4-1,-2 3-22,-7 10 0,-1 3 0,-1 3 0,12-12 1,-1 5 265,-3 13 0,-2 4 0,-11 5 0,-3 2 106,15-17 450,-23 22-227,-29 13 1,-35 20-1,-23 8 1,-34 26-335,32-6 1,-1 5 0,-4 8 0,-1 4 38,-8 10 1,-1 4-1,22-18 1,1 3 0,-1 1-231,-2 1 0,-1 2 0,0 1 0,-3 5 0,0 1 0,0 1-130,0 1 0,-1 0 0,0 2 0,-3 5 0,0 1 0,-1 3 41,15-15 0,0 2 0,0 0 0,0 2 0,-3 6 0,0 1 0,0 1 0,1 2 0,-3 5 0,1 2 0,0 1 0,-1-1 0,0 1 0,0 0 0,1 0 0,1 1 0,4 1 0,2 0 0,1 0 0,0-1 0,1-4 0,1 0 0,1-1 0,2 0-18,3-3 1,1 1-1,3-1 1,0-1-1,-6 16 1,3-1-1,4-1-56,8-11 0,3-1 1,2-1-1,-5 21 0,4-4-49,7-12 0,3-4 0,3-9 0,2-3-82,1-8 0,3-2 0,16 39-656,14-21 984,11-11 0,8-29 0,4-1 0,4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18.831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9164 0 10087,'-4'44'983,"4"8"-492,4 16 1,-4 7 491,0-1 0,0-6-492,0 7 1,-2-6-1,-3 12 1,3-12-236,-4-17 0,4-1-58,2 1 1,0 0-65,0 0 0,0-6 246,0 0-329,0 0 276,0 14 35,0 2 21,0 7-190,-8 0 0,4-4 8,-7-7 0,5-8-48,-5-16 0,5 1 9,-6 0 0,8 1-16,-1 4 0,-3-1-132,2 7 0,-1-8 29,1 3 79,4-5-30,-14 14 1,13-6 1,-9 8 0,6-8 0,-5-9 0,5-6-15,-5 0 0,5 0 6,-6 5 1,3 3-40,-3 3 0,-1-2-12,7 8 0,-6-5-94,7 5 0,-7-6 4,6 6 60,-7-7 0,9 17 36,-8-5 1,7-6 3,-7-5 0,6-13-31,-5 7 1,5-3 5,-5 4 0,5-1 90,-6 1-48,8-8 0,-11 17 70,4-4 1,1 1-80,-2-7 0,7-9 141,-7 10-120,1-4 0,-7 9 80,1 0-82,7 1-37,-13 1 1,12 0 61,-12 4-18,4-11-64,1 5 129,1-3-16,-8 15-34,6-8 0,-6-2-63,7-7 7,1-8 3,8 5-12,-14-12-26,11 5 13,-13-1-9,8-4-21,-1 12-7,-7-5 18,-1 0-3,-9 6 34,0-6 1,-7 0-29,6 5-1,-14-5-1,13 0-31,-13 6-9,6-14-33,0 14 0,2-14-103,7 4 163,8-4-11,-6 6-10,6-6 7,-7 14-40,-1-6-1,-7 7 0,0-1 2,-4-4 1,9-2 3,8-4 0,-5-4-11,-7 4 1,-5 2-18,6-2 1,-6 0-17,5-5 0,-1-1-73,2 0 1,3 0 25,-3 1 29,11-9-55,-4 7 22,-1-7 41,5 1-11,-4-2 72,8-8 208,6 7-124,-13-5 9,-3 14 1,-2-7 141,-3 9-163,4-1 9,-7 0 1,1 6 17,-4 0 1,9 0 59,9-5-85,-1-1 0,-4 8 27,4 4 48,4-4-71,-7 7 1,11-5 77,-8 8-66,8-8 25,3 13-27,1-11-17,7 21-13,-5-6-9,5 0 1,-1 4-15,-1-7-9,8-1 11,-11 2 15,6 2 1,-3 6-2,0-4 5,9-11-1,-13 5 3,14 5 0,-13 8 1,7 7 4,-3-8 0,1-14 8,4-3-8,4-4 0,-7 15-4,3 0 1,4 2 2,-4-8-3,4-3 0,-3 18 0,-1-3 1,0-2-3,6-4 1,0-5-1,0 5 0,-2-6-1,-4 6 1,5 0 0,-7 18 0,8-1 0,0-5 0,0-12 1,0-8 0,0 20 0,0-4 29,0 15-13,-8 0 0,4-3 17,-7-9 1,5-5 25,-5-12 0,5-3-26,-6 3 1,6-1-14,-5 1 1,5-3 21,-5 3-29,-1-4 1,-5 12 9,0 4-4,-1-4 1,-5 0 22,0-7 0,6 5 7,5-6 0,1 3 0,-7-3 0,1-4 30,0 5 1,-2 3-38,-4 2 1,3-4-3,-3-1 1,4-5 3,2-1 0,0 1-10,-1 5 0,1-11-21,0 5 1,5-10-18,1 4 1,-1-6-57,-5 6-19,-1-8-42,1 19 1,-8-5 68,-4 11 0,4-10-7,2-7 1,-4 0-35,-1 6 0,-5-1-7,-2 1 0,7-1 40,-1 1 1,0 1-10,-6 5 0,1-5-7,-1 5 1,6-11-13,1-1 0,6 0-11,-1 6 1,-2-7 35,2 1-3,0 0 24,-2 13 0,0 1-10,-4 3 9,4-12 0,1 7 47,-3-13-29,-8 15 15,-7-9 1,5-7-18,-3-4 1,9-9-2,2-3 0,6-5-13,-6 6 12,8-1-24,-19 6-7,3 1 78,-7-1-39,2 0-3,7 1 33,1 7 15,7-6 5,-6 13 4,6-12-113,-7 5 64,7-8-28,-6 8-19,6-6-9,-7 6 34,-1-8 16,-7-7 1,5 5 13,-3-3 10,3-4-41,-5 15 6,-2-12-73,-16 14 77,7-8-5,-7 1 17,8-1 1,8 0-21,4 1-20,11-9 13,-4 7-11,6-7 29,-15 1 0,6 5-59,-5-3 23,12-5 1,-15 3-70,4-4 70,-4-4 1,-4 5-76,-4-7 51,4 0 16,-18 0 163,18 0-138,-27 0 125,22 0-121,1 0-9,9 0 62,9-7-9,-1 5 0,1-14-49,-1 5-4,8 3 134,-13-7-120,11 5 200,-21-7-144,6 7 6,0 3-17,1 7 0,1 0 43,6 0 6,-7 0-7,9 0 2,-9 7-38,7-5-77,-6 14-18,7-15 7,0 15-13,1-14 76,-8 5-1,-3 1 7,1-6-44,-6 13 100,6-13-44,-8 6 6,0-8 3,0 8-4,1-6-9,6 5 44,-5-7 11,14 0-20,-6 0-25,-1 0-20,7 0-1,-6 0-20,-1 0 1,1 2-31,-4 4-112,4-4-21,-8 6 113,-4-8 1,-11 2 4,7 3 9,8-3 0,4 8-102,0-4 2,0-4 112,3 5-22,7 1-51,-14-6 1,13 13-384,-5-13 240,0 6-632,5-1-49,-5-5-25,15 6-12,2-8 492,16 0 0,3-10 0,12-7 0,5-2 0,12-10 0,6-2-492,11-9 843,5-4 1,5-29-1,5-14 1,-15 25-1,0 0 1,-1 0-1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24.17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626 1 8082,'-59'59'983,"-2"-9"-857,-12 6 1,12-8 171,5-8 1,13 0 192,3 1 1,3-1-1,-3 16 1,13-14-1,11-2 1,8 0-1,-8 8 1,11 3-1,-3 5 1,-3 5-1,3 11 1,0 1-1,8-1 1,-8 10-1,0 6 1,0 6-376,8 2 0,0 0 100,0 0 1,-1-45-1,0-1 72,-7 46 0,6-45 0,1 0 63,-7 37 0,5 8-161,3-44 1,0 0 0,3 47-38,1-47 0,0 0 0,1 46 91,11-1 0,-8-9-45,8 0 1,0-11-306,8 3 0,8-5 267,0-3 1,0 0 61,-8 0 0,0-3-197,0-5 0,-2 3 134,-6-11 1,5 0 144,-5-8-89,5 0 1,9 0-37,-6 0 724,5-10-797,-5 18 0,11-24 214,5 16 1,-5-22-61,-11 6-240,0-21 59,10 32 0,4-27-8,10 16 1,-8-6-25,0-2 0,-8 0 2,8 0 1,-8 0-137,8 0 157,0 0 0,16 9-202,0-1 237,0 0-101,3-8-33,2 10-24,11-7 61,0 18 1,-11-21-4,-5 0 0,-5-8-25,-3-8 1,0-2-3,0 10 1,0-8 80,0 8 1,0-8 19,0 8 1,0-3 91,0 3 32,0 5 281,11 3-147,-8 3 257,8 18-446,-11-7-149,-11-1 0,8 9 0,-18-9 0,18 0 0,-18 9 0,5-6 0,-3-6 0,3-2 0,-5-2 0,5 2 0,-3-3 0,4 11 0,1-8 0,6 8 0,6 0 0,-9 14 0,11-6 0,0 5 0,0-5 0,-3 3 0,-5 5 0,-5-6 0,0 9 0,-9 0 0,6 5 0,-5-13 0,-3-11 0,-10 0 0,7 16 0,-5 0 0,-3 0 0,3-8 0,-8 0 0,8 0 0,-8-8 0,8 0 0,-8 0 0,8 8 0,-10-8 0,2 0 0,2-8 0,-2 8 0,3 0 0,-3 8 0,-5-8 0,5 0 0,2-8 0,-2 8 0,3 0 0,-3 8 0,-3 0 0,11 0 0,-8 0 0,8 0 0,-2 8 0,2 0 0,5 3 0,-5-3 0,5-5 0,3 5 0,8-6 0,0-1 0,0-1 0,9 8 0,-1 0 0,10-3 0,-10-13 0,6 5 0,2-5 0,0 6 0,0 2 0,-3 0 0,-5 0 0,5 3 0,-5 5 0,-2-6 0,2 6 0,-3 3 0,3-3 0,3 0 0,-11-8 0,11 0 0,-3 0 0,5-2 0,3-6 0,3 5 0,5-5 0,-3-3 0,11 3 0,-8-8 0,8 8 0,-10-10 0,2 2 0,-6 2 0,-2-2 0,0 0 0,0-8 0,-8 0 0,0 0 0,-7 1 0,7-1 0,-8 5 0,8-5 0,-11 5 0,24-7 0,-5 10 0,6 0 0,-6-8 0,-8-8 0,0 0 0,8-11 0,8 3 0,0 3 0,-8-3 0,0 0 0,0-8 0,0 0 0,0 0 0,0 10 0,11-7 0,-9 8 0,-2-11 0,-13 0 0,-21 0-984,-4 0 0,-42 0 820,13-11 0,-39-22 0,-14-11 0,6-8 0,1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28.23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1224 2354 9306,'-85'-27'0,"37"13"0,-1-1 234,-5-1 0,-1 0 1,2-4-1,-1 0-288,2 4 0,0 0 1,-33-22 456,13 14 88,11 6 1,23 47-1,6 11 1,16 21-1,8 3 1,5 14-285,3 2 0,0 13-487,0 3 1,6-42 0,2 2 409,3 7 0,2 2 0,-1 1 0,2 1 32,6 5 1,1 0-1,-2-3 1,2-2 64,2 2 1,2-2 0,-1-5-1,2-1-11,2-1 1,0 0-1,-3 0 1,1-2 28,2-5 1,0-2 0,-6-5 0,-1-2 737,19 29-245,0-12-697,18-2 1,-7-33 131,5-10 1,-16-24-161,-8-24 1,-5-16 72,-3-16 0,-11-8 153,-5-8 0,-5-5-419,-3-11 1,-1 44 0,-1 0 130,-1 0 1,-2 0 0,0-2 0,-3 1 42,-3 1 1,-2 0 0,0-2-1,-1-2 42,-1-3 1,-2-2 0,-5-4 0,-4 0-71,-4-4 1,-4 1-1,-5 1 1,-2 1-213,-2-3 0,-2 2 0,-6 4 0,-2 1 126,-3-3 0,0 1 1,0 5-1,0 1 106,4 4 0,0 4 1,6 11-1,1 6 128,-19-7 0,0 27-10,16 21 1,-3 10 149,19 30 1,0 14-276,8 18 0,11 18 39,5-1 0,7-42 0,2 2 22,2-2 1,2 2 0,2 6 0,5 2-23,6 2 0,4 2 0,-1 7 0,3 3 134,11 4 1,2 2 0,-2 3 0,2 2-185,-6-26 1,1 0-1,1 1 1,-2-1-1,1 0 1,1 0 142,5 0 1,3 0 0,0 0-1,-2-3 1,1 0 0,1-2-66,6 2 1,2-2-1,-1-3 1,15 14 0,0-6-128,1-10 1,0-4 0,-12-10 0,-3-5 188,31 5 1,-16-8 252,-8-16-233,-26-6 363,-9-10 1,-13-29-97,0-11 1,0-21-172,-8-4 0,0-7 69,0-8 0,-8-18-48,5 38 1,-2 0 0,-3 0 0,0 0-246,4-4 0,0-1 0,-5-2 0,-1-2-72,3-2 0,-2-2 0,-5-6 0,-4-2-174,-1-10 0,-2-2 0,-3-2 0,-2-2 82,6 28 0,-2-1 0,0 1 0,-2 0 0,-2 2 0,-2 0 0,-4 2 0,-4 1 0,0 1 0,0-1 0,0 1 0,-1 0-33,-3 1 0,0-1 1,0 4-1,-13-14 0,2 5-131,6 13 0,2 6 0,-29-15-164,23 40 0,12 34 44,5 31 0,16 20 622,8 27 1,6-36-1,1 3-133,1 7 1,0 4-1,1 8 1,1 1-89,1 1 1,2 0 0,6 6-1,5 2 254,6 3 1,4 2 0,4 2-1,4 2-154,-7-27 0,2 1 1,3 0-1,6 5 1,3 1-1,3 1 53,7 6 0,3 0 1,1 0-1,0 0 1,1 0-1,1 0-238,-12-18 1,1 1-1,1-1 1,-1-1-1,12 16 1,-1-1-1,1-2 257,0-3 1,1-1 0,1-3 0,-2-4-1,2-2 1,0-3-69,-1-5 1,0-2 0,-1-3 0,20 11 0,-4-4-129,-8-4 0,-3-5 1,-13-16-1,-2-4 134,24 6 242,-10-16-447,-14-16 1,-14-32 230,-10-16 0,-10-22 131,-14-18 0,-3 8 271,-5-16 1,-5-3-295,1 48 0,0-2 0,0-5 0,0-1-163,0-1 1,0 0 0,-1-5 0,-1-1 169,-1-5 0,-2-2 1,-2-9-1,-2-2-269,-6-3 0,-2-2 1,8 23-1,-1-2 0,-2 0-99,-3-7 0,-2 0 0,-3 0 0,-2 1 0,-3 1 0,-1-1 0,-6-6 0,-2-1 0,0 2 0,-1 3 0,0 2 0,-1 0 0,0-1 0,-1 0 0,2 1 0,4 4 0,2 0 0,0 1-33,0 1 0,0 1 1,3 2-1,-8-11 0,1 6-295,5 10 0,0 7 0,-24-16 0,19 58 0,5 27 0,13 19 689,11 21 1,10 27-187,2-33 0,0 4 0,8 12 1,3 4 68,3 5 1,4 2-1,7 5 1,6 2 80,8 3 0,2 2 0,-12-28 0,1 1 0,1 1-17,3 6 1,3 0-1,0 2 1,1 3-1,1 2 1,2 0-36,6 6 0,3 1 0,2 1 0,-8-17 1,1 1-1,3 1 0,1-1-232,5 2 0,2-1 0,1 1 0,0 1 0,3 3 0,-1 0 0,2 1 0,0 1 148,-10-13 1,0 1 0,1 1-1,1-1 1,0 0 0,1-1-1,0 1 1,1-1 0,0-1-1,0 1 28,12 14 0,-1 0 0,0-1 0,-1-2 1,-3-5-1,0-1 0,-2-2 0,-1-2 49,8 7 1,-1-2 0,-3-1-1,-5-4 1,-2-1 0,-3-1-299,-8-7 1,-1-1 0,-1-3 0,20 21 0,-1-5 171,-5-9 0,-1-4 0,-6-9 0,1-4 264,33 15-531,-27-27 780,-7-8 0,-38-55-297,-16-22 0,-11-24 53,-4 29 1,-2-2 0,3-10 0,-1-3-1,-9-4 1,0-4 0,0-9 0,0-2-50,-4 2 1,0-2-1,11 21 1,0-2 0,0-1-259,-2-2 0,0 1 1,1-3-1,-3-9 1,1-2-1,-1-2 29,-2-5 1,-1-2-1,-1-1 0,8 18 1,-1 0-1,0-1 1,-1-1-91,-2-3 0,0-1 0,-1 0 0,-2-1 0,-1-3 0,-1-1 0,-2 1 0,-2-2 24,3 13 1,-1-1 0,-2 1-1,0-1 1,1 0 0,0 0-1,-1-1 1,1 1 0,0 0-1,-1 0-11,0 1 1,-1 0 0,0 1 0,1 0-1,0 2 1,-7-11 0,1 1 0,1 1-1,1 4-54,-4-11 0,1 3 0,0 4 0,2 8 0,0 2 0,1 3-164,4 8 0,1 1 0,0 4 0,-12-14 0,2 9 0,-14 2-164,21 48 0,13 29 0,11 35 0,-3 21 289,14-27 1,2 5 0,0 14-1,4 6 265,4 14 1,6 6 0,0-23 0,3 4 0,3 0 41,7 7 0,4 2 0,0 3 0,-4-13 0,0 2 0,1 2 0,1 0 5,4 3 0,2 2 0,1 0 0,0 2 1,-5-13-1,1 2 0,0 0 0,1 0 1,1 0-47,1 2 0,1-1 1,0 0-1,2 1 0,0 2 1,4 5-1,1 1 1,1 1-1,2 1 0,-1 0-129,-3-9 1,0 0 0,1 0 0,1 1 0,-1 1 0,2-1 0,1 5-1,0 0 1,1 1 0,0 0 0,1 0 0,0-1 91,1 2 1,0 0 0,1-1 0,0 1 0,0-1 0,0 0 0,-1-3 0,0 1 0,1-1 0,-1 0 0,-1-1 0,0 0-87,-4-6 0,-1-1 0,0 0 1,0-1-1,0 0 0,-1-2 1,6 8-1,-1-1 0,0-1 1,0 0-1,-2-1 111,6 13 0,-1 0 1,-2-2-1,-1 0 0,-4-6 1,-1 0-1,-1-1 1,-3-2 22,4 15 0,-2-2 0,-1-3 0,-2-7 0,-1-2 0,-1-4-66,-5-11 0,-1-3 1,1-2-1,12 23 0,2-4 483,-2-4 1,2-4-535,1-6 0,-4-5 534,-9 16 1,1-56-61,-38-59 1,-16-38-352,5 24 1,-2-4-1,-3-10 1,0-3 164,-4-4 1,-1-2 0,-1-9 0,-1-4-192,8 27 1,-2 0-1,1-3 1,0-6-1,0-2 1,0-1-79,0-4 0,0-2 0,0 0 0,0-2 0,0 0 0,0-1-18,0-1 0,1-1 1,-2 0-1,-2-2 1,-1 0-1,0-2-81,7 19 0,0-1 0,-1 0 0,-2-2 0,-3-6 0,-2-1 0,-1-1 0,-1 0 0,-2-2 0,-1 1 0,0-1 0,-1-1 0,-3-5 0,0-1 0,-1 0 0,-1 0 24,6 17 1,-1 0 0,0 1-1,-1-1 1,0 1 0,0 0-1,0 0 1,0 0 0,-1 0-1,0-1-11,-1-3 1,0-1 0,0 1 0,-1 0-1,0 2 1,-8-10 0,0 2 0,-1 1-1,1 1-31,1 3 1,0 1-1,0 1 1,0 3-1,-10-13 1,1 5-1,0 2-56,6 12 0,1 3 1,1 3-1,-9-14 0,3 6-295,11 18 0,4 6 0,-16-8 0,28 55 862,10 38 0,2 19-319,-2 21 1,10-31-1,2 4 12,2 8 0,4 6 1,7 16-1,6 7 88,-4-18 1,2 3 0,3 2 0,5 8 0,3 2-1,3 3-58,-4-12 1,3 2 0,0 1 0,3 0 0,2 2 0,1-1 0,3 2 0,0 0-65,-3-10 0,0 1 1,2 1-1,1 0 1,0 0-1,3 3 0,2 1 1,0 0-1,1 0 1,0 1 38,3 3 1,0 0 0,0 1 0,2 0-1,1 1 1,-6-11 0,2 1 0,1 0 0,0 0-1,0 0 1,1 1-151,2 4 0,1 1 0,1 1 0,-1-1 0,1-1 0,-2-1 0,-3-7 0,0-1 0,0-1 0,-1-1 0,0 0 0,1 1 132,7 12 0,2 0 0,-1-1 0,-1-1 0,-2-2 0,4 6 1,-2-2-1,-2-2 0,-2-2-112,-7-9 0,-2-1 0,-1-1 0,0-3 0,9 13 1,-1-4-1,0-2 103,-4-8 0,-1-3 0,-1-2 0,12 19 1,-3-3 155,-3-6 1,-2-2 0,-5-11 0,-1-3-67,-5-7 0,0-4 360,16 19 1,-24-42-34,-16-27 0,-8-32-501,-8-40 1,-3 26 0,-2-4 125,-6-16 1,-2-4 0,-3-2 0,0-3 79,5 20 1,1-1 0,-1-1 0,-1-2 0,-1 0 0,0-2-116,-2-7 1,-1-1 0,-1-2 0,0-2 0,1-2 0,-1-1-49,-2-8 0,0-2 1,1 0-1,0 0 1,0 0-1,0-1-123,5 20 0,-1-1 0,-1 0 0,1-1 0,0-2 0,-1-1 0,1 0 0,-2-1 81,-1-4 0,-1-1 0,0 0 0,-1-2 0,-1-5 0,-1-1 0,0-1 1,-2-2-58,4 14 1,-1-2 0,-1-1-1,-1 1 1,0 0 0,-1 2-1,0 0 1,-2 1 0,0-1-1,-2 1 0,-3-5 1,-2 0 0,-1 0-1,0 1 1,1 0 0,2 5-1,0 0 1,0 1 0,0 1-1,0 0-11,2 3 1,-1 0 0,0 0 0,0 2-1,0 0 1,-6-12 0,0 1 0,1 2-1,0 1-31,3 5 1,0 2-1,2 1 1,-1 4-1,-4-9 1,1 4-1,-1 4-56,2 9 0,-1 3 1,2 4-1,-4-8 0,3 6-295,7 14 0,2 6 286,-11-6 1,10 35 392,16 32 0,5 35-155,11 29 1,2-29-1,1 5-26,3 14 0,4 4 1,2-17-1,3 3 1,4 2 53,7 15 0,4 3 0,2 3 0,-6-14 1,2 2-1,1 2 0,2 2 38,-1-7 0,2 1 0,1 2 1,0 1-1,-1 0 0,2 6 1,-1 0-1,0 2 0,1 0 1,1 2-48,-4-9 1,2 1-1,0 1 1,1 1 0,0-1-1,1 0 1,0 2 0,1-1-1,1 1 1,0 0 0,1 0-1,0 1-9,-3-9 0,1 1 0,1-1 0,0 2 0,0-1 0,0 0 0,0-1 0,6 13 0,0 0 1,0 0-1,0 0 0,-1 0 0,0-1-117,0 1 0,0 0 0,-1 0 1,0-1-1,0 0 0,1 0 0,-3-5 1,1 0-1,0 0 0,0-1 0,-1-1 1,0 0 68,-2-5 1,0 1 0,-1-2 0,0 0 0,-1-1-1,0-1 1,3 6 0,-1-1 0,0-1 0,-1-1 0,0-2-118,7 12 0,0-2 0,-1-2 0,-2-1 0,-6-10 0,-1-2 0,-2-1 0,-1 0 65,7 15 0,-3-1 0,0-2 1,-4-8-1,0-1 0,-2-1 184,-3 0 1,-2-1-1,1-3 1,6 12-1,-2-6-128,-3-9 1,-2-8 492,4 6 1,-19-46-1,-16-48 1,-8-35-280,1 14 1,-2-6-1,-5-12 1,-1-5-50,5 15 1,-1-4 0,0-1 0,-5-9 0,-1-1 0,2-2-24,1-4 0,2 0 1,-2-3-1,1 15 1,0-2-1,-2-1 1,2 0-47,1 0 0,0 0 0,1-2 0,-2 0 0,-1-6 1,-2-1-1,1-2 0,-1 0-88,-2-4 1,1-2 0,-1-1 0,-1 0 0,4 14 0,-1-1 0,0-1 0,0 0-1,-1 0-105,-2-3 1,0-1 0,0 0-1,-1-1 1,1 0 0,-2-5-1,0-1 1,1 0 0,-1-1-1,-1 0 9,0-3 1,0 0-1,-1 0 1,0-1 0,1-1-1,5 13 1,0-1 0,1-1-1,-1-1 1,0 1-1,0-1 8,-1-3 0,0 0 0,-1-1 0,1 0 0,-2 1 0,1-1 0,-2 1 0,1-1 0,-2 0 0,1 1 0,-1 0 0,0 0 0,0 1 0,-1 1 0,0 0 0,0 0 0,0 1 0,1 1 0,1 4 0,0 0 0,0 1 0,0 1 0,1 0 0,1 1-17,-3-8 1,0 0 0,1 2-1,1 0 1,1 0 0,2 4-1,2 0 1,1 0 0,0 1-1,2 0-24,-4-16 0,1 0 0,2 1 0,1 2 0,2 7 0,2 2 0,0 1 0,2 1-41,-3-15 0,1 1 0,1 6 0,2 16 0,1 3 0,2 5-328,2-11 0,0 8-446,-13-28 1253,7 48 1,-7 48 175,5 32 1,5 24-165,11 16 1,0-12 0,0 8-132,-1 13 1,2 6-1,3-15 1,1 3 0,2 2-75,2 11 1,2 3-1,1 2 1,-1-13-1,1 1 1,1 2-1,2 1-24,-1-8 0,1 2 0,1 1 1,1 0-1,1 2 0,2 6 1,0 1-1,2 1 0,0 2 1,1-1-112,-3-10 0,0 1 0,1 1 0,0 0 0,1 0 0,2 0 0,1 2 0,1 1 0,2 0 0,0 0 0,1 0 0,0 0 34,2 1 1,0-1 0,1 0 0,0 0 0,1 1 0,0 0 0,1 3 0,1 0 0,0 1 0,0 0-1,1 0 1,0 1-98,-4-11 0,1 1 1,0 1-1,0 0 0,1-1 1,-1 0-1,1 0 1,6 11-1,0-1 0,0 0 1,0 0-1,1-1 0,-2-1-14,-1-3 1,0-1-1,-1 0 1,0-1 0,0-1-1,0-1 1,6 9 0,0 0-1,1-2 1,-2-2-1,0-3-33,3 6 0,0-4 0,-1-1 0,-2-1 0,-4-6 0,-2 0 0,-1-2 0,-3-1-41,5 12 0,-2-2 0,-2-1 0,-3-3 0,-2 0 0,-1-3 202,-4-10 1,-2-1 0,-1-2 0,6 23 0,-1-5-190,-4-21 0,-2-4 1134,-1 30-492,4-29 1,-28-59-61,-10-32 1,-2-35-341,-1 21 1,-2-4 0,0-17-1,2-5 105,-5-10 1,0-4-1,5 22 1,0-2 0,1-2-82,-1-2 1,1-2 0,-1-2 0,-4-5 0,0-2 0,-1-1-54,0-7 1,1-2-1,-2-2 1,5 19-1,0-2 1,-1-1 0,-1 0-43,-1-4 0,0-1 0,-2 0 0,0-1 1,-1-4-1,-1-2 0,-1 1 0,0 0-130,-1 0 1,-1 1 0,-1 0 0,1-3-1,4 9 1,-1 0 0,1-3 0,-1 0-1,-1 0 20,-1-5 1,-2-2-1,0 0 1,0-1 0,1-1-1,5 9 1,1 0 0,-1-2-1,1 0 1,0 0-1,0-1 8,-2 0 0,1-1 0,0-1 0,-1 1 0,1 0 0,0 0 0,0 1 0,0 0 0,0 0 0,1 0 0,-1 2 0,-1 0-17,-4-9 1,0 0 0,-1 2-1,0 0 1,1 0 0,1 3-1,0 1 1,1 0 0,-1 1-1,0 2-11,0 3 1,-1 1 0,1 1 0,0 0-1,2 2 1,-2-11 0,1 1 0,2 2-1,2 2-54,-2-12 0,2 2 0,2 4 0,4 13 0,1 3 0,4 6-328,4 1 0,2 6-492,-4-35 1475,11 59 1,0 42-1,0 43 1,0 35-247,0-26 1,0 6 0,1 17 0,1 6-83,0-22 1,0 2 0,2 4 0,3 16 0,2 4 0,2 3-42,-1-15 1,1 1 0,2 2 0,1 1 0,3 11 0,1 2 0,2 1 0,2 2-25,-2-12 0,2 2 0,1 0 1,0 1-1,1 0 0,0 2 1,1 0-1,0 0 0,1 0 1,2 1-18,-2-11 1,2 0 0,0 0 0,1 1 0,0-1 0,-1 2 0,1 2 0,0 0 0,0 1 0,0 0 0,1 1 0,0-1-164,2 2 0,1-1 0,0 1 0,1 0 0,0 1 0,1-1 0,0 3 0,1 0 0,1 0 0,0 0 0,1 1 0,0-1 59,-4-11 1,2 1-1,0 0 1,0 0 0,0-1-1,-1-1 1,0-1 0,2 6-1,0-1 1,-1-1 0,0-1-1,1 0 1,-1-1-68,0-1 1,1 0-1,0-1 1,-1-1 0,0 0-1,-2-2 1,2 5 0,-1 0-1,-2-2 1,0-1-1,-2 0-33,5 13 0,-1-1 0,-2-2 0,-1-1 0,-3-8 0,0-1 0,-2-2 0,0-1 142,6 17 1,-1-2 0,-1-5 0,-3-14 0,-1-5 0,-2-2 70,4 12 0,-1-6 1,-5-15-1,-1-4 893,2 22-492,-11-32 1,-5-45-1,-16-43 1,-16-35-283,5 25 0,-2-4 0,-6-16 0,-2-4-46,8 17 1,0-2 0,-1-1 0,-1-6 0,0-2 0,0-1-87,-1-9 0,0-2 0,0-2 0,4 18 1,0 0-1,0-1 0,0-1-2,-1-3 1,1-1-1,1 0 1,-1-1-1,-1-3 1,0-1 0,0-1-1,1-1-145,-1-7 1,2-3-1,-1 0 1,0 1-1,-1 1 1,0 0-1,-1 0 1,0-2-30,4 15 1,-1-1 0,0 0-1,0-2 1,-2 0 0,-1-5-1,-2-1 1,0-1 0,-1 0-1,0-1 9,-1-4 1,-1 0-1,0-1 1,0-1 0,-2 0-1,4 10 1,-1-1 0,-1 0-1,0-1 1,0-1-1,-1 1 8,-1-5 0,-1-1 0,0 0 0,0 0 0,1 0 0,1 0 0,2 4 0,1-1 0,0 1 0,1 0 0,0 0 0,1 0 0,1 2 0,0-1 0,0 0 0,1 0 0,0 1 0,1 1 0,1 3 0,1 0 0,1 1 0,0 0 0,-1 0 0,0 2-17,-3-13 1,0 2 0,-1 0-1,2 1 1,0 0 0,3 4-1,1 0 1,1 1 0,1 1-1,-1 0-24,-2-14 0,0 0 0,1 3 0,2 2 0,3 14 0,0 2 0,2 3 0,0 3-205,0-9 0,1 5 0,1 4-164,0-17 0,1 11 644,-5-6 0,6 61 30,-11 48 1,10 43-111,-2 29 1,7-31-1,2 6 60,2 18 1,2 6-1,2-20 1,2 4-1,2 2-78,-1-10 1,2 2 0,1 2-1,0 2 1,3 10 0,1 3-1,1 2 1,0 2 34,-1-10 0,0 1 1,1 1-1,0 2 0,0 1 1,-1-9-1,1 1 0,0 1 1,0 1-1,0 0 1,0 2-9,1 6 1,1 2 0,-1 1 0,1 0 0,1 0 0,0 0 0,2 0 0,0-1 0,1 0 0,1 0 0,1 0 0,0 1-12,-2-10 0,0 1 0,1-1 0,0 1 1,0 0-1,2 0 0,-1 0 0,1 1 0,1-1 1,0 1-1,1 0 0,0 0 0,0-1 1,1 1-1,1 1 0,1 1 0,0-1 0,1 0 1,-1 0-1,0 0 0,0-1 0,-1-4 0,-1 1 1,1-1-1,-1-1 0,0 1 0,0-2 1,-1 1-161,4 8 1,-1 1-1,1-1 1,-1-1 0,-1-1-1,0-2 1,3 6 0,-1-1-1,-1-2 1,0 0-1,0-2 12,-3-6 0,0 0 0,0-1 0,-1-2 1,1-1-1,5 11 0,-1-2 0,1-2 0,1-2 11,-1-6 1,0-3-1,1-1 1,-2-1-1,8 17 1,-2-3-1,-1-1 45,-5-6 0,-1-2 1,-1-3-1,6 16 0,-5-5 474,-11-17 1,-2-4-496,16 29 534,-33-54 1,-2-61-165,-16-48 1,4 17 0,-2-5-280,-5-13 1,-2-6 0,5 17 0,-1-3 0,-1-3 79,-4-10 0,-3-2 0,0-2 0,-3-3 1,0-1-1,-1-2-100,5 16 0,0-2 0,0-1 0,0 0 0,-2-4 1,-1 0-1,0-1 0,0-2-96,-3-6 1,0-2 0,0-1 0,0 0-1,5 14 1,1-1 0,0 0 0,0-1 0,1-1 67,-2-5 0,1-1 0,0-1 0,0 0 0,1-1 0,-2-3 0,1-1 0,0 0 0,0-2 0,1-1-82,2 10 0,1 0 0,1-2 0,-1 0 0,0-1 0,-1 0 0,0-5 0,-1 0 0,0-1 0,-1-1 0,1 0 0,-1-1 11,3 10 1,0 0 0,-1-1 0,0 0-1,1-1 1,-1 1 0,0 0 0,0-2 0,-1 1-1,1 0 1,-1 0 0,0-1 0,0 0-1,0 1-5,-1-3 0,0 0 1,-1 0-1,1-1 0,-1 2 1,2 0-1,1 2 1,-1-5-1,1 0 0,0 2 1,2 0-1,0 2 0,1-1-14,1 6 1,1-1-1,1 2 1,0 0 0,2 2-1,1 1 1,0-4 0,2 1-1,1 2 1,1 1-1,1 2-51,1-7 1,2 2-1,1 2 1,0 2-1,1-11 1,0 4-1,1 6-351,1-9 0,0 10-492,0-20 1138,0 67 0,-8 45 337,0 11 1,0 16-1,8 25 1,3 28-296,0-28 1,2 6-1,-2-8 1,2 4 0,0 3-57,2 12 0,0 4 1,3 2-1,0-11 1,1 2-1,1 1 1,0 2-32,1 6 0,1 1 0,0 2 0,1 1 1,0-13-1,0 1 0,1 2 0,0 0 1,0 1-21,1 6 0,0 1 1,0 2-1,1 0 0,1 1 1,-2-12-1,2 1 0,0 0 1,1 1-1,0 0 1,0 0-9,0 1 1,1 2 0,0-1 0,0 1 0,1-1 0,1 1 0,0 0 0,1 1 0,0-1 0,1 0 0,0 1 0,0-2-149,0 0 1,1 0 0,-1-1-1,0 0 1,1 0 0,-1-1 0,0-3-1,1 0 1,-1 0 0,0-1 0,0 1-1,-1-2 53,4 15 1,-1-1-1,0-1 1,0 0-1,0-1 1,-1-5-1,0-1 1,-1 0-1,1-2 1,-1-1-101,4 10 0,-1-3 1,0 0-1,-1-3 0,-2-6 1,-1-1-1,0-3 0,-1-3 29,5 6 0,-1-4 1,-2-2-1,-3-5 0,-2-3 1,0 0 237,5 26 0,-2-4 0,-4-13 0,-4-4-261,-6-15 0,-2-4 599,4 22 1,-24-61-1,-11-27 1,-3-33-165,-13-31 1,15 22 0,-1-6-132,-5-18 1,-2-4-1,10 23 1,0-1 0,0-2-34,-2-6 1,1-3 0,1-2 0,-2-6 0,1-3 0,1-1-81,-2-2 1,1-2-1,1-1 1,6 18-1,1-2 1,0 0 0,1 1-170,-2-1 1,1 1-1,0-1 1,1-2 0,-1-5-1,1-1 1,-1-1-1,1-2 38,-1-4 0,0-2 0,0-2 1,0-2-1,2 9 0,0-3 0,0-1 1,0-1-1,1-2-34,2 11 0,0-2 0,0 0 0,1-1 0,-1-1 0,1-1 0,-2-5 0,1-1 0,-1 0 0,1-1 0,-1-1 0,0 0 6,2 12 0,0 0 1,-1-1-1,1 0 0,-1-1 1,1 1-1,0 1 1,0-13-1,-1 0 0,1 0 1,0 1-1,0-1 0,0 0-6,0-1 0,0-1 0,1 1 0,-1 0 0,1 0 0,1 3 0,1 6 0,0 1 0,1 0 0,0 2 0,0 1 0,1 1-28,-1-8 1,1 2 0,0 1 0,1 1-1,0 4 1,-1-10 0,2 3 0,-1 4-1,2 5-218,2 3 0,0 5 0,0 6-164,-1-11 0,2 11-492,10-1 992,-8 59 297,7 57 0,-18 31-60,4-20 1,0 6 0,0 17 0,0 6-83,3-22 1,1 3 0,1 2 0,2 12 0,1 2 0,0 4-24,0 9 0,1 3 1,2 2-1,0-18 1,2 2-1,0 1 1,1 1-32,1 8 0,0 0 0,2 2 0,0 1 1,-2-17-1,0 1 0,1 0 0,0 1 1,0 0-12,2-1 0,0 1 0,1 0 1,0 1-1,-1 0 0,1 4 1,0 2-1,0-1 0,0 2 1,0-1-35,1 2 0,0 1 0,0-1 1,1 2-1,-2-1 0,0 4 1,0 1-1,0 0 0,0 0 1,0 0-125,1-3 0,0 1 0,1-2 0,-1 0 0,-1-1 0,-2-7 0,0-1 0,-1-2 0,0-1 0,-1-2-81,2 6 1,-1-2-1,-1-4 1,1-2-1,3 9 1,0-5-1,-2-2-351,-1 19 0,0-6 0,4-23 0,-3-7 0,-10 9 0,8-43 826,-11-37-425,-11-37 1,8-40 74,-1 30 0,0-2 0,2-13 0,2-2 261,0-7 1,0-2 0,0-10 0,0-2-83,0 27 1,0 0 0,0-2 0,-1-6 0,0-1 0,0 0-44,-1-2 1,-2 0 0,2-1 0,1-9 0,0-1 0,0-2-41,-1-6 0,0-3 0,-2-2 0,1 21 0,0-2 1,0 0-1,-1-2-190,0-6 1,0-1 0,0-2 0,0-1-1,0 13 1,0 0 0,1-1 0,-1-1-1,0-1 11,1-6 1,0-1 0,0 0-1,0-1 1,-1 0 0,0-2-1,0 1 1,-1-1 0,1 0-1,0-1 0,0-4 1,1-1 0,0-1-1,0 2 1,0 2 0,1 9-1,-1 2 1,1 1 0,0 1-1,0 0-24,0-17 0,0 2 0,0 1 0,0 4 0,2 13 0,-1 2 0,1 3 0,1 2-68,1-10 1,1 4-1,0 4 1,2-19-1,1 8-53,2 24 1,0 6 1226,3-20-86,-1 21-406,-7 40 1,18 0-1,-5 32 1,8 24-165,8 32 1,-17-15 0,0 6-132,5 14 1,0 6-1,-9-19 1,-2 3 0,0 2-34,2 9 1,0 2 0,-1 2 0,0 8 0,0 2 0,-1 1-42,-1-18 1,0 1 0,0 0 0,0 1 0,1 4 0,0 0 0,1 1 0,0 0-79,1 5 0,1 2 0,1-1 1,-1 0-1,0-2 0,0 0 1,0 0-1,0 0-21,0 4 0,0 0 0,0 0 1,0 1-1,0-1 0,-1 1 1,0 0-1,0 0-146,0 1 0,-1 0 0,0 0 0,-1 0 0,1-3 0,-1 0 0,-1 0 0,0-1 22,-1-3 1,-1 0 0,-1-1 0,1-2 0,1 14 0,1-3 0,-2-2-80,0-8 1,-1-3 0,0-3 0,2 20 0,-3-7 133,-3-16 0,-2-4 1,-3-8-1,-3-4 508,-9 30 0,-8-26-130,-8-22 1,11-22 158,-11-10 1,19-29-1,-11-19 1,5-27-165,-5-21 1,12 27 0,3-3-167,0-7 1,2-2-1,-3-17 1,1-5-212,5 27 1,2-1-1,0-2 1,-1-3-1,0-2 1,1 0-115,1-6 0,2-1 0,-1-1 0,0-6 0,0-2 0,0 0 23,0-6 1,0 0-1,0-3 1,0 19-1,0-1 1,0-2-1,0-1 18,0-4 0,0-2 0,0-1 0,0 0 0,0-3 0,-1 0 0,0-1 0,0-1 24,0 14 1,0-1 0,-1 0-1,0 0 1,0 0 0,0 2-1,-1 1 1,0 0 0,0 0-1,-2 0-11,0 0 1,-1 0 0,-1-1 0,0 2-1,0 1 1,-1-15 0,-1 2 0,-1 1-1,0 1-31,-1 4 1,-1 2-1,0 1 1,-1 4-1,-2-9 1,-1 4-1,-1 5-105,-7-16 0,0 8 0,5 21 0,-2 9-738,-19-6 0,10 15 981,-4 25 494,-1 22 1,0 34-165,-5 32 1,17-17 0,1 5-83,1 2 1,2 4 0,-4 13 0,0 4-50,-1 15 1,0 5-1,7-22 1,1 4 0,-1 2-57,-2 12 0,1 3 1,-1 1-1,4-21 1,0 1-1,-1 1 1,0 1-226,-1 4 0,-1 1 0,0 0 0,-1 1 0,0 0 0,-1 0 0,-1 0 0,1 1 41,0 5 0,1 1 1,-1 1-1,-1 0 0,-1 2 1,-1 0-1,0 2 0,1 0-66,4-16 1,0 2 0,1 0 0,0 0-1,-2-3 1,-3 12 0,0-1 0,-1-2-1,0-1-31,1-2 1,0-1-1,0-1 1,0-2-1,-5 14 1,-1-3-1,3-2 36,3-6 1,1-3 0,0-3-1,0-9 1,1-3 0,-1-3 185,-7 17 0,0-6 1,4-14-1,-3-6 902,-29 27-492,6-26 1,-4-27-39,6-27 1,-2-32-472,18-49 0,15 30 1,2-4 112,2-11 0,2-4 0,-2-10 0,2-3-171,-2-4 1,2-2 0,3 21 0,1-2-1,0 0 109,2-4 0,0-1 0,-1 0 0,-1-4 0,0 0 0,0-1-197,2-2 0,0 0 0,-1-2 0,-3-8 0,-2-2 0,-1 0 23,-1-4 1,0-1-1,-1 0 1,3 22-1,0 0 1,-1 0-1,0 1 18,1 0 0,-1 0 0,0 0 0,-1 0 0,0-3 0,-2 1 0,0-1 0,0 0 0,-1-5 0,0 0 0,0-1 0,0 1 0,-1 2 0,0 0 0,-1 0 0,0 0-18,1 3 1,-1 0-1,0 1 1,-1 2-1,-4-17 1,-1 3-1,-1 4-56,2 11 0,-1 3 1,-1 2-1,-9-22 0,-1 6-49,3 15 0,0 6 0,2 6 0,1 6-174,-19-20 0,0 20 908,0 37 3,11 5 1,-6 46-1,11 21 1,0 35-247,18-33 1,4 4 0,2 15 0,3 6-83,1-19 1,2 3 0,0 2 0,0 11 0,1 3 0,1 2-24,-1 12 0,0 2 1,3 1-1,1-23 1,3 1-1,0-1 1,0 1-19,1 2 1,1 0 0,0 0 0,1 0 0,2-1 0,0 0 0,2-1 0,0 1-1,2 1 1,1 1 0,1-1 0,-1-1 0,0-2 0,-1 0 0,1-1 0,1-2-58,9 22 1,1-2 0,0-3-1,-2-10 1,0-2 0,0-5-243,12 17 1,-2-5 0,-8-15 0,0-4 110,-3-9 0,0-4-48,8 37-201,2-30 806,-20-26 1,-6-38-1,-16-21 1,-6-21-439,-10-19 0,-2-19-7,10 36 0,0-2 0,-3-8 0,0-3 199,-4-7 1,-2-2 0,0-7 0,-1 0-262,-1-4 0,-2 0 0,-2-9 0,-2-1-148,7 27 0,-1-1 0,0-1 0,1-5 0,1-2 0,-1 0 41,-3-4 0,-1-1 0,1-2 0,0-3 0,1-2 0,0-1-41,-2-2 0,0-1 0,1-1 0,1-4 0,0-1 0,2-2 23,7 23 1,1-1-1,0-1 1,1 1-1,-6-24 1,1 1-1,0 1-23,3 9 0,0 1 0,1 3 0,2 9 0,0 2 0,3 5-328,-1-5 0,4 8-492,-4-35 761,-18 51 1,16 56 392,-16 32 1,6 21 102,1 3 1,4 27-163,12-41 1,2 4-1,1 15 1,1 3-25,5 11 0,0 3 0,0-22 1,0 3-1,0 2 3,0 6 0,0 3 1,0 1-1,1 7 1,0 3-1,0 0-10,1 1 1,0 1-1,2 0 1,2 2 0,1 1-1,1-1-102,2-1 0,1-2 0,1 0 1,1-2-1,2-1 0,-1 0-91,-1 4 1,0 1 0,1-3 0,1-9 0,0-2-1,1-1-84,0-1 0,0-1 1,0-2-1,3 25 0,-1-4-49,-2-16 0,0-4 0,1-8 0,1-4-82,-3-11 0,2-6 0,17 19-164,-2-24 0,-2-24 0,10-16 0,0-24 0,8-24 0,-8-24 246,-20 26 0,0-4 0,-1-4 0,-1-4 0,3-8 0,-2-4 0,0-5 0,-3-5 246,-3-14 0,-2-4 0,2 3 0,1-2 0,-4 24 0,0-3 0,2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36.627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121 24 8574,'-37'-13'983,"2"2"0,11 11 0,11 0 0,2 0-492,11 22 1,0-4-1,0 22 1,8-8-1,0 8 1,11 0-1,-3 8 1,-3 0-1,3 0 1,-8 3-1,8 5 1,-11-5-1,3 5 1,-2 5-1,2 3 1,-6-5-1,6-3 1,-5-5-1,-3-3 1,0 8-1,0 0 1,0 8-1,0-8 1,0 3-1,0-3 1,0 2-1,0 6 1,0 3-165,0-11 1,0 8-69,0-8 0,0 8-54,0-8 1,0 8-1,0-8 1,-8 0-90,0-8 0,0 8-28,8 1 0,0-1-88,0-8 0,0 0 0,0 0 0,3 0 0,5 0 0,-6 0 0,6 0 0,-2 0 0,2 0 0,-6 8 0,6 0 0,3-8 0,-3-8 0,3 0 0,-3 8 0,-6 0 0,20 8 0,-6 0 0,-3-8 0,3-8 0,-8 0 0,8 8 0,-8-8 0,8 0 0,0 0 0,5 16 0,-4 0 0,1-8 0,-10-8 0,11-8 0,-3 8 0,-3-8 0,3 8 0,-10-10 0,26 26 0,-16-5 0,18 21 0,1 0 0,-8 0 0,18 0 0,-18-11 0,7-2 0,1-11 0,-8 0 0,7-11 0,-10 9 0,0-20 0,0 20 0,11-9 0,-8 11 0,18 0 0,-7-11 0,10 9 0,0-20 0,-11 9 0,8-11 0,-7 0 0,10 0 0,0 0 0,0 11 0,0-8 0,0 18 0,0-18 0,0 18 0,0-18 0,0 7 0,0-10 0,0 0 0,-11 11 0,9-8 0,-9 7 0,11-10 0,-8 0 0,0 0 0,-10-10 0,15 7 0,-8-8 0,11 11 0,0 1 0,-10-12 0,7 19 0,-8-16 0,11 16 0,-10-16 0,7 16 0,3-5 0,3 10 0,8 8 0,-11-18 0,0 5 0,-22-16 0,17 16 0,-27-16 0,29 19 0,-18-11 0,-3 0 0,-3 0 0,-7 10 0,10-7 0,0 19 0,10-20 0,-7 20 0,8-9 0,-1 11 0,1 0 0,5 0 0,-5-11 0,-11 19 0,11-5 0,2 21 0,11 0 0,-11-10 0,-5-6 0,-5-16 0,-14 16 0,9-16 0,-20 18 0,20-10 0,-20 0 0,6 0 0,6-10 0,-12 7 0,20 3 0,-9 14 0,0 10 0,6-3 0,-11-5 0,3-13 0,-3-11 0,-6 0 0,17 16 0,-11 0 0,11 0 0,-6 3 0,11-1 0,0 6 0,-8-13 0,0-11 0,0 0 0,8 29 0,8-7 0,0 10 0,0-3 0,-8-13 0,0 8 0,0-8 0,0 0 0,0-8 0,3 0 0,5 0 0,-3 0 0,11 1 0,-8-4 0,9-5 0,-1 5 0,16 1 0,0 10 0,0-8 0,-8-8 0,-8-8 0,0 8 0,0-3 0,8 3 0,0 6 0,0-6 0,-8-3 0,0 3 0,-8 0 0,8 8 0,-8 0 0,8 0 0,-8-3 0,8-5 0,0 11 0,8-11 0,8 8 0,0-16 0,11 8 0,-3-8 0,3 8 0,-3-8 0,5 0-118,-5-8 0,-3 0 118,3 0 0,-10 0 0,2 0 0,-5-2 0,-3-6 0,0 5 0,21-8 0,0 19 0,11 0 0,-8-5 0,-16-3 0,6-5-157,10 13 1,0-5 156,0-3 0,0 8 0,0 0 0,-3 8 0,-5-8 0,-2 2 0,-6-2 0,-3-5 0,11 5 0,-8-5 0,8-3 0,0-8 0,8 0 0,-8 0 0,1 8 0,-4-11 0,3-5 0,-13 3 228,-11-3-228,0 10 0,8-4 0,0 10 0,-11 0-984,-13-11 0,-13-2 0,-11-11 0,-11-21 492,8 4 0,-7-36 0,10 5 0,0-5 328,0 5 0,13-10 0,6-7 0,1-6 0,0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32.73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7246 0 8612,'-52'27'983,"14"-2"0,3-7 0,12 7-492,6 9 1,9 10-1,8 8 1,8-8-1,3-3 1,10 1-1,2-2 1,1 7-1,-7-7 1,4 8-1,-4-2 1,2-2-1,-13 2 1,6 0 491,-6 6-492,-1 0 1,-5 12-1,0-1 1,-7 0-1,-5-11 1,2 0-1,-1 0 1,-1 0-1,-5 0 1,0 7-1,0 5 1,1 1-1,5-1 1,-5 1-1,5-7 1,1-1-1,-1-5 1,1 0-93,-2 0-399,-3-8 0,6 17 0,-9-3 0,-5 4 0,0-11 0,-2 1 0,2 0 0,2-6 0,-8 0 0,0-1 0,-5 1 0,7-4 0,4-7 0,-2-1 0,2 1 0,-6-1 0,6 1 0,0-8 0,-2 13 0,-2-3 0,-8 15 0,-3-8 0,3-4 0,-3-9 0,9-2 0,-4-8 0,-1 2 0,-1-2 0,1 2 0,-3-6 0,-3 1 0,3-1 0,-3-5 0,3 3 0,-13 2 0,4 0 0,-11-5 0,11 0 0,11-9 0,-5 5 0,-5 0 0,-14-6 0,-5 3 0,11-3 0,7-2 0,-2 0 0,-10 0 0,6 2 0,0 4 0,0-4 0,6 4 0,4-2 0,1 1 0,5-3 0,-6 14 0,-2-9 0,-8 5 0,13-3 0,5-3 0,3-2 0,-4 8 0,5-7 0,-5 7 0,4-8 0,-17 11 0,8-3 0,-1 3 0,-8 2 0,2 8 0,-12 2 0,15 15 0,1 3 0,16 5 0,4-4 0,4-4 0,2-7 0,7-1 0,-11 6 0,4 1 0,-4-1 0,3-5 0,1-1-31,0 1 1,0-4-25,-1 3 1,1-9 45,0 10 5,-1-4 0,1 17-21,0 4 12,0-4 12,-1 9 0,1-1 3,0 7 0,5-7 13,1-21-3,7-1 0,-10 14-4,9 4 0,-3-4 22,2-7 3,4-5 1,-11 12 8,7 4-28,0-4 1,6 8-15,0-4 0,-8 3 0,7 13 0,-13-7 0,8 8 0,1-13 0,5-10 0,-8-8 0,4 22 0,-7-8 0,5 7 0,-6-12 0,6 3 0,-5 1 0,5 1 0,-5 0 0,5 0 0,-6 0 0,3-6 0,-3 0 0,-3-5 0,3 5 0,3 0 0,-3 6 0,1 0 0,-7-1 0,1 1 0,0 0 0,-6 6 0,0-1 0,-2 1 0,2-6 0,1-6 0,-6 0 0,5-7 0,-6 1 0,6-4 0,-6-1 0,6-6 0,-6 0 0,2 0 0,-2 5 0,-3 1 0,3-1 0,-4 3 0,-1 3 0,-7-1 0,1 7 0,0-8 0,5 2 0,2-1 0,4 1 0,-3-5 0,3-1 0,2-1 0,-2-10 0,0 0 0,-21 10 0,1-12 0,-9 8 0,8-16 0,-8 3 0,3-14 0,-15 5 0,3-7 0,13 8 0,-5-6 0,7 13 0,2-11 0,4 8 0,2-9 0,3 3 0,-3 4 0,-25-8 0,0 3 0,0 3 0,17-2 0,0 0-234,0-6-34,8 0-241,-14 0-170,4 0 215,0 0-335,-3 0-38,13 0-38,-1 0-109,-5-8 0,14 6 0,-6-6 0,15 8 0,2-7 492,8-11 0,17-8 0,11-9 0,8-2 0,16-3 0,3-6 369,14-12 0,-13 13 0,5-8 0,2-2 0,3-7 0,1 1 0,-1-1 0</inkml:trace>
  <inkml:trace contextRef="#ctx0" brushRef="#br0" timeOffset="1302">104 7664 8453,'-42'10'664,"13"-2"77,4-8 242,17 0 0,39 0 0,-16 0 0,26 0 0,-16 0 0,2 0 0,15 0 0,-6 15 0,14-3-696,2 13 1,6-8-82,-1 0 1,-7-5 238,-15-1 40,0-7-112,7 11 153,2-13-78,8 6 64,-8-8-152,-2 0-7,-7 0-5,7 0-228,-5 0 199,13 0-239,-6 0 112,8 0 85,0 0 39,7-8 1,-5 6 15,-2-5-56,-2 7 43,-14-8-161,7 6-10,-9-6 61,1 8-70,-1 0-224,1-7 86,0 5 1,-1-8 37,1 4 1,-16 5-186,12-7-288,-4 0 161,1-1-711,13-1 0,-14-5 0,7 13 0,1-6 0,-8 8 0,5 0 0,-5 0 738,8 0 0,-24-38 0,-5-11 0</inkml:trace>
  <inkml:trace contextRef="#ctx0" brushRef="#br0" timeOffset="8192">1107 6056 8281,'-54'8'0,"8"3"103,8 5 0,11 9 388,4 3 1,3 15-1,3 9 1,6 9-1,-1 14 1,8 4-1,-1 7 1,3 1-1,2-1 1,0-1-1,0-5 1,0-5-1,0-11 1,2-5 491,3-7 0,-3 0-634,14-8-288,-7-17-30,8-11 0,7-38 157,-1-6 0,-6-17-144,-6-1 1,-1-11-55,2-7 0,-3-3-110,-3-2 1,-4-4-56,4-8 1,-4 0-118,-2-11 1,-2-4 159,-4-2 1,1 47-1,-2-2 122,-3-1 0,-3-1 0,-2 3 0,-2 0-20,-3-1 0,-1 2 1,-21-35 201,2 17 120,11 30 0,-21 22-119,15 34 1,3 16 187,20 30 1,-3 10-324,3 20 1,4 3-180,5-45 0,1 1 0,0 4 0,2 0 213,0 1 1,0 1-1,0 2 1,0-1 37,-1 2 1,2-1 0,4 1 0,3-1 60,0 1 0,2-1 0,3 0 1,2 0-95,-1-2 0,1-1 1,1-2-1,1-1-60,0-3 1,0-4-1,18 30 133,0-19 689,-1-20-861,16-20 1,0-20 115,8-16 0,-14-16 397,-15-18 1,-6-13-61,6-22 1,-14 1-245,-6 32 0,-1-2 1,-1 4-1,0 0-157,1-5 1,1-1-1,0 0 1,-1-1-110,2-4 1,-2-1 0,-3-1 0,-1-1 76,0-2 0,-2-2 0,-2 1 0,-2 0-244,-3 0 0,-1-1 0,-3-3 0,-4-2 0,-5-3 0,-4 1 0,-2 7 0,-2 1 0,-2 2 0,-2 2 0,2 10 0,-1 4-738,-23-29 444,8 18 1476,-6 35-821,21 35 1,-2 34-103,20 27 1,5 14 11,12 3 1,1-36 0,3 2 1,3 5 0,3 1 0,4 7 0,2 1 94,4 6 1,0 0 0,0 3 0,2 0-206,3 8 0,1 1 0,2 1 1,1-1 328,3 6 1,-1-1 0,0-5 0,-1-1-1,-3 2 1,-2-3 0,-3-17 0,-1-5 245,-6-9 1,-1-4 168,20 21-632,-5-26 1,-1-27 137,1-15 0,-14-19-89,-9-27 0,-3-23 47,3-24 0,-7 43 1,-1-1-73,0-4 1,-2 0 0,-1-5-1,0-1-214,2-5 1,0-1 0,-3-4 0,0-2-83,-2-1 0,-2-2 1,-3-2-1,-3-1-2,-4-4 0,-1-1 0,-2-6 0,-1-3 82,5 27 0,0-2 0,-1 0 0,0 0 0,0-1 0,0 1-33,-1 2 0,-1 0 1,1 2-1,-6-25 0,1 3-295,5 15 0,1 4 0,1 11 0,1 4 221,3-32 1,3 57 216,12 27 299,11 34 0,4 22-58,8 19 0,0 19 56,-12-40 0,0 2 0,5 5 0,1 2 2,2 3 1,2 1 0,2 11 0,1 2-1,4 3 1,1 1 0,-1 4 0,0 1-353,-3 0 1,1 0 0,1 2 0,-1 1 285,-2 3 1,-2 0 0,0-3 0,-2-1-186,-6-7 1,0-1 0,0-10-1,-2-4-72,-6-15 0,0-4 1,9 30-41,-10-16-206,5-24-168,-7-23 0,1-55 368,-4-31 1,-5-23 256,-1-6 0,0 43 1,0 0-30,1-2 1,-2-1-1,1-8 1,-1-1 34,-2-1 1,0-2 0,-1-8 0,-2-2-212,-2 0 1,-1-1 0,0-7 0,-1-1 42,-1-2 1,-1-2 0,3 26 0,-1 0 0,0-1-136,-3-1 0,-1 0 0,0-1 0,0-2 0,0-2 0,-2 1-33,0 3 0,-2 1 1,0 1-1,-6-24 0,-2 5-295,3 19 0,0 4 0,6 8 0,0 6-336,-8-4 602,15 29 1,4 40 551,12 20 0,4 21-330,7 7 0,10 20-41,-10-35 1,0 2-1,4 7 1,1 3 289,3 2 1,2 3 0,1 8 0,-1 4-1,-1 3 1,0 1 0,3 1 0,-2 1-360,-4 3 0,0 1 1,2 0-1,0 1 231,1 4 1,0 1 0,2-2 0,0 0 81,-2-6 1,0-3 0,-2-6 0,-2-4-128,-8-12 0,0-5 1,17 38 326,-8-30-421,0-19 0,-11-30 183,-1-20 1,-5-7 329,6-22 1,-7-13-293,7-21 0,-8-12-201,2-17 0,-3 49 0,1-2 243,-1-6 1,0-1 0,0 4 0,0 0-312,-3 0 1,0-1 0,0-3-1,0-1-176,1-4 0,-2-1 0,-5-6 0,-2-2 23,1-11 1,-3-2 0,-7 1 0,-2-1-24,-1-6 0,-1-2 0,-5-2 0,-4 0 82,10 29 0,-1 1 0,-1 0 0,0 1 0,1 0 0,-1 1-82,-11-30 0,2 2 0,5 15 0,2 2-246,6 6 0,2 3-492,-3-29 730,11 42 1,21 31 258,5 27 0,5 19 181,0 21 1,4 31-127,-11-29 0,2 2 0,3 7 1,0 3 141,2 8 1,1 3 0,1 4 0,1 1 32,3 1 0,0 2 0,1 8 0,2 3 10,2 2 1,1 0 0,-1-2 0,-1 1-11,0 1 1,-3 0-1,-2-3 1,-4-1-29,-2-1 0,-3-1 0,-4-7 0,-2-2-101,0-4 1,-2-2-1,-5-12 1,-1-3 258,1 36 1,-2-21 179,1-19-111,-3-8-482,14-17 1031,-14-9-906,5-72 1,-1 6-272,0-50 1,0 9-91,-6-3 0,0-8 311,0 43 1,0-1 0,0-2 0,0-1-274,0-5 0,0-1 0,-3-4 0,-2-2 0,0 2 0,-2-2 0,-1-12 0,-1-3 49,-2-9 0,-1-2 1,5 33-1,0-1 0,0-2 33,-2-5 0,-1-1 0,0 0 0,-1-1 0,0 0 0,-1-1 0,-1-2 0,-1 0 0,0 1 0,-1 0 0,-2 1 0,1-1-33,0 1 0,1-1 1,0 3-1,-3-25 0,1 4-295,3 10 0,0 4 0,2 13 0,2 6-492,1-16 712,1 35 740,8 21 1,2 27-373,4 7 0,3 10 29,9 20 1,1 20 36,4 20 1,-10-27-1,1 5 83,3 12 1,1 2 0,-1 5 0,0 2-58,1 11 0,-1 2 1,0 0-1,0 1-239,1 3 0,-1 2 0,-5-30 0,0 1 0,0 0 100,2 5 0,-1 0 0,1 0 0,-2-4 0,0-1 0,0 0-2,1 2 0,1 0 0,0-2 0,4 22 0,0-2-16,-1-2 0,1-3 1,-2-9-1,0-4-187,-1-7 1,-1-3 0,-1-6-1,-1-3-104,5 28 198,1-4-263,-9 0 816,7-37 1,-14-19-414,3-50 1,-1-20-22,2-21 1,-2-16 70,2 35 0,-1-2 1,-2-4-1,0-1 71,3-8 0,0-1 0,-4-2 0,0-2-222,1-6 0,-1-2 0,0-4 1,-2-1-224,1-4 0,-2-3 0,0-5 0,-2-4 82,1 27 0,-2-2 0,-1-1 0,-2-6 0,-2 0 0,-2-2 0,-3-6 0,-2 0 0,0-1 0,-1-2 0,0 0 0,-1 0 0,-1 3 0,-1 0 0,1-1 0,2 0 0,-1-1 0,1 1 0,0-2 0,-1 1 0,2 0 0,0 1 0,2 0 0,1 0 0,3 2 0,0 0 0,1 2 0,1 8 0,0 1 0,1 2-33,3 7 0,1 2 1,-1 2-1,-3-20 0,0 4-295,5 13 0,-1 4 0,-4 8 0,0 6 1174,-2-11 301,-1 26-492,2 20 1,8 59-242,0 19 1,-2-14 0,-1 4-264,0 6 1,0 3 0,-1 13-1,0 4 258,1 12 1,0 2 0,2 5 0,0 2-213,0-29 0,-2 0 1,2 1-1,0 2 1,0 1-1,1 0-130,0 3 1,0 1 0,0 1 0,0 5 0,0 1 0,0 0 42,0 0 1,0 1 0,0 0-1,-2 1 1,0 0 0,0-1-1,0-6 0,0 0 0,0-1 1,0-1-1,-1-1 0,0-1 32,2-4 0,-1-2 0,0-1 0,-2 29 0,0-2 40,-1-14 0,-1-5 0,-4-12 1,-2-5 120,-5 20 1,-4-24 698,4-11-421,-1-7-111,9-20 1,-5-36-180,9-35 1,-1-29-193,5 31 1,2-4-1,-1-6 1,0-3 94,0-7 1,0-4-1,0-6 1,0-3-120,0-8 0,0-3 1,0 27-1,0-1 0,0 0-57,0-3 1,0 0-1,0-1 1,-1-2 0,0-2-1,-1 0 31,-1-4 1,-1 0-1,-1-2 1,0-9-1,-2-1 1,-2-2-9,1 18 0,-3-2 0,1 0 0,-1-1 0,0-6 0,0-1 0,0-1 0,0 1 0,-2-1 0,0 1 0,0-1 0,0 1 0,0 1 0,1-1 0,-1 2 0,1 1-18,0 6 1,1 1-1,0 2 1,-1 1-1,-4-17 1,0 1-1,0 3-56,2 7 0,1 2 1,-1 2-1,-6-21 0,0 6-295,2 18 0,1 5 419,6 11 1,-4 9 0,-30 12 563,5 24 1,-10 26-165,10 25 1,12-1 0,2 7-186,-1 11 0,2 7 0,-8 22 1,1 7-137,8-21 0,0 3 0,3 2 1,-1 8-1,3 1 0,0 3 75,4-15 1,0 2 0,1 2 0,0-1-1,2 4 1,0 0 0,1 1 0,0 1 5,1 2 1,1 2 0,1-1 0,1 2 0,0 3 0,2 1 0,1 1 0,0 0-34,1 2 1,-1 0 0,1 1 0,2-2 0,1-4 0,0-2 0,2 0 0,0 0-54,0-1 0,0 0 0,1-1 1,1 0-1,1-6 0,0 0 1,1-1-1,-1-1-26,3 19 0,0-1 0,-1-1 1,1-6-1,0-2 0,-1 0-116,0-3 1,-1 0 0,-1-4 0,-1-11 0,0-3 0,-1-1 59,4 26 1,-2-3 0,-3-10-1,0-3-8,0-7 1,1-3-1,1-5 1,0-3-302,2 41 881,0-27 1,-8-48-137,-4-34 0,2-45-206,-7-36 0,2 34 0,0-3-112,-2-10 1,-1-3-1,-3-8 1,0-5 119,5 22 0,0-3 0,1 0 0,-2-6 0,0-2 0,0-1-206,-1-12 0,1-2 1,-1 0-1,1 1 0,-1 1 1,1-3-75,2 17 0,1-1 0,-1-1 0,0 0 0,-1-4 0,0 0 0,0-1 0,0-1 0,0-4 0,0 0 0,0-1 0,0-2 0,-2-5 0,0-1 0,-1-1 0,2-1 13,1 16 1,0-2 0,1 0 0,0 1-1,0 1 1,0-14 0,0 0 0,0 2-1,0 0-31,0 0 1,0 0-1,0 2 1,1 3-1,0-14 1,0 3-1,-1 5-56,0 12 0,-1 4 1,1 4-1,-2-12 0,-3 9-295,-21-14 0,10 50 300,-10 42 0,12 13 683,0 10 1,-4 8-1,-1 15 1,-5 27-349,15-23 0,1 4 0,3 15 0,1 4 53,1 11 1,1 5-1,6-21 1,1 3 0,0 1-34,0 6 1,0 1 0,0 1 0,3 3 0,0 0 0,0 2-1,-2 6 1,1 2 0,1 0 0,2 6 0,3 0 0,0 3-97,1-21 1,0 0 0,2 2 0,-1 0 0,2 5 0,0 0 0,1 2 0,1 0-191,2 6 0,0 1 0,2 0 0,0-1 0,0-4 0,1-1 0,0-1 0,0 0 91,1 0 0,0 1 0,0-2 0,0-1 0,-2-10 1,1-1-1,-1-1 0,1-2 13,2 16 0,1-3 1,-2-4-1,4 18 1,-3-6 93,-4-21 1,-3-4 119,-4-16 1,-1-3 503,3 34-744,-8-39 0,0-46 32,0-46 1,-8-41 21,3 31 1,-1-3-1,-2-9 1,-1-4 200,-2-10 0,-1-3 1,-2-7-1,-1-3-202,2 24 0,-1-2 0,0-2 1,2-3-1,-1-1 0,0-2-85,-2-6 1,-1-1-1,1-2 1,1-7-1,1-1 1,0-3-47,1 18 0,0-2 0,0-1 0,1 0 0,1-4 0,1 0 0,0-2 0,1-1 24,1 11 1,-1-2 0,1-1-1,1 0 1,-1 0 0,1-1-1,1-1 1,0 0 0,0 0-1,1 0 0,1-4 1,1 0 0,-1-1-1,2 1 1,-1 0 0,0 4-1,0 1 1,0 0 0,1 0-1,0 1-11,1 2 1,-1-1 0,1 1 0,0 2-1,1 3 1,0-5 0,1 2 0,0 3-1,1 3-218,0-14 0,1 3 0,0 7-164,0-6 0,0 12 0,4 6 0,-8 83 289,0 41 0,-6 26 320,0 15 0,2-35 0,1 4 79,-1 15 1,2 4-1,1-19 1,1 2 0,-1 2-34,-1 8 1,0 2 0,0 1 0,1 8 0,0 3 0,1 1-42,0-17 1,-1 2 0,1 1 0,1 1 0,2 6 0,0 1 0,2 1 0,0 1-1,-1 2 1,1 2 0,1 0 0,2 0 0,1 4 0,2 1 0,2 0 0,0-1-1,0-1 1,1-1 0,1 1 0,0-1 0,2 2 0,1-1 0,1 1 0,0-1-52,1 1 1,0-1 0,0-1-1,1 0 1,-1-7 0,0 0-1,1-2 1,-1-1-98,-1-7 0,0-2 1,0-1-1,-1-2 0,2 11 1,0-3-1,-3-5-182,2 10 0,-3-7 0,-2-14 0,-1-5-111,4 14 946,0-16-898,8-40 1,-7-47 264,-1-36 1,-8 13 0,-3-5 127,-2-6 0,-2-3 0,1-13 0,0-4 38,-3-8 1,0-4-1,0 26 1,0 0 0,0-2-147,0-3 0,0-2 0,0-2 1,0-5-1,0-2 0,0-1-153,0-3 1,0 0-1,0-1 1,0-7-1,0-1 1,0-1 77,0 0 0,0-2 0,0-1 1,0 16-1,0 0 0,0-3 0,0 0-49,0-8 1,0-2 0,0-1 0,0 0-1,0 16 1,0 0 0,0-1 0,0-1-1,0 1 11,0-2 1,0-1 0,0 0-1,0 1 1,0 0 0,0 2-1,0 1 1,0 1 0,0 0-1,0 1-24,0-13 0,-1 1 0,1 1 0,1 3 0,0 6 0,0 3 0,1 0 0,0 4-205,-1-14 0,1 3 0,0 4 0,1 11 0,-1 3 0,-1 8 117,-1-29 0,0 65 591,0 65 1,2 20-176,4 3 1,-2 34-35,1-39 0,1 5 0,-3 11 0,0 5 25,2 14 1,1 5-1,0-25 1,0 3 0,2 1-34,0 5 1,2 1 0,1 0 0,1 4 0,2 1 0,0 0-1,1 2 1,0 0 0,1 1 0,1 4 0,0 0 0,1 2-42,-4-22 1,0 1 0,0 1 0,2 0 0,0 2 0,0 1 0,1-1 0,1 0-1,0-1 1,1 0 0,0 0 0,0-1 0,-1-1 0,0 0 0,0-1 0,-1-2 36,3 17 0,-1-1 1,-1-3-1,0-5 1,-1-2-1,-2-2-319,-2-8 1,-2-2 0,0-2 0,3 25-1,-1-5 17,-1-16 0,-1-5 1,-2-9-1,1-4-751,7 12 371,1-11 947,-1-18 0,-5-30-511,-1-15 1,-7-41 167,2-23 0,-5 24 1,0-4 163,-1-7 1,0-3 0,0-8 0,0-3-1,0-4 1,0-2 0,0-12 0,0-4-103,0 30 1,0-1-1,0-2 1,0-8-1,0-2 1,0-1-308,0-3 0,0-1 0,0-2 0,0-6 0,0 0 0,0-2 41,-1 20 0,1 0 0,0-1 0,1 0 0,0-4 0,1-1 0,0 0 0,0-2 0,1-4 0,-1-1 0,1-1 0,1 0 0,1-1 0,0 0 0,1 0 0,1 1 0,0 2 0,0 1 0,0 1 0,1 1 0,-1 5 0,1 0 0,1 2 0,-1 3-41,3-11 0,1 3 0,0 4 0,-1 10 0,1 3 0,0 3-328,5-16 0,0 8-492,10-17 492,-10 55 0,-9 68 474,-8 34 1,-10 21 125,2-39 1,-1 2 0,-3 17-1,-1 4 88,-4 11 1,0 3-1,4-21 1,1 1 0,0 3-34,-2 6 1,0 2 0,2 1 0,1 1 0,1 0 0,0 1-1,-2 5 1,0 2 0,1 0 0,3 1 0,1 0 0,-1 1-24,0 0 0,0 1 1,1 2-1,3-18 1,1 1-1,1 2 1,0 0-19,0 5 1,0 2 0,1 0 0,0-2 0,0-3 0,1-2 0,-1 1 0,1-1-194,0 1 1,0 0 0,0 0 0,0-3 0,0 17-1,0-3 1,0-1 68,0-8 1,0-1 0,0-2-1,0-7 1,0-1 0,0-3-137,0 27 1,0-5-1,0-22 1,0-5 216,0-9 0,0-5-9,0 9 17,0-18 1,8-42 403,3-15 1,7-33-165,5-31 1,-7 24 0,2-5-235,5-11 1,0-4 0,2-6 0,0-3-23,1-7 0,0-4 0,-6 28 0,-1-2 1,2 0-52,0-1 1,0-1-1,0-1 1,2-8 0,-1-1-1,0-2-59,2-4 0,-1-2 1,0 0-1,-2-2 0,-1-1 1,0-2-85,-5 19 0,0-2 0,-1-1 0,0-1 0,-2 0 0,1 0 0,-2-1 0,1 0 0,0-4 0,0-1 0,-1 0 0,0 1 0,-2 1 0,-1 1 0,1-1 0,-1 1-18,2-2 1,1 0-1,-1 1 1,0 2-1,-1-14 1,-2 3-1,2 2-56,0 7 0,1 2 1,0 3-1,0-16 0,-1 6-295,-3 20 0,-1 7 0,3-19 0,-12 53 0,-7 35 0,-3 21 0,-15 25 0,-1 21 653,10-26 0,-1 4 0,0 12 0,0 6 10,-2 15 1,0 5 0,6-22 0,0 1 0,1 3-77,0 6 1,1 1 0,0 3 0,-2 6 0,0 2 0,1 2 44,-2 6 0,1 1 1,0 1-1,5-25 1,1 0-1,0 1 1,1 0-71,-1 3 0,1 2 0,0-1 1,0 1-1,1 0 0,0 1 1,1-1-1,0 2-81,0 1 0,0 1 0,1 0 0,1-1 0,1-3 0,0 0 0,1-1 0,1-1 34,0 24 0,1-1 1,1-4-1,0-18 1,1-3-1,1-3 79,0 21 0,4-9 0,1-23 0,5-7-36,18 15 1,0-26 9,5-10-113,-3-18 0,29-11 63,-9-22 1,11-31 151,-10-21 0,-25 22 0,0-2 14,4-5 1,1-2 0,4-10 0,1-2-182,5-6 0,2-2 0,4-5 1,1-1 94,-13 23 1,1-1 0,-1 0 0,-1 0 0,0-1 0,-1-1-227,1 0 1,0-2 0,-1 0-1,-2-2 1,0 0 0,-2-2-30,-2 0 0,-2-1 0,0-1 0,3-6 0,-1-2 0,0-1-15,0-4 0,-1-2 0,-1 0 0,-1 2 0,-1-1 0,0 1 0,-2-2 0,-1 0 0,-1 1 0,-2 8 0,-1 0 0,-2 2-33,-4 3 0,-1 1 1,-2 3-1,2-19 0,-3 5-131,-2 17 0,-4 7 0,-11-20 137,-13 54 0,-15 36 361,-26 28 1,29-8 0,-1 5-61,-7 6 1,0 4 0,0 5 0,1 4-123,1 2 0,2 3 0,-1 5 0,3 4 257,2 6 1,1 2 0,-4 4 0,1 3-50,-1 2 1,1 2-1,12-25 1,0 0 0,2 1-85,1 1 1,1 0 0,0 1 0,-1 6 0,1 2 0,1 1 19,1 6 0,2 1 0,1 2 1,-1 5-1,2 2 0,1 0-54,2 5 0,3 0 0,1 0 0,1-3 1,1 0-1,2-2-58,1-9 0,0-1 0,3-3 0,1-9 0,2-2 0,1-3-119,3 20 1,3-5-1,1-13 1,3-5 589,21 29 1,-1-25-934,1-32 256,-1-8 1,12-27 101,1-12 1,6-28 555,-7-23 1,-1-24-262,-22 34 1,0-3-1,-1-4 1,0-1-176,1-8 1,0-1 0,2-4 0,0-2 99,-2-4 0,0-1 1,3-5-1,0-3-156,-7 25 1,0-1 0,1-2 0,0-5 0,-1-1 0,1-1-47,2-2 0,-1 0 0,0-3 0,-1-5 0,-1-2 1,-1-1-99,-1 1 0,-2 0 0,-1-1 0,-1-3 0,-2 1 0,-2-1 0,-1-1 0,-3 1 0,-1 0 0,-2 2 0,-2 0 0,-2 2-33,-2 7 0,-2 2 1,-1 3-1,-4-24 0,-5 9-131,-2 28 0,-4 7 0,-22-23-164,-8 43 0,0 26 328,0 31 0,6 14 222,0 20 1,2 12-40,-3 12 1,25-31 0,2 2 180,2 4 0,2 3 1,-2 8-1,1 3-86,-1 6 1,1 3 0,2 11 0,2 3 48,3-26 1,0 3 0,1 0 0,1 7 0,0 2 0,1 2-74,-3 4 1,0 1-1,1 2 1,3 4-1,1 0 1,1 1-255,-2-1 0,-1 0 0,2 0 0,2 0 0,1 0 0,0-1 93,-2-3 0,-1-1 1,2-2-1,1-7 1,1-1-1,0-4 109,-2 19 0,0-5 1,3-14-1,0-8 17,6 10 0,4-15 9,7-26 320,0-14 0,12-9-374,0-22 1,8-18 156,-9-23 0,11-17 110,1-18 1,-18 39 0,-2-2-33,1-6 1,-1-3 0,2-5 0,0-3-242,3-6 1,2-4-1,2-6 1,1-3-13,2-2 1,0-2-1,-10 27 1,1-1 0,-1 0-97,2-2 0,-1-1 0,-1-1 0,-1-3 1,-1 0-1,-1-3-60,-1-5 0,0-3 0,-2 1 0,-2 7 0,0 0 0,-2-1 23,-3-2 0,-1 0 1,-2 1-1,2-25 1,-4 4-51,-8 5 0,-4 5 1,0 17-1,-5 6 103,-5 8 1,-4 8 0,-17-6-131,-7 31 1,6 33 603,-6 19 1,1 21-245,-1 19 0,-2 8 11,8 9 0,22-39 1,1 2-187,2 2 1,1 2 0,3 4-1,1 1 100,-1 8 1,-1 1 0,2-1 0,1 0-69,0 6 0,1 0 0,2-1 0,0-1-123,1-1 0,-1 0 1,0-2-1,0-1 78,-2 1 0,-1-2 0,0-10 0,1-2 1029,-10 45-1081,1-23 155,0-31 1,-12-29 66,0-26 1,-7-16-170,7-19 0,2-12 24,-2-23 1,0-9-113,12 36 0,0-1 0,-1-2 0,1-2 84,0-3 0,-1-3 1,-2-5-1,-2-2-1,-1-8 0,0-1 0,1-2 0,2-1-95,0-8 0,-1-1 1,0 5-1,0-1 33,1 0 1,0 0 0,-4 7-1,0 2 118,2 6 0,-2 4 0,0 16 0,-2 8 244,-26-6 1,-10 26-73,-7 31 1,-2 22 193,-10 19 1,10 12-241,2 11 0,10 0 346,12 1 1,7-3-133,11-4 0,12-3 145,11-8 1,6-6-270,6 0 1,5 2-268,13 10 0,-1-7-285,11 1 1,-1-2 115,13-9 0,-6 5 705,6-6 1,-7-7-754,1-10-61,-3-4 424,-10-2 390,-2-7 1,-18-18-132,-7-15 0,-9-15-240,-14-8 0,-4-12-9,-8-5 0,1-3 29,-1 3 1,-5-2 19,-1 7 1,-5 2 83,6 10-8,-1 4-242,-1 23 0,8 15-216,-1 27 0,10 17-48,14 18 0,-3 9 139,8 2 0,1-7-217,5 1 54,0-7 27,0 11 204,7-19-14,11-6 137,1-26 1,6-45 239,-8-11 1,-7-7-60,-5 1 0,-3 0-130,-2-6 0,0 6-33,0 0 0,-2 6 28,-3-6-28,-5 7-79,-7 5 0,-12 28-164,0 23 1,-6 33 183,12 31 0,14-32 1,1 4-21,1 6 1,3 3 0,1 1 0,2 0-180,-2 4 1,0-1 0,2-2 0,2-1 182,1-4 0,2-3 0,11 40-144,8-15 1,0-23 15,-5-12-18,7-8 16,-6-19-37,6-11 273,-16-25 402,-1-10 360,-23-8-834,3 8-252,-13 10 1,8 38 77,0 20 1,7 26 118,4 8 1,4 2-11,2 3 0,0 1-184,0 5 0,0-1 155,0-4 0,6-10 240,0-8 132,0-7-169,-6 11 169,-8-21-279,-9-3-25,-18-18-14,-17-16 0,-7-1 281,-5-8-540,12 0 152,-5-8-164,10 6 103,-12-5 80,15 7-57,9 0 17,10 0 49,8 0 12,0-8 12,-8 6 0,0-21 13,-4 0 1,2-8 42,4-4 0,6-1 10,-1-4 7,1 3-145,7-13 66,1 21 1,16 18 160,16 34 0,16 31 56,-16-10 0,0 4 1,2 4-1,0 2-27,1 8 1,0 2 0,0-1-1,2-1-307,0 5 1,1-1-1,-2-3 1,0-1 165,2 2 0,0-1 0,-3-13 1,0-2 40,20 32 5,-12-14 102,-9-30 0,-11-15-7,-8-27 0,-5-13-102,-18-21 1,2-6-13,-14-12 0,0-9-27,-5-8 0,-1-8-151,0 3 1,1-7 82,-1-5 0,18 43 0,0-2-61,-1-5 1,1-3-1,0-6 1,1-3-29,2-8 0,0-3 0,-3-11 0,1-3 8,6 25 0,0-2 0,1 0 0,0 1 0,1-1 0,0 0 0,0-4 0,1-2 0,-1 1 0,0 3 0,-1 1 0,1-1 0,0-1 0,1 0 0,-1 0 0,0 4 0,-1 1 0,1-1-33,0-1 0,0 0 1,1 3-1,-2-17 0,-1 3-49,-2 4 0,1 4 0,4 15 0,0 4-131,-4-32 373,7 22 1,-4 49 333,8 27 0,4 36-404,8 32 1,-7-23-1,1 4 89,5 9 1,1 4-1,-2 7 1,-1 3 146,0 10 1,0 2 0,0 0 0,1 2-119,-3-27 0,1 0 1,0 0-1,-1 0 0,0 0 1,0 1 22,2 1 1,1 1-1,0-2 1,3 26-1,1-2-51,0 0 0,1-2 0,0-16 0,0-4 296,-3-12 1,-1-3 0,12 37-262,-5-27 151,-1-15 2,-7-27 203,-3-12 18,-22-53 0,-2 9-199,-12-34 0,2 1-75,4-13 1,-4-6 109,-8-11 0,15 44 1,0-2-282,0-4 1,0-1 0,-4-7 0,0-1-161,0-8 1,2-2-1,-3-1 1,0-2-67,-1-7 0,0-1 0,0 1 0,0 0 0,-1-1 0,2 1 0,3 9 0,2 2 183,2 12 1,1 5 30,-10-22 1,18 71-107,3 35 0,6 33-25,6 36 1,-2-41 0,3 3 232,4 13 0,1 4 0,1 1 0,1 1-316,2 7 0,3 1 0,2 2 0,2 1 308,2 0 0,2-1 1,-2-7-1,2-1 5,1-5 1,1-2 0,-2-10-1,0-1-52,-1-5 1,0-1 0,-1-2 0,0-3 178,-2-4 1,0-3 0,14 34 352,-9-33 436,-7-12-556,27-16 0,-1-30-174,22-23 0,-6-16-383,1-24 0,-29 26 0,1-2 97,4-6 1,0-2 0,2-9 0,-1-2-22,0-1 1,-1-2 0,0-7-1,-2-1 59,0-5 0,-1-1 1,-10 21-1,0-1 1,0 0-51,3-4 0,1 0 0,0-1 0,3-4 0,0-1 0,2 0-119,2 2 0,1 0 0,-1 0 0,-1 0 0,0-1 0,-1 0 0,-1 2 0,0 1 0,-1 1 0,-3 8 0,-1 1 0,-1 2-328,6-17 0,-1 6 0,-5 13 0,0 14 206,5 26 0,-16 50 570,-13 38 0,-7-20 0,-5 2-92,-6 0 1,-3 2-1,1 7 1,-1 3 52,-6 3 1,-2 0 0,5 2 0,0-1-89,-2-1 0,1 0 0,2 2 0,2-1 7,1-3 1,1-1 0,0 0 0,1-1-10,1-5 0,1 1 1,1 3-1,1-1-110,-3-5 1,1-1-1,1 0 1,2-2 412,-3 35 0,3-11-360,8-6 885,8-9-1009,9-24 0,24-22-194,10-27 1,-1-28 212,-3-23 1,-23 19 0,0-3 2,4-6 1,1-3 0,6-9-1,1-1-163,7-2 0,1-2 1,2-11-1,2-1 169,4-2 1,0 0 0,-20 26 0,-1-1-1,0 0-199,13-30 0,-2-1 1,-15 26-1,-1-2 0,-2 0 33,-1-2 0,-2-2 0,-1 0 0,-2-2 0,-2-2 0,0 1-33,-4 4 0,0-1 1,-2 2-1,4-29 0,-3 4-295,-4 13 0,-2 4 336,0 11 1,-3 5 240,-17-26 1,-16 74 153,-15 47 0,18 3 0,2 8-157,2 10 0,2 4 0,-2 3 1,0 4-3,1 10 0,0 2 0,-2 1 0,0 1 165,2 8 1,0 1 0,-1 2 0,0 0-51,8-27 0,1 1 0,0-1 0,-7 31 0,2 1-89,1 0 1,3 1 0,2 1-1,1-2-7,1-1 0,1-1 1,4-1-1,2 0-87,1-3 1,3-3-1,2-13 1,3-2 314,1-5 1,2-4 0,16 28-298,6-34 0,4-25 326,1-16 1,-5-15-325,0-8 0,5-13 305,7-21 1,7-16-240,-2-19 0,-24 29 1,0-2-311,1-9 0,0-1 1,0-5-1,0-1 275,3-2 0,0-1 0,4-6 1,0-2-292,1-5 1,1-1 0,2-5 0,1-1 63,-10 25 0,1-2 0,-2 0 0,0-4 0,-1-2 0,-1 0 0,2-2 0,-1-1 0,0-1 0,-2-2 0,-1-2 0,-2 0 0,-1-5 0,-2 0 0,-1 1 0,-2 5 0,0 2 0,-3 0-33,-2 1 0,-1 0 1,-2 3-1,-1-18 0,-4 5-295,-3 15 0,-3 5 164,-9-26 0,-15 65 819,-3 31 1,-6 32-54,-1 26 1,-5 22-304,17-32 1,0 2 0,2 4 0,1 3-127,-4 8 0,2 2 0,1 5 1,2 1 133,2 7 0,0 1 0,-2 5 0,2 3-45,9-27 0,1 2 0,0-1 1,-1 0-1,1 0 0,1 1-29,2 6 0,0 1 0,1 0 0,0-3 1,1 0-1,0-1-6,2 2 0,0 1 0,1-2 0,1-3 0,1 0 1,0-2-33,1 0 0,0-1 0,1-3 0,-1 17 0,2-4 84,-1-7 0,2-4 161,6 29-121,3-36 0,21-35 31,3-20 0,7-28 99,-1-23 1,6-17-242,-17 21 1,0-3-1,1-1 1,-1-2 56,3-11 0,0-3 0,4 0 1,1-1-177,-2-5 0,-1-2 0,3-5 0,-1-2 48,-1-6 0,-1-1 0,-1-2 0,-2-3-67,-10 25 0,0-1 0,0-2 1,1-4-1,-1-2 0,1 0-68,3-3 1,0-1 0,0-1 0,0-1 0,-1 0 0,0-1-3,3-3 0,1 0 0,-2 1 0,-4 9 0,-2 0 0,-1 2-33,0 4 0,-2 1 1,-1 3-1,4-10 0,-3 6-787,0-25 617,-7 42 1,-24 52 758,-14 26 0,-19 28-241,-4 19 0,21-26 1,0 2 50,-5 5 1,1 3 0,2 7 0,2 3-33,1 4 0,1 4 1,0 6-1,2 3 26,-1 2 1,2 2-1,8-24 1,0 0 0,1 0-34,0 1 1,1 0 0,0 1 0,0 3 0,1 2 0,1-2-125,1-1 0,0-1 0,1 0 0,0-1 0,0-1 0,0 0 189,-3 29 0,0-2 0,-2-9 1,1-3 51,3-11 1,1-4-63,2-5 1,2-5 131,0 22 21,30-25 0,4-25-406,19-35 0,2-21 163,-8-25 0,12-21-127,-6-13 1,-16 34 0,0-2 82,-4 0 1,0-1 0,5-5 0,1-1-239,-1-5 0,1-1 0,5-9 0,1-2-30,3-7 1,-1-3 0,-14 27 0,0-1 0,-1-1 19,1 0 0,-1 0 0,-1-1 0,-2-5 0,-1-2 0,-1-1 0,1-2 0,-2-1 0,-1 0 0,-2-3 0,-2-1 0,-2 1-33,-1 4 0,-1 1 1,-2 1-1,2-23 0,-3 6-295,-5 22 0,-4 7 0,-5-29 0,-9 65 462,-7 29 1,-2 34 52,2 24 1,-4 22 47,10-35 0,0 3 0,-3 9 0,-1 1 31,1 6 1,0 1 0,-1 4-1,0 2 123,0-2 1,1 1 0,2 3 0,0 0 19,-2 2 1,-1 1 0,0 7 0,0 1-1,1 3 1,0 1 0,-1 3 0,1 0-1,3-3 1,0-2 0,2-4 0,1-1-1,-1-1 1,1-3 0,7-8 0,1-4 245,0-7 1,0-4 491,2 35-492,12-35 1,11-24-319,16-12 0,3-35-291,14-22 0,4-30 180,-22 25 1,1-2 0,3-5-1,-1-2-8,1-7 1,-1 0 0,-2 2-1,-3-2-292,-2-2 0,-2-1 1,-1-1-1,0-1-8,-1-5 0,0-3 0,-1-4 0,0-4 0,-2-6 0,0-3 0,1-8 0,0-2 82,-10 29 0,-1-2 0,0 0 0,1-2 0,-1-1 0,0-1 0,0-2 0,-2-1 0,0-1 0,-1-1 0,-2-1 0,1 1-33,-1 1 0,0 0 1,-1 3-1,0-25 0,-3 6-295,0 17 0,-2 5 0,-1 16 0,0 7 0,-1-5 0,-6 52 253,1 34 1,-9 22 427,3 13 1,-12 25 52,8-37 1,1 2 0,-3 8 0,1 4-170,-1 8 0,-1 3 0,-2 7 0,0 3 90,6-26 1,1 1 0,0 2 0,-1 4 0,0 2 0,1 0-1,1-1 1,1 1 0,0 1 0,0 0 0,0 2 0,0-2-1,1-4 1,1-1 0,-1-1 0,2-1 0,-1-1 0,1-1 81,-1 30 1,1-4 0,3-16 0,0-6 81,2-11 1,1-5 0,7 28 655,7-31 0,-4-15-492,15-13 1,-6-24-1,12-11 1,4-20-153,-5-15 1,7-17-196,5-6 1,4-14 100,-18 40 1,0-1 0,1-6 0,0-3-340,2-7 0,0-1 0,-1-3 0,0-1-152,3-3 0,1-2 0,-4-6 0,0-2 0,1-2 0,-1-2 0,-3-12 0,-2-4 49,-6 30 0,-2-2 1,-1 1-1,2-30 0,-3 0-49,0 0 0,-3 2 0,-3 10 0,-2 3-246,-4 2 0,-2 2 0,1 15 0,0 4 0,0-26 0,-2 55-492,-4 37 492,4 39 0,-7 8 97,3 23 1,-4 16 637,2-38 1,-1 3-1,0 11 1,1 3-131,-1 6 0,0 3 1,0 6-1,-1 1 132,-1 8 1,-1 2 0,2 3 0,-1 0-83,2-32 1,-1 1 0,0-1 0,1 2 0,-1 0 0,0 1 32,-1 1 1,0 1-1,-1-2 1,-5 23 0,-1-4 48,1-3 1,0-4 0,3-13 0,3-4 81,1-11 1,2-4 0,-1 31 655,9-18-410,0-23-649,7-7 0,16-39 567,12-11 1,5-23-137,1-18 0,1-7-364,4-22 0,2 3 99,-27 35 1,-1 0 0,1-2 0,0 0-285,-1-6 1,0-2-1,-1-2 1,1-2-53,2-9 0,2-1 0,-1-3 0,0-1 0,3-9 0,0-1 0,0-1 0,0-1 49,-9 24 0,1 0 1,-2-1-1,7-30 0,-1 0-49,-2 0 0,0 2 0,-2 3 0,-1 1 0,-2 2 0,-2 3 0,-3 18 0,-2 3-738,-3-34 0,-3 39 492,-2 34 0,-2 38 140,-3 16 1,-5 19 339,-7 10 0,-6 17 110,11-25 0,1 4 0,-4-1 0,1 1 121,2 9 0,1 1 1,-4 2-1,1 1 14,2 1 0,1 2 0,-4 4 1,-1 2 11,1 7 1,1 1 0,1 0 0,-1 1-1,0 7 1,0 0 0,0 0 0,-1-1-1,-3 1 1,1 0 0,4-1 0,1-1-1,3-7 1,1-4 0,2-14 0,2-4 245,4 26 1,2-28 491,4-13-925,4-15-236,7-6 1,14-27 646,3-15 1,10-12-496,-3-23 0,5-3-86,-6-15 0,8-6 420,-2-5 1,-21 35 0,-2 0-486,1-3 0,-1 0 0,1-5 1,0-2-70,-3-1 0,-2-1 0,-1-6 0,-1-1 0,-2-3 0,-2-2 0,1-9 0,-1-2 0,2-4 0,-1-3 0,-3-3 0,-3-2 0,-1 1 0,-2-1 0,0-3 0,-1 0 0,2 1 0,0 0 0,2 4 0,-1 3-246,-1 11 0,0 4 0,-2 15 0,0 5-492,3-7 0,-7 43 982,0 27-1,6 30 494,0 12 1,0 13-118,-6 4 1,-8 18-170,3-36 0,-2 2 1,-1 5-1,-1 1 40,-2 4 1,-1 1 0,2 5 0,1 0-1,-3-2 1,1-1 0,0 0 0,1 0-1,-2-5 1,0-1 0,3 0 0,-1-1-1,-1-1 1,-1 0 0,2-2 0,1-1 737,-8 37-40,-1-3-993,9-28-133,1-7-756,8-19 515,8-28 0,7-30 169,8-11 1,0-9 152,-5-3 1,5-2-78,0-15 0,0-2 10,-6-10 1,6-6 4,0-11 0,2-4-50,-13 44 0,-1 0 1,-1-2-1,-1 0 48,3 2 0,-1 0 0,1-40-478,-6 17 630,-4 20-125,-10 12 1,-9 36-220,-12 18 1,4 22-11,2 19 1,-2 1-125,2 11 0,0-3 0,5 3 0,7 3 0,-1-4 0,3-3 0,-3-2 0,-1 1-492,7-1 984,0 7 0,1-15 0,-1 8 0,2-1 0,2-3 0,2-4 0</inkml:trace>
  <inkml:trace contextRef="#ctx0" brushRef="#br0" timeOffset="8885">3563 1370 8381,'4'-52'0,"1"0"0,0 1 0,-2 0 17,-3-47 1,-3 47-1,0 0-120,-3-47 1,-1 14 374,1 9 0,-6 13-50,-11 16 1,-13 6 0,-16 11 0,-11 6-34,-18 11 0,-8 9-161,38 7 1,-1 3 0,0 2 0,2 3-148,1 7 1,0 3-1,-3 0 1,0 4 211,0 4 1,0 3 0,-4 2 0,-1 1-84,-6 6 1,-1 3-1,4 0 1,1 2 125,0-2 1,3 2 0,5 2 0,4 2-110,5-3 1,3 2-1,-1 4 1,-1 2 57,-1 1 0,-2 1 0,-1 0 0,0 1-16,1-1 1,1-1 0,5-8-1,3-4 211,-17 30-191,23-19 31,14-21 0,50-26-419,11-14 1,27-24 222,2-12 0,-28 11 0,2-5-22,3-4 1,0-3 0,1-4 0,-1-4 97,-2-6 1,-2-3 0,4 1 0,0-1-51,0-7 0,0-1 0,2-2 0,1 0 83,3-3 1,0 0-1,-3-3 1,-1 0-10,-3 3 0,-4 0 0,-7 5 0,-3 1 17,-6 8 1,-4 1-1,-7 6 1,-4 2 99,1-26 0,-17 17 75,-17 24 0,-10 1-49,-13 10 1,-6 2 132,-12 9 1,-19 5-322,-15 7 1,39 7 0,-2 5 143,-2 3 1,-1 5 0,-1 4 0,1 5-167,0 10 1,1 3 0,-3 2 0,0 2 14,2 8 0,1 2 1,-2 1-1,-1 1-47,-1 5 0,1 1 1,4-4-1,2 1 54,4 0 1,2-1 0,9-5 0,4 0-204,10-9 1,3 0 0,-10 42-129,20-19 0,6 2-140,12-13 0,15-16 0,20-13 0,14-15 164,26-9 0,-27-10 0,4-5-164,10-3 0,2-3 492,4-6 0,2-4 0,5-2 0,1-3 0,2-6 0,-1-1 0,3-4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85CA6-8CD5-473D-B82D-1FFBC7D3B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E4352A-312D-A246-5C1D-C63942D8D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E9583-14DB-FDF8-2A60-67C3E837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716BF5-7DA2-2553-BBD8-FA2CEF49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06F2F0-16F0-93D0-CA39-0861D151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133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6971C-3A1B-1D99-DB1D-04D13686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A6F2EA-2BA0-12DF-F03A-6DEB91252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7555E4-DB68-0413-E62F-FE3A5710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6C4EF7-71AF-BE7D-1130-27000D12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59F901-6723-0D04-DC30-5EC16843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106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D1296C-E4A1-17CA-E673-21784792E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C0A05D-E226-96B4-8A60-8E2C57ED1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AA4C9-218A-DEB0-A46A-4B24A576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CDEBB0-C69B-2980-AB85-3E03DCB3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2B84BB-DEB2-5559-9BA3-F99B3102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81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7FB8E-CD23-A3AB-FC3E-030691AD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399E69-5B1D-953E-0A10-C3B4E2C5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B8A2D-5B50-9C98-3159-E07C7D61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18D0E-6128-D6BC-1861-33047BC2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451E22-F45C-74FE-E287-819BCA7E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322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4274D-6006-F4C3-35E9-413E7F43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762F0-8907-1CAD-E8D6-FAD3F10D3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824D6-C311-D04C-876E-706CDA0A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77BFDE-BB99-51B9-ADEF-C8B302C5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018BA1-A9E7-0DF8-2D83-E30827ED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256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9903A-E0CD-F6AF-27F4-FDC14BB5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616B1-63AC-00DD-B6D4-C348142C5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0F3C90-87DA-C486-0717-EF63944A1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7B03C0-0B53-FF5F-0B23-0CF0620D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D20523-D3AF-EF89-2CDD-DD3CF0A0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8A8965-4C47-321B-5F4E-F38716E9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79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CD915-4388-1FD0-5AE3-87F3CF1C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1C1D3B-56DA-71F3-288E-22F4ACD6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E2178-E15D-A6CA-578D-F833BE2A6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D15181-0BC9-58F7-584F-D647366E3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6D59AF-87FE-427C-0468-155342FBC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8548E11-BFF9-CC15-D748-F3907AE0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FB5B13-0A56-9DD0-DF85-D2CDFD8B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561D33-7650-5665-5F1D-D507DEC9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46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E4AB6-994A-77A7-B15F-7AC5C0DB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14AE9B-5085-0309-ADAB-C1202C73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D49EDB-AEDC-F761-5BC7-DD302B21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3BC8AF-155A-2F46-924F-F4FAEE12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73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812676-A394-634A-C89A-3DBB2BD9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69E09C-F6D8-AD72-D5D4-AC78DA4D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96A396-E9F4-ED65-5FBD-AFE9FFCC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7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DE68-1E86-5B22-D8E1-E15907BE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8D5B2A-28A2-9918-D51C-A984EACF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686B66-6C49-3288-6A84-A43290C8D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FD4BF-0A20-F332-3657-1E4334125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679DE7-4C7B-B05E-756F-81AD82D3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01C57E-C203-0D12-69EB-1B4FA66D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460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8C8CE-F0F4-1C34-DF3B-55628ED7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70D422-68BD-0C1E-F702-12CC0B79B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3B9BC-B2CE-CE54-F6F9-C9C3E8842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142200-CD06-7BA0-A53A-0BE430EF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61A0BA-9B1C-03C4-E66A-B642AB47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B52729-0347-781A-E00C-D08064DB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7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924B6E-5B9D-71B7-19C6-B815EC98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189B84-AAED-35B8-7FB2-63B2C9FF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E92AB6-9FFC-2FE2-6437-10C46899E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D3201-1F65-DA4D-B8FA-9F0D26BC822C}" type="datetimeFigureOut">
              <a:rPr lang="es-MX" smtClean="0"/>
              <a:t>16/02/24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0030EC-EAF2-AD1E-8D00-FEF626795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B499A4-8A62-8DC7-D645-67418B94A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6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0.xml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6" Type="http://schemas.openxmlformats.org/officeDocument/2006/relationships/customXml" Target="../ink/ink8.xml"/><Relationship Id="rId107" Type="http://schemas.openxmlformats.org/officeDocument/2006/relationships/customXml" Target="../ink/ink53.xml"/><Relationship Id="rId11" Type="http://schemas.openxmlformats.org/officeDocument/2006/relationships/image" Target="../media/image5.png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5" Type="http://schemas.openxmlformats.org/officeDocument/2006/relationships/image" Target="../media/image2.png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4.xml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54.png"/><Relationship Id="rId54" Type="http://schemas.openxmlformats.org/officeDocument/2006/relationships/image" Target="../media/image27.png"/><Relationship Id="rId70" Type="http://schemas.openxmlformats.org/officeDocument/2006/relationships/image" Target="../media/image35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image" Target="../media/image7.png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3.png"/><Relationship Id="rId10" Type="http://schemas.openxmlformats.org/officeDocument/2006/relationships/customXml" Target="../ink/ink5.xml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109" Type="http://schemas.openxmlformats.org/officeDocument/2006/relationships/image" Target="../media/image55.png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image" Target="../media/image3.png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customXml" Target="../ink/ink1.xml"/><Relationship Id="rId29" Type="http://schemas.openxmlformats.org/officeDocument/2006/relationships/customXml" Target="../ink/ink14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66" Type="http://schemas.openxmlformats.org/officeDocument/2006/relationships/image" Target="../media/image33.png"/><Relationship Id="rId87" Type="http://schemas.openxmlformats.org/officeDocument/2006/relationships/customXml" Target="../ink/ink43.xml"/><Relationship Id="rId110" Type="http://schemas.openxmlformats.org/officeDocument/2006/relationships/image" Target="../media/image56.svg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19" Type="http://schemas.openxmlformats.org/officeDocument/2006/relationships/customXml" Target="../ink/ink9.xml"/><Relationship Id="rId14" Type="http://schemas.openxmlformats.org/officeDocument/2006/relationships/customXml" Target="../ink/ink7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56" Type="http://schemas.openxmlformats.org/officeDocument/2006/relationships/image" Target="../media/image28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105" Type="http://schemas.openxmlformats.org/officeDocument/2006/relationships/customXml" Target="../ink/ink52.xml"/><Relationship Id="rId8" Type="http://schemas.openxmlformats.org/officeDocument/2006/relationships/customXml" Target="../ink/ink4.xml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image" Target="../media/image1.png"/><Relationship Id="rId25" Type="http://schemas.openxmlformats.org/officeDocument/2006/relationships/customXml" Target="../ink/ink12.xml"/><Relationship Id="rId46" Type="http://schemas.openxmlformats.org/officeDocument/2006/relationships/image" Target="../media/image23.png"/><Relationship Id="rId67" Type="http://schemas.openxmlformats.org/officeDocument/2006/relationships/customXml" Target="../ink/ink33.xml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62" Type="http://schemas.openxmlformats.org/officeDocument/2006/relationships/image" Target="../media/image31.png"/><Relationship Id="rId83" Type="http://schemas.openxmlformats.org/officeDocument/2006/relationships/customXml" Target="../ink/ink41.xml"/><Relationship Id="rId88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customXml" Target="../ink/ink61.xml"/><Relationship Id="rId26" Type="http://schemas.openxmlformats.org/officeDocument/2006/relationships/customXml" Target="../ink/ink65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5.png"/><Relationship Id="rId7" Type="http://schemas.openxmlformats.org/officeDocument/2006/relationships/image" Target="../media/image58.png"/><Relationship Id="rId12" Type="http://schemas.openxmlformats.org/officeDocument/2006/relationships/customXml" Target="../ink/ink58.xml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2" Type="http://schemas.openxmlformats.org/officeDocument/2006/relationships/video" Target="../media/media1.MOV"/><Relationship Id="rId16" Type="http://schemas.openxmlformats.org/officeDocument/2006/relationships/customXml" Target="../ink/ink60.xml"/><Relationship Id="rId20" Type="http://schemas.openxmlformats.org/officeDocument/2006/relationships/customXml" Target="../ink/ink62.xml"/><Relationship Id="rId29" Type="http://schemas.openxmlformats.org/officeDocument/2006/relationships/image" Target="../media/image69.png"/><Relationship Id="rId1" Type="http://schemas.microsoft.com/office/2007/relationships/media" Target="../media/media1.MOV"/><Relationship Id="rId6" Type="http://schemas.openxmlformats.org/officeDocument/2006/relationships/customXml" Target="../ink/ink55.xml"/><Relationship Id="rId11" Type="http://schemas.openxmlformats.org/officeDocument/2006/relationships/image" Target="../media/image60.png"/><Relationship Id="rId24" Type="http://schemas.openxmlformats.org/officeDocument/2006/relationships/customXml" Target="../ink/ink64.xml"/><Relationship Id="rId32" Type="http://schemas.openxmlformats.org/officeDocument/2006/relationships/image" Target="../media/image9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openxmlformats.org/officeDocument/2006/relationships/customXml" Target="../ink/ink66.xml"/><Relationship Id="rId10" Type="http://schemas.openxmlformats.org/officeDocument/2006/relationships/customXml" Target="../ink/ink57.xml"/><Relationship Id="rId19" Type="http://schemas.openxmlformats.org/officeDocument/2006/relationships/image" Target="../media/image64.png"/><Relationship Id="rId31" Type="http://schemas.openxmlformats.org/officeDocument/2006/relationships/image" Target="../media/image70.png"/><Relationship Id="rId4" Type="http://schemas.openxmlformats.org/officeDocument/2006/relationships/customXml" Target="../ink/ink54.xml"/><Relationship Id="rId9" Type="http://schemas.openxmlformats.org/officeDocument/2006/relationships/image" Target="../media/image59.png"/><Relationship Id="rId14" Type="http://schemas.openxmlformats.org/officeDocument/2006/relationships/customXml" Target="../ink/ink59.xml"/><Relationship Id="rId22" Type="http://schemas.openxmlformats.org/officeDocument/2006/relationships/customXml" Target="../ink/ink63.xml"/><Relationship Id="rId27" Type="http://schemas.openxmlformats.org/officeDocument/2006/relationships/image" Target="../media/image68.png"/><Relationship Id="rId30" Type="http://schemas.openxmlformats.org/officeDocument/2006/relationships/customXml" Target="../ink/ink67.xml"/><Relationship Id="rId8" Type="http://schemas.openxmlformats.org/officeDocument/2006/relationships/customXml" Target="../ink/ink5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customXml" Target="../ink/ink76.xml"/><Relationship Id="rId26" Type="http://schemas.openxmlformats.org/officeDocument/2006/relationships/customXml" Target="../ink/ink80.xml"/><Relationship Id="rId3" Type="http://schemas.openxmlformats.org/officeDocument/2006/relationships/image" Target="../media/image89.png"/><Relationship Id="rId21" Type="http://schemas.openxmlformats.org/officeDocument/2006/relationships/image" Target="../media/image98.png"/><Relationship Id="rId34" Type="http://schemas.openxmlformats.org/officeDocument/2006/relationships/customXml" Target="../ink/ink84.xml"/><Relationship Id="rId7" Type="http://schemas.openxmlformats.org/officeDocument/2006/relationships/image" Target="../media/image91.png"/><Relationship Id="rId12" Type="http://schemas.openxmlformats.org/officeDocument/2006/relationships/customXml" Target="../ink/ink73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4.png"/><Relationship Id="rId2" Type="http://schemas.openxmlformats.org/officeDocument/2006/relationships/customXml" Target="../ink/ink68.xml"/><Relationship Id="rId16" Type="http://schemas.openxmlformats.org/officeDocument/2006/relationships/customXml" Target="../ink/ink75.xml"/><Relationship Id="rId20" Type="http://schemas.openxmlformats.org/officeDocument/2006/relationships/customXml" Target="../ink/ink77.xml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.xml"/><Relationship Id="rId11" Type="http://schemas.openxmlformats.org/officeDocument/2006/relationships/image" Target="../media/image93.png"/><Relationship Id="rId24" Type="http://schemas.openxmlformats.org/officeDocument/2006/relationships/customXml" Target="../ink/ink79.xml"/><Relationship Id="rId32" Type="http://schemas.openxmlformats.org/officeDocument/2006/relationships/customXml" Target="../ink/ink83.xml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81.xml"/><Relationship Id="rId36" Type="http://schemas.openxmlformats.org/officeDocument/2006/relationships/image" Target="../media/image72.png"/><Relationship Id="rId10" Type="http://schemas.openxmlformats.org/officeDocument/2006/relationships/customXml" Target="../ink/ink72.xml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" Type="http://schemas.openxmlformats.org/officeDocument/2006/relationships/customXml" Target="../ink/ink69.xml"/><Relationship Id="rId9" Type="http://schemas.openxmlformats.org/officeDocument/2006/relationships/image" Target="../media/image92.png"/><Relationship Id="rId14" Type="http://schemas.openxmlformats.org/officeDocument/2006/relationships/customXml" Target="../ink/ink74.xml"/><Relationship Id="rId22" Type="http://schemas.openxmlformats.org/officeDocument/2006/relationships/customXml" Target="../ink/ink78.xml"/><Relationship Id="rId27" Type="http://schemas.openxmlformats.org/officeDocument/2006/relationships/image" Target="../media/image101.png"/><Relationship Id="rId30" Type="http://schemas.openxmlformats.org/officeDocument/2006/relationships/customXml" Target="../ink/ink82.xml"/><Relationship Id="rId35" Type="http://schemas.openxmlformats.org/officeDocument/2006/relationships/image" Target="../media/image105.png"/><Relationship Id="rId8" Type="http://schemas.openxmlformats.org/officeDocument/2006/relationships/customXml" Target="../ink/ink7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88.xml"/><Relationship Id="rId13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openxmlformats.org/officeDocument/2006/relationships/customXml" Target="../ink/ink90.xml"/><Relationship Id="rId2" Type="http://schemas.openxmlformats.org/officeDocument/2006/relationships/customXml" Target="../ink/ink8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7.xml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74.png"/><Relationship Id="rId10" Type="http://schemas.openxmlformats.org/officeDocument/2006/relationships/customXml" Target="../ink/ink89.xml"/><Relationship Id="rId4" Type="http://schemas.openxmlformats.org/officeDocument/2006/relationships/customXml" Target="../ink/ink86.xml"/><Relationship Id="rId9" Type="http://schemas.openxmlformats.org/officeDocument/2006/relationships/image" Target="../media/image110.png"/><Relationship Id="rId1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4.xml"/><Relationship Id="rId13" Type="http://schemas.openxmlformats.org/officeDocument/2006/relationships/image" Target="../media/image120.png"/><Relationship Id="rId18" Type="http://schemas.openxmlformats.org/officeDocument/2006/relationships/image" Target="../media/image75.jpe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12" Type="http://schemas.openxmlformats.org/officeDocument/2006/relationships/customXml" Target="../ink/ink96.xml"/><Relationship Id="rId17" Type="http://schemas.openxmlformats.org/officeDocument/2006/relationships/image" Target="../media/image122.png"/><Relationship Id="rId2" Type="http://schemas.openxmlformats.org/officeDocument/2006/relationships/customXml" Target="../ink/ink91.xml"/><Relationship Id="rId16" Type="http://schemas.openxmlformats.org/officeDocument/2006/relationships/customXml" Target="../ink/ink9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3.xml"/><Relationship Id="rId11" Type="http://schemas.openxmlformats.org/officeDocument/2006/relationships/image" Target="../media/image119.png"/><Relationship Id="rId5" Type="http://schemas.openxmlformats.org/officeDocument/2006/relationships/image" Target="../media/image116.png"/><Relationship Id="rId15" Type="http://schemas.openxmlformats.org/officeDocument/2006/relationships/image" Target="../media/image121.png"/><Relationship Id="rId10" Type="http://schemas.openxmlformats.org/officeDocument/2006/relationships/customXml" Target="../ink/ink95.xml"/><Relationship Id="rId4" Type="http://schemas.openxmlformats.org/officeDocument/2006/relationships/customXml" Target="../ink/ink92.xml"/><Relationship Id="rId9" Type="http://schemas.openxmlformats.org/officeDocument/2006/relationships/image" Target="../media/image118.png"/><Relationship Id="rId14" Type="http://schemas.openxmlformats.org/officeDocument/2006/relationships/customXml" Target="../ink/ink9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4.xml"/><Relationship Id="rId18" Type="http://schemas.openxmlformats.org/officeDocument/2006/relationships/image" Target="../media/image132.png"/><Relationship Id="rId26" Type="http://schemas.openxmlformats.org/officeDocument/2006/relationships/image" Target="../media/image136.png"/><Relationship Id="rId3" Type="http://schemas.openxmlformats.org/officeDocument/2006/relationships/customXml" Target="../ink/ink99.xml"/><Relationship Id="rId21" Type="http://schemas.openxmlformats.org/officeDocument/2006/relationships/customXml" Target="../ink/ink108.xml"/><Relationship Id="rId34" Type="http://schemas.openxmlformats.org/officeDocument/2006/relationships/image" Target="../media/image140.png"/><Relationship Id="rId7" Type="http://schemas.openxmlformats.org/officeDocument/2006/relationships/customXml" Target="../ink/ink101.xml"/><Relationship Id="rId12" Type="http://schemas.openxmlformats.org/officeDocument/2006/relationships/image" Target="../media/image129.png"/><Relationship Id="rId17" Type="http://schemas.openxmlformats.org/officeDocument/2006/relationships/customXml" Target="../ink/ink106.xml"/><Relationship Id="rId25" Type="http://schemas.openxmlformats.org/officeDocument/2006/relationships/customXml" Target="../ink/ink110.xml"/><Relationship Id="rId33" Type="http://schemas.openxmlformats.org/officeDocument/2006/relationships/customXml" Target="../ink/ink114.xml"/><Relationship Id="rId2" Type="http://schemas.openxmlformats.org/officeDocument/2006/relationships/image" Target="../media/image76.jpeg"/><Relationship Id="rId16" Type="http://schemas.openxmlformats.org/officeDocument/2006/relationships/image" Target="../media/image131.png"/><Relationship Id="rId20" Type="http://schemas.openxmlformats.org/officeDocument/2006/relationships/image" Target="../media/image133.png"/><Relationship Id="rId29" Type="http://schemas.openxmlformats.org/officeDocument/2006/relationships/customXml" Target="../ink/ink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customXml" Target="../ink/ink103.xml"/><Relationship Id="rId24" Type="http://schemas.openxmlformats.org/officeDocument/2006/relationships/image" Target="../media/image135.png"/><Relationship Id="rId32" Type="http://schemas.openxmlformats.org/officeDocument/2006/relationships/image" Target="../media/image139.png"/><Relationship Id="rId5" Type="http://schemas.openxmlformats.org/officeDocument/2006/relationships/customXml" Target="../ink/ink100.xml"/><Relationship Id="rId15" Type="http://schemas.openxmlformats.org/officeDocument/2006/relationships/customXml" Target="../ink/ink105.xml"/><Relationship Id="rId23" Type="http://schemas.openxmlformats.org/officeDocument/2006/relationships/customXml" Target="../ink/ink109.xml"/><Relationship Id="rId28" Type="http://schemas.openxmlformats.org/officeDocument/2006/relationships/image" Target="../media/image137.png"/><Relationship Id="rId10" Type="http://schemas.openxmlformats.org/officeDocument/2006/relationships/image" Target="../media/image128.png"/><Relationship Id="rId19" Type="http://schemas.openxmlformats.org/officeDocument/2006/relationships/customXml" Target="../ink/ink107.xml"/><Relationship Id="rId31" Type="http://schemas.openxmlformats.org/officeDocument/2006/relationships/customXml" Target="../ink/ink113.xml"/><Relationship Id="rId4" Type="http://schemas.openxmlformats.org/officeDocument/2006/relationships/image" Target="../media/image125.png"/><Relationship Id="rId9" Type="http://schemas.openxmlformats.org/officeDocument/2006/relationships/customXml" Target="../ink/ink102.xml"/><Relationship Id="rId14" Type="http://schemas.openxmlformats.org/officeDocument/2006/relationships/image" Target="../media/image130.png"/><Relationship Id="rId22" Type="http://schemas.openxmlformats.org/officeDocument/2006/relationships/image" Target="../media/image134.png"/><Relationship Id="rId27" Type="http://schemas.openxmlformats.org/officeDocument/2006/relationships/customXml" Target="../ink/ink111.xml"/><Relationship Id="rId30" Type="http://schemas.openxmlformats.org/officeDocument/2006/relationships/image" Target="../media/image138.png"/><Relationship Id="rId8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customXml" Target="../ink/ink123.xml"/><Relationship Id="rId26" Type="http://schemas.openxmlformats.org/officeDocument/2006/relationships/customXml" Target="../ink/ink127.xml"/><Relationship Id="rId39" Type="http://schemas.openxmlformats.org/officeDocument/2006/relationships/image" Target="../media/image159.png"/><Relationship Id="rId21" Type="http://schemas.openxmlformats.org/officeDocument/2006/relationships/image" Target="../media/image150.png"/><Relationship Id="rId34" Type="http://schemas.openxmlformats.org/officeDocument/2006/relationships/customXml" Target="../ink/ink131.xml"/><Relationship Id="rId7" Type="http://schemas.openxmlformats.org/officeDocument/2006/relationships/image" Target="../media/image143.png"/><Relationship Id="rId2" Type="http://schemas.openxmlformats.org/officeDocument/2006/relationships/customXml" Target="../ink/ink115.xml"/><Relationship Id="rId16" Type="http://schemas.openxmlformats.org/officeDocument/2006/relationships/customXml" Target="../ink/ink122.xml"/><Relationship Id="rId20" Type="http://schemas.openxmlformats.org/officeDocument/2006/relationships/customXml" Target="../ink/ink124.xml"/><Relationship Id="rId29" Type="http://schemas.openxmlformats.org/officeDocument/2006/relationships/image" Target="../media/image154.png"/><Relationship Id="rId41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7.xml"/><Relationship Id="rId11" Type="http://schemas.openxmlformats.org/officeDocument/2006/relationships/image" Target="../media/image145.png"/><Relationship Id="rId24" Type="http://schemas.openxmlformats.org/officeDocument/2006/relationships/customXml" Target="../ink/ink126.xml"/><Relationship Id="rId32" Type="http://schemas.openxmlformats.org/officeDocument/2006/relationships/customXml" Target="../ink/ink130.xml"/><Relationship Id="rId37" Type="http://schemas.openxmlformats.org/officeDocument/2006/relationships/image" Target="../media/image158.png"/><Relationship Id="rId40" Type="http://schemas.openxmlformats.org/officeDocument/2006/relationships/customXml" Target="../ink/ink134.xml"/><Relationship Id="rId5" Type="http://schemas.openxmlformats.org/officeDocument/2006/relationships/image" Target="../media/image142.png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28.xml"/><Relationship Id="rId36" Type="http://schemas.openxmlformats.org/officeDocument/2006/relationships/customXml" Target="../ink/ink132.xml"/><Relationship Id="rId10" Type="http://schemas.openxmlformats.org/officeDocument/2006/relationships/customXml" Target="../ink/ink119.xml"/><Relationship Id="rId19" Type="http://schemas.openxmlformats.org/officeDocument/2006/relationships/image" Target="../media/image149.png"/><Relationship Id="rId31" Type="http://schemas.openxmlformats.org/officeDocument/2006/relationships/image" Target="../media/image155.png"/><Relationship Id="rId4" Type="http://schemas.openxmlformats.org/officeDocument/2006/relationships/customXml" Target="../ink/ink116.xml"/><Relationship Id="rId9" Type="http://schemas.openxmlformats.org/officeDocument/2006/relationships/image" Target="../media/image144.png"/><Relationship Id="rId14" Type="http://schemas.openxmlformats.org/officeDocument/2006/relationships/customXml" Target="../ink/ink121.xml"/><Relationship Id="rId22" Type="http://schemas.openxmlformats.org/officeDocument/2006/relationships/customXml" Target="../ink/ink125.xml"/><Relationship Id="rId27" Type="http://schemas.openxmlformats.org/officeDocument/2006/relationships/image" Target="../media/image153.png"/><Relationship Id="rId30" Type="http://schemas.openxmlformats.org/officeDocument/2006/relationships/customXml" Target="../ink/ink129.xml"/><Relationship Id="rId35" Type="http://schemas.openxmlformats.org/officeDocument/2006/relationships/image" Target="../media/image157.png"/><Relationship Id="rId8" Type="http://schemas.openxmlformats.org/officeDocument/2006/relationships/customXml" Target="../ink/ink118.xml"/><Relationship Id="rId3" Type="http://schemas.openxmlformats.org/officeDocument/2006/relationships/image" Target="../media/image141.png"/><Relationship Id="rId12" Type="http://schemas.openxmlformats.org/officeDocument/2006/relationships/customXml" Target="../ink/ink120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692FD-4A23-DF8F-2CCF-ABCE3EEB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422" y="2519669"/>
            <a:ext cx="3808166" cy="1076429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C6DCF2"/>
                </a:solidFill>
                <a:latin typeface="Baguet Script" panose="020F0502020204030204" pitchFamily="34" charset="0"/>
              </a:rPr>
              <a:t>Carta de San Valentín </a:t>
            </a:r>
            <a:r>
              <a:rPr lang="es-MX" dirty="0">
                <a:solidFill>
                  <a:srgbClr val="C6DCF2"/>
                </a:solidFill>
              </a:rPr>
              <a:t>♡</a:t>
            </a:r>
            <a:r>
              <a:rPr lang="es-MX" dirty="0">
                <a:solidFill>
                  <a:srgbClr val="C6DCF2"/>
                </a:solidFill>
                <a:latin typeface="Baguet Script" pitchFamily="2" charset="77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A3E79873-6293-9CE3-7CCC-A2AF9C1A6992}"/>
                  </a:ext>
                </a:extLst>
              </p14:cNvPr>
              <p14:cNvContentPartPr/>
              <p14:nvPr/>
            </p14:nvContentPartPr>
            <p14:xfrm>
              <a:off x="1544860" y="-306506"/>
              <a:ext cx="523440" cy="72594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3E79873-6293-9CE3-7CCC-A2AF9C1A69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7220" y="-414146"/>
                <a:ext cx="739080" cy="74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2E19C1DC-880F-5D20-D3CC-88A584252393}"/>
                  </a:ext>
                </a:extLst>
              </p14:cNvPr>
              <p14:cNvContentPartPr/>
              <p14:nvPr/>
            </p14:nvContentPartPr>
            <p14:xfrm>
              <a:off x="-130279" y="1993187"/>
              <a:ext cx="2025360" cy="526212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2E19C1DC-880F-5D20-D3CC-88A5842523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7919" y="1885187"/>
                <a:ext cx="2241000" cy="54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5B41F916-13D4-08FE-26E6-42797CEB45FD}"/>
                  </a:ext>
                </a:extLst>
              </p14:cNvPr>
              <p14:cNvContentPartPr/>
              <p14:nvPr/>
            </p14:nvContentPartPr>
            <p14:xfrm>
              <a:off x="-43820" y="-561026"/>
              <a:ext cx="1899000" cy="66621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5B41F916-13D4-08FE-26E6-42797CEB45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51460" y="-669026"/>
                <a:ext cx="2114640" cy="68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D33BAF39-2C08-446B-0EBC-F0FB156B7C78}"/>
                  </a:ext>
                </a:extLst>
              </p14:cNvPr>
              <p14:cNvContentPartPr/>
              <p14:nvPr/>
            </p14:nvContentPartPr>
            <p14:xfrm>
              <a:off x="-136700" y="-799706"/>
              <a:ext cx="1470240" cy="479484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D33BAF39-2C08-446B-0EBC-F0FB156B7C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4340" y="-907706"/>
                <a:ext cx="1685880" cy="50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FBCCECC3-E5B2-26AA-C348-CC4D37CE37EB}"/>
                  </a:ext>
                </a:extLst>
              </p14:cNvPr>
              <p14:cNvContentPartPr/>
              <p14:nvPr/>
            </p14:nvContentPartPr>
            <p14:xfrm>
              <a:off x="9892068" y="-523162"/>
              <a:ext cx="778680" cy="784728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FBCCECC3-E5B2-26AA-C348-CC4D37CE37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4428" y="-630802"/>
                <a:ext cx="994320" cy="80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84889BD8-9241-DB24-709D-BD4363D18CEB}"/>
                  </a:ext>
                </a:extLst>
              </p14:cNvPr>
              <p14:cNvContentPartPr/>
              <p14:nvPr/>
            </p14:nvContentPartPr>
            <p14:xfrm>
              <a:off x="10122468" y="-677242"/>
              <a:ext cx="2123280" cy="83307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84889BD8-9241-DB24-709D-BD4363D18C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14468" y="-785242"/>
                <a:ext cx="2338920" cy="85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1C7A2F1D-7FC2-567A-007B-9ED7DC1DD16F}"/>
                  </a:ext>
                </a:extLst>
              </p14:cNvPr>
              <p14:cNvContentPartPr/>
              <p14:nvPr/>
            </p14:nvContentPartPr>
            <p14:xfrm>
              <a:off x="-230412" y="72278"/>
              <a:ext cx="690840" cy="591264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1C7A2F1D-7FC2-567A-007B-9ED7DC1DD1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338412" y="-35362"/>
                <a:ext cx="906480" cy="612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558E68A-EFCB-D016-D072-2A16DD5A324D}"/>
                  </a:ext>
                </a:extLst>
              </p14:cNvPr>
              <p14:cNvContentPartPr/>
              <p14:nvPr/>
            </p14:nvContentPartPr>
            <p14:xfrm>
              <a:off x="-1795662" y="-1884147"/>
              <a:ext cx="15211800" cy="105534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558E68A-EFCB-D016-D072-2A16DD5A324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903302" y="-1991787"/>
                <a:ext cx="15427440" cy="107690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C0BA018A-805E-BCC4-8390-0B6A6452C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022">
            <a:off x="3886394" y="217532"/>
            <a:ext cx="3817471" cy="2133600"/>
          </a:xfr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3CEDB3D-2065-D970-6D67-79F5D1F247AD}"/>
              </a:ext>
            </a:extLst>
          </p:cNvPr>
          <p:cNvSpPr txBox="1"/>
          <p:nvPr/>
        </p:nvSpPr>
        <p:spPr>
          <a:xfrm>
            <a:off x="2097215" y="6433485"/>
            <a:ext cx="402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rgbClr val="C6DCF2"/>
                </a:solidFill>
                <a:latin typeface="Baguet Script" pitchFamily="2" charset="77"/>
              </a:rPr>
              <a:t>AnaPaulina </a:t>
            </a:r>
            <a:r>
              <a:rPr lang="es-MX" sz="2400" dirty="0" err="1">
                <a:solidFill>
                  <a:srgbClr val="C6DCF2"/>
                </a:solidFill>
                <a:latin typeface="Baguet Script" pitchFamily="2" charset="77"/>
              </a:rPr>
              <a:t>Orrantia</a:t>
            </a:r>
            <a:r>
              <a:rPr lang="es-MX" sz="2400" dirty="0">
                <a:solidFill>
                  <a:srgbClr val="C6DCF2"/>
                </a:solidFill>
                <a:latin typeface="Baguet Script" pitchFamily="2" charset="77"/>
              </a:rPr>
              <a:t> Cabrera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3F84B532-1FD4-1862-BC81-54F4F6903D1F}"/>
                  </a:ext>
                </a:extLst>
              </p14:cNvPr>
              <p14:cNvContentPartPr/>
              <p14:nvPr/>
            </p14:nvContentPartPr>
            <p14:xfrm>
              <a:off x="2453521" y="1797243"/>
              <a:ext cx="154080" cy="17028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3F84B532-1FD4-1862-BC81-54F4F6903D1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45521" y="1689603"/>
                <a:ext cx="36972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9A263124-50EE-598A-24A7-3A771165F6F2}"/>
                  </a:ext>
                </a:extLst>
              </p14:cNvPr>
              <p14:cNvContentPartPr/>
              <p14:nvPr/>
            </p14:nvContentPartPr>
            <p14:xfrm>
              <a:off x="3361441" y="2049963"/>
              <a:ext cx="127800" cy="14076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9A263124-50EE-598A-24A7-3A771165F6F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53441" y="1942323"/>
                <a:ext cx="3434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00D66B53-B3A6-B129-0ED6-72C08DA770BB}"/>
                  </a:ext>
                </a:extLst>
              </p14:cNvPr>
              <p14:cNvContentPartPr/>
              <p14:nvPr/>
            </p14:nvContentPartPr>
            <p14:xfrm>
              <a:off x="4224361" y="1918203"/>
              <a:ext cx="135360" cy="14544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00D66B53-B3A6-B129-0ED6-72C08DA770B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16721" y="1810203"/>
                <a:ext cx="35100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C46B0755-00BC-A12B-4ABB-4D81F5356558}"/>
                  </a:ext>
                </a:extLst>
              </p14:cNvPr>
              <p14:cNvContentPartPr/>
              <p14:nvPr/>
            </p14:nvContentPartPr>
            <p14:xfrm>
              <a:off x="3375121" y="1046643"/>
              <a:ext cx="204840" cy="23580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C46B0755-00BC-A12B-4ABB-4D81F535655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67121" y="939003"/>
                <a:ext cx="42048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11EA3543-3BBD-7E81-63F1-4489305E8ED6}"/>
                  </a:ext>
                </a:extLst>
              </p14:cNvPr>
              <p14:cNvContentPartPr/>
              <p14:nvPr/>
            </p14:nvContentPartPr>
            <p14:xfrm>
              <a:off x="2676978" y="258204"/>
              <a:ext cx="207360" cy="2304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11EA3543-3BBD-7E81-63F1-4489305E8ED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69338" y="150564"/>
                <a:ext cx="42300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B9EFDF07-2337-5E15-9507-B6F7487E45C8}"/>
                  </a:ext>
                </a:extLst>
              </p14:cNvPr>
              <p14:cNvContentPartPr/>
              <p14:nvPr/>
            </p14:nvContentPartPr>
            <p14:xfrm>
              <a:off x="4471938" y="169644"/>
              <a:ext cx="146160" cy="18432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B9EFDF07-2337-5E15-9507-B6F7487E45C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63938" y="61644"/>
                <a:ext cx="3618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8DDE17F5-2256-0C6D-E603-8063FB45AA7E}"/>
                  </a:ext>
                </a:extLst>
              </p14:cNvPr>
              <p14:cNvContentPartPr/>
              <p14:nvPr/>
            </p14:nvContentPartPr>
            <p14:xfrm>
              <a:off x="5577138" y="107364"/>
              <a:ext cx="157320" cy="15048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8DDE17F5-2256-0C6D-E603-8063FB45AA7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69385" y="-636"/>
                <a:ext cx="372468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BFE52150-0C0A-FC4A-D3FF-A69B6F3CB771}"/>
                  </a:ext>
                </a:extLst>
              </p14:cNvPr>
              <p14:cNvContentPartPr/>
              <p14:nvPr/>
            </p14:nvContentPartPr>
            <p14:xfrm>
              <a:off x="6730218" y="443604"/>
              <a:ext cx="126360" cy="14076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BFE52150-0C0A-FC4A-D3FF-A69B6F3CB7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22578" y="335604"/>
                <a:ext cx="34200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88810171-BC2D-01DA-2C71-30E2BD4184AB}"/>
                  </a:ext>
                </a:extLst>
              </p14:cNvPr>
              <p14:cNvContentPartPr/>
              <p14:nvPr/>
            </p14:nvContentPartPr>
            <p14:xfrm>
              <a:off x="2553498" y="3214884"/>
              <a:ext cx="229680" cy="24084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88810171-BC2D-01DA-2C71-30E2BD4184A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45858" y="3107244"/>
                <a:ext cx="4453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BCB47DE6-C6FA-F389-33EA-8C97913E323F}"/>
                  </a:ext>
                </a:extLst>
              </p14:cNvPr>
              <p14:cNvContentPartPr/>
              <p14:nvPr/>
            </p14:nvContentPartPr>
            <p14:xfrm>
              <a:off x="3978738" y="4180044"/>
              <a:ext cx="178560" cy="24048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BCB47DE6-C6FA-F389-33EA-8C97913E323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70738" y="4072404"/>
                <a:ext cx="39420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BAF7EB9A-2BEA-60A1-8FC9-57880EBE85F2}"/>
                  </a:ext>
                </a:extLst>
              </p14:cNvPr>
              <p14:cNvContentPartPr/>
              <p14:nvPr/>
            </p14:nvContentPartPr>
            <p14:xfrm>
              <a:off x="2536218" y="4360764"/>
              <a:ext cx="230400" cy="25020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BAF7EB9A-2BEA-60A1-8FC9-57880EBE85F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28218" y="4253124"/>
                <a:ext cx="44604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AD5EDC72-55FD-1DF5-C975-923F0C496A81}"/>
                  </a:ext>
                </a:extLst>
              </p14:cNvPr>
              <p14:cNvContentPartPr/>
              <p14:nvPr/>
            </p14:nvContentPartPr>
            <p14:xfrm>
              <a:off x="3362836" y="5175180"/>
              <a:ext cx="166320" cy="18864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AD5EDC72-55FD-1DF5-C975-923F0C496A8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254836" y="5067180"/>
                <a:ext cx="38196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42F1207A-1E11-56C7-3F1C-32547E3A3871}"/>
                  </a:ext>
                </a:extLst>
              </p14:cNvPr>
              <p14:cNvContentPartPr/>
              <p14:nvPr/>
            </p14:nvContentPartPr>
            <p14:xfrm>
              <a:off x="2541676" y="4355100"/>
              <a:ext cx="249120" cy="30708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42F1207A-1E11-56C7-3F1C-32547E3A38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34036" y="4247460"/>
                <a:ext cx="4647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560BED36-F5F4-A7D4-1408-063803353260}"/>
                  </a:ext>
                </a:extLst>
              </p14:cNvPr>
              <p14:cNvContentPartPr/>
              <p14:nvPr/>
            </p14:nvContentPartPr>
            <p14:xfrm>
              <a:off x="2488756" y="5892660"/>
              <a:ext cx="277920" cy="19296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560BED36-F5F4-A7D4-1408-06380335326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381116" y="5784660"/>
                <a:ext cx="49356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FC1A4D65-A2F0-A0AF-5E18-AFF12F040DD2}"/>
                  </a:ext>
                </a:extLst>
              </p14:cNvPr>
              <p14:cNvContentPartPr/>
              <p14:nvPr/>
            </p14:nvContentPartPr>
            <p14:xfrm>
              <a:off x="4349596" y="5908860"/>
              <a:ext cx="223560" cy="2397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FC1A4D65-A2F0-A0AF-5E18-AFF12F040D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1956" y="5800860"/>
                <a:ext cx="43920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706E90E7-2956-6396-D708-C5CBCBD1F45D}"/>
                  </a:ext>
                </a:extLst>
              </p14:cNvPr>
              <p14:cNvContentPartPr/>
              <p14:nvPr/>
            </p14:nvContentPartPr>
            <p14:xfrm>
              <a:off x="2521327" y="5878647"/>
              <a:ext cx="242640" cy="25668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706E90E7-2956-6396-D708-C5CBCBD1F45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413687" y="5771007"/>
                <a:ext cx="45828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D22C65B5-E85C-249D-E052-B4E66DDF2DB6}"/>
                  </a:ext>
                </a:extLst>
              </p14:cNvPr>
              <p14:cNvContentPartPr/>
              <p14:nvPr/>
            </p14:nvContentPartPr>
            <p14:xfrm>
              <a:off x="4356967" y="5878647"/>
              <a:ext cx="222120" cy="28224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D22C65B5-E85C-249D-E052-B4E66DDF2DB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49327" y="5771007"/>
                <a:ext cx="43776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D988104E-98E6-90D0-0287-9FB554D99E0E}"/>
                  </a:ext>
                </a:extLst>
              </p14:cNvPr>
              <p14:cNvContentPartPr/>
              <p14:nvPr/>
            </p14:nvContentPartPr>
            <p14:xfrm>
              <a:off x="5139126" y="4881578"/>
              <a:ext cx="213480" cy="19980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D988104E-98E6-90D0-0287-9FB554D99E0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31126" y="4773938"/>
                <a:ext cx="4291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54BE27EB-744F-F1BC-D477-EFD7A7CE2596}"/>
                  </a:ext>
                </a:extLst>
              </p14:cNvPr>
              <p14:cNvContentPartPr/>
              <p14:nvPr/>
            </p14:nvContentPartPr>
            <p14:xfrm>
              <a:off x="5694246" y="3833978"/>
              <a:ext cx="178560" cy="221400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54BE27EB-744F-F1BC-D477-EFD7A7CE259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586246" y="3726338"/>
                <a:ext cx="39420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9D16C98F-F6C0-5AC8-55CA-91B7A8DE7768}"/>
                  </a:ext>
                </a:extLst>
              </p14:cNvPr>
              <p14:cNvContentPartPr/>
              <p14:nvPr/>
            </p14:nvContentPartPr>
            <p14:xfrm>
              <a:off x="6235686" y="5723618"/>
              <a:ext cx="249840" cy="22536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9D16C98F-F6C0-5AC8-55CA-91B7A8DE776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128046" y="5615618"/>
                <a:ext cx="46548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FE3D5DF9-C1C2-4DDA-3439-A5F297EA3C63}"/>
                  </a:ext>
                </a:extLst>
              </p14:cNvPr>
              <p14:cNvContentPartPr/>
              <p14:nvPr/>
            </p14:nvContentPartPr>
            <p14:xfrm>
              <a:off x="7483086" y="4703738"/>
              <a:ext cx="170640" cy="24012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FE3D5DF9-C1C2-4DDA-3439-A5F297EA3C6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75086" y="4595738"/>
                <a:ext cx="3862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3BF55040-86F3-46C6-FD69-4EC644279866}"/>
                  </a:ext>
                </a:extLst>
              </p14:cNvPr>
              <p14:cNvContentPartPr/>
              <p14:nvPr/>
            </p14:nvContentPartPr>
            <p14:xfrm>
              <a:off x="8730126" y="5603018"/>
              <a:ext cx="207000" cy="298080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3BF55040-86F3-46C6-FD69-4EC64427986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622486" y="5495378"/>
                <a:ext cx="4226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7AE10049-898C-C448-9FB1-139254815AF0}"/>
                  </a:ext>
                </a:extLst>
              </p14:cNvPr>
              <p14:cNvContentPartPr/>
              <p14:nvPr/>
            </p14:nvContentPartPr>
            <p14:xfrm>
              <a:off x="9036846" y="3524378"/>
              <a:ext cx="221400" cy="25992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7AE10049-898C-C448-9FB1-139254815AF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928846" y="3416738"/>
                <a:ext cx="43704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18DED28B-E011-15FC-6DD1-4CDDDF4DDEE1}"/>
                  </a:ext>
                </a:extLst>
              </p14:cNvPr>
              <p14:cNvContentPartPr/>
              <p14:nvPr/>
            </p14:nvContentPartPr>
            <p14:xfrm>
              <a:off x="7461846" y="4710578"/>
              <a:ext cx="128520" cy="19692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18DED28B-E011-15FC-6DD1-4CDDDF4DDEE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353846" y="4602938"/>
                <a:ext cx="34416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51D481D1-ED1A-0308-3A08-813D03E891D9}"/>
                  </a:ext>
                </a:extLst>
              </p14:cNvPr>
              <p14:cNvContentPartPr/>
              <p14:nvPr/>
            </p14:nvContentPartPr>
            <p14:xfrm>
              <a:off x="6963606" y="3320978"/>
              <a:ext cx="255960" cy="257040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51D481D1-ED1A-0308-3A08-813D03E891D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55606" y="3212978"/>
                <a:ext cx="47160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Entrada de lápiz 54">
                <a:extLst>
                  <a:ext uri="{FF2B5EF4-FFF2-40B4-BE49-F238E27FC236}">
                    <a16:creationId xmlns:a16="http://schemas.microsoft.com/office/drawing/2014/main" id="{C073615E-060C-BBD6-CB6B-3E71F39E2936}"/>
                  </a:ext>
                </a:extLst>
              </p14:cNvPr>
              <p14:cNvContentPartPr/>
              <p14:nvPr/>
            </p14:nvContentPartPr>
            <p14:xfrm>
              <a:off x="6734646" y="1939298"/>
              <a:ext cx="278280" cy="291600"/>
            </p14:xfrm>
          </p:contentPart>
        </mc:Choice>
        <mc:Fallback xmlns="">
          <p:pic>
            <p:nvPicPr>
              <p:cNvPr id="55" name="Entrada de lápiz 54">
                <a:extLst>
                  <a:ext uri="{FF2B5EF4-FFF2-40B4-BE49-F238E27FC236}">
                    <a16:creationId xmlns:a16="http://schemas.microsoft.com/office/drawing/2014/main" id="{C073615E-060C-BBD6-CB6B-3E71F39E293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7006" y="1831298"/>
                <a:ext cx="49392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50126E5C-2568-7CB3-3CA2-9350295D3814}"/>
                  </a:ext>
                </a:extLst>
              </p14:cNvPr>
              <p14:cNvContentPartPr/>
              <p14:nvPr/>
            </p14:nvContentPartPr>
            <p14:xfrm>
              <a:off x="8070606" y="2231258"/>
              <a:ext cx="232560" cy="27036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50126E5C-2568-7CB3-3CA2-9350295D381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962799" y="2123618"/>
                <a:ext cx="448534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BF199A8C-86C8-CC49-E173-E107EC6B7B8B}"/>
                  </a:ext>
                </a:extLst>
              </p14:cNvPr>
              <p14:cNvContentPartPr/>
              <p14:nvPr/>
            </p14:nvContentPartPr>
            <p14:xfrm>
              <a:off x="9215046" y="1534658"/>
              <a:ext cx="178560" cy="23328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BF199A8C-86C8-CC49-E173-E107EC6B7B8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107046" y="1426658"/>
                <a:ext cx="39420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FA562DED-BA60-F9B1-2E44-698B0336D403}"/>
                  </a:ext>
                </a:extLst>
              </p14:cNvPr>
              <p14:cNvContentPartPr/>
              <p14:nvPr/>
            </p14:nvContentPartPr>
            <p14:xfrm>
              <a:off x="8095806" y="984938"/>
              <a:ext cx="157320" cy="24516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FA562DED-BA60-F9B1-2E44-698B0336D40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988166" y="876938"/>
                <a:ext cx="37296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E6235D4A-9500-5BF0-C864-8E3BEAA54F32}"/>
                  </a:ext>
                </a:extLst>
              </p14:cNvPr>
              <p14:cNvContentPartPr/>
              <p14:nvPr/>
            </p14:nvContentPartPr>
            <p14:xfrm>
              <a:off x="9065286" y="306338"/>
              <a:ext cx="234720" cy="26388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E6235D4A-9500-5BF0-C864-8E3BEAA54F3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957286" y="198338"/>
                <a:ext cx="45036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A76B9FB6-7CAA-7C01-4CC8-D9F17D29427C}"/>
                  </a:ext>
                </a:extLst>
              </p14:cNvPr>
              <p14:cNvContentPartPr/>
              <p14:nvPr/>
            </p14:nvContentPartPr>
            <p14:xfrm>
              <a:off x="6741846" y="381578"/>
              <a:ext cx="264240" cy="261720"/>
            </p14:xfrm>
          </p:contentPart>
        </mc:Choice>
        <mc:Fallback xmlns=""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A76B9FB6-7CAA-7C01-4CC8-D9F17D29427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634059" y="273578"/>
                <a:ext cx="480174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5" name="Entrada de lápiz 64">
                <a:extLst>
                  <a:ext uri="{FF2B5EF4-FFF2-40B4-BE49-F238E27FC236}">
                    <a16:creationId xmlns:a16="http://schemas.microsoft.com/office/drawing/2014/main" id="{487EB84C-A805-86CB-BF89-87E65F049B32}"/>
                  </a:ext>
                </a:extLst>
              </p14:cNvPr>
              <p14:cNvContentPartPr/>
              <p14:nvPr/>
            </p14:nvContentPartPr>
            <p14:xfrm>
              <a:off x="7511526" y="6293498"/>
              <a:ext cx="171360" cy="227520"/>
            </p14:xfrm>
          </p:contentPart>
        </mc:Choice>
        <mc:Fallback xmlns="">
          <p:pic>
            <p:nvPicPr>
              <p:cNvPr id="65" name="Entrada de lápiz 64">
                <a:extLst>
                  <a:ext uri="{FF2B5EF4-FFF2-40B4-BE49-F238E27FC236}">
                    <a16:creationId xmlns:a16="http://schemas.microsoft.com/office/drawing/2014/main" id="{487EB84C-A805-86CB-BF89-87E65F049B3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03886" y="6185858"/>
                <a:ext cx="3870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BFFBF960-2086-4680-560E-D69795ABF304}"/>
                  </a:ext>
                </a:extLst>
              </p14:cNvPr>
              <p14:cNvContentPartPr/>
              <p14:nvPr/>
            </p14:nvContentPartPr>
            <p14:xfrm>
              <a:off x="9492966" y="6357938"/>
              <a:ext cx="150120" cy="19836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BFFBF960-2086-4680-560E-D69795ABF30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384966" y="6249938"/>
                <a:ext cx="3657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2627EBDD-E5E5-B155-4179-3AA7B3B88600}"/>
                  </a:ext>
                </a:extLst>
              </p14:cNvPr>
              <p14:cNvContentPartPr/>
              <p14:nvPr/>
            </p14:nvContentPartPr>
            <p14:xfrm>
              <a:off x="2916102" y="2318218"/>
              <a:ext cx="3202920" cy="1406520"/>
            </p14:xfrm>
          </p:contentPart>
        </mc:Choice>
        <mc:Fallback xmlns=""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2627EBDD-E5E5-B155-4179-3AA7B3B8860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900982" y="2302738"/>
                <a:ext cx="3233520" cy="14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2" name="Entrada de lápiz 71">
                <a:extLst>
                  <a:ext uri="{FF2B5EF4-FFF2-40B4-BE49-F238E27FC236}">
                    <a16:creationId xmlns:a16="http://schemas.microsoft.com/office/drawing/2014/main" id="{FE435086-1A1C-09AA-DA04-063755AAF4B8}"/>
                  </a:ext>
                </a:extLst>
              </p14:cNvPr>
              <p14:cNvContentPartPr/>
              <p14:nvPr/>
            </p14:nvContentPartPr>
            <p14:xfrm>
              <a:off x="5319942" y="470698"/>
              <a:ext cx="122760" cy="110160"/>
            </p14:xfrm>
          </p:contentPart>
        </mc:Choice>
        <mc:Fallback xmlns="">
          <p:pic>
            <p:nvPicPr>
              <p:cNvPr id="72" name="Entrada de lápiz 71">
                <a:extLst>
                  <a:ext uri="{FF2B5EF4-FFF2-40B4-BE49-F238E27FC236}">
                    <a16:creationId xmlns:a16="http://schemas.microsoft.com/office/drawing/2014/main" id="{FE435086-1A1C-09AA-DA04-063755AAF4B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258382" y="409498"/>
                <a:ext cx="2458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9B5EA776-FAEB-891A-973A-A10B12F52EB6}"/>
                  </a:ext>
                </a:extLst>
              </p14:cNvPr>
              <p14:cNvContentPartPr/>
              <p14:nvPr/>
            </p14:nvContentPartPr>
            <p14:xfrm>
              <a:off x="4130862" y="399145"/>
              <a:ext cx="3443160" cy="110448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9B5EA776-FAEB-891A-973A-A10B12F52EB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069300" y="337565"/>
                <a:ext cx="3566284" cy="122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46809409-956B-5138-5B67-47D65A8920EF}"/>
                  </a:ext>
                </a:extLst>
              </p14:cNvPr>
              <p14:cNvContentPartPr/>
              <p14:nvPr/>
            </p14:nvContentPartPr>
            <p14:xfrm>
              <a:off x="5306742" y="861025"/>
              <a:ext cx="89640" cy="131760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46809409-956B-5138-5B67-47D65A8920E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245182" y="799465"/>
                <a:ext cx="2127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330DBC40-1573-271D-5C9E-148724249E42}"/>
                  </a:ext>
                </a:extLst>
              </p14:cNvPr>
              <p14:cNvContentPartPr/>
              <p14:nvPr/>
            </p14:nvContentPartPr>
            <p14:xfrm>
              <a:off x="6161022" y="944905"/>
              <a:ext cx="64080" cy="113400"/>
            </p14:xfrm>
          </p:contentPart>
        </mc:Choice>
        <mc:Fallback xmlns=""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330DBC40-1573-271D-5C9E-148724249E4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099462" y="883345"/>
                <a:ext cx="1872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E22C0112-A51F-AC07-0371-F80E6ECFAA85}"/>
                  </a:ext>
                </a:extLst>
              </p14:cNvPr>
              <p14:cNvContentPartPr/>
              <p14:nvPr/>
            </p14:nvContentPartPr>
            <p14:xfrm>
              <a:off x="4580982" y="1302025"/>
              <a:ext cx="1725120" cy="89388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E22C0112-A51F-AC07-0371-F80E6ECFAA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19422" y="1240465"/>
                <a:ext cx="1848240" cy="10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C2805C47-0226-768D-879A-53E27A0FEC6F}"/>
                  </a:ext>
                </a:extLst>
              </p14:cNvPr>
              <p14:cNvContentPartPr/>
              <p14:nvPr/>
            </p14:nvContentPartPr>
            <p14:xfrm>
              <a:off x="5599207" y="1064156"/>
              <a:ext cx="268200" cy="9504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C2805C47-0226-768D-879A-53E27A0FEC6F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568607" y="1033556"/>
                <a:ext cx="32940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14C5107D-C332-6A38-19C3-FFAAF3835423}"/>
                  </a:ext>
                </a:extLst>
              </p14:cNvPr>
              <p14:cNvContentPartPr/>
              <p14:nvPr/>
            </p14:nvContentPartPr>
            <p14:xfrm>
              <a:off x="6473571" y="639564"/>
              <a:ext cx="387000" cy="155160"/>
            </p14:xfrm>
          </p:contentPart>
        </mc:Choice>
        <mc:Fallback xmlns=""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14C5107D-C332-6A38-19C3-FFAAF383542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42971" y="608604"/>
                <a:ext cx="44820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AC15B967-312D-319B-5F7B-2DC98B61A20C}"/>
                  </a:ext>
                </a:extLst>
              </p14:cNvPr>
              <p14:cNvContentPartPr/>
              <p14:nvPr/>
            </p14:nvContentPartPr>
            <p14:xfrm>
              <a:off x="7411371" y="854484"/>
              <a:ext cx="130320" cy="21024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AC15B967-312D-319B-5F7B-2DC98B61A20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380411" y="823884"/>
                <a:ext cx="191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B0552F0C-9CE1-82B0-DD9B-F1C5DBE5A13B}"/>
                  </a:ext>
                </a:extLst>
              </p14:cNvPr>
              <p14:cNvContentPartPr/>
              <p14:nvPr/>
            </p14:nvContentPartPr>
            <p14:xfrm>
              <a:off x="6534411" y="1205124"/>
              <a:ext cx="942840" cy="27504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B0552F0C-9CE1-82B0-DD9B-F1C5DBE5A13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03451" y="1174524"/>
                <a:ext cx="100404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1" name="Entrada de lápiz 90">
                <a:extLst>
                  <a:ext uri="{FF2B5EF4-FFF2-40B4-BE49-F238E27FC236}">
                    <a16:creationId xmlns:a16="http://schemas.microsoft.com/office/drawing/2014/main" id="{B72DF99A-EB5A-4880-E0BB-FE05827311E6}"/>
                  </a:ext>
                </a:extLst>
              </p14:cNvPr>
              <p14:cNvContentPartPr/>
              <p14:nvPr/>
            </p14:nvContentPartPr>
            <p14:xfrm>
              <a:off x="6329571" y="646764"/>
              <a:ext cx="108360" cy="96480"/>
            </p14:xfrm>
          </p:contentPart>
        </mc:Choice>
        <mc:Fallback xmlns="">
          <p:pic>
            <p:nvPicPr>
              <p:cNvPr id="91" name="Entrada de lápiz 90">
                <a:extLst>
                  <a:ext uri="{FF2B5EF4-FFF2-40B4-BE49-F238E27FC236}">
                    <a16:creationId xmlns:a16="http://schemas.microsoft.com/office/drawing/2014/main" id="{B72DF99A-EB5A-4880-E0BB-FE05827311E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298971" y="616164"/>
                <a:ext cx="1695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B60CB354-197E-3BF6-6265-D6871F86A90D}"/>
                  </a:ext>
                </a:extLst>
              </p14:cNvPr>
              <p14:cNvContentPartPr/>
              <p14:nvPr/>
            </p14:nvContentPartPr>
            <p14:xfrm>
              <a:off x="7289691" y="801564"/>
              <a:ext cx="136440" cy="59760"/>
            </p14:xfrm>
          </p:contentPart>
        </mc:Choice>
        <mc:Fallback xmlns=""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B60CB354-197E-3BF6-6265-D6871F86A90D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259091" y="770964"/>
                <a:ext cx="198000" cy="121320"/>
              </a:xfrm>
              <a:prstGeom prst="rect">
                <a:avLst/>
              </a:prstGeom>
            </p:spPr>
          </p:pic>
        </mc:Fallback>
      </mc:AlternateContent>
      <p:pic>
        <p:nvPicPr>
          <p:cNvPr id="93" name="Gráfico 92" descr="Butterfly contorno">
            <a:extLst>
              <a:ext uri="{FF2B5EF4-FFF2-40B4-BE49-F238E27FC236}">
                <a16:creationId xmlns:a16="http://schemas.microsoft.com/office/drawing/2014/main" id="{6607566B-567F-550F-8844-ED6DBAC75AC7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rot="849060">
            <a:off x="10428351" y="141000"/>
            <a:ext cx="1761594" cy="1637206"/>
          </a:xfrm>
          <a:prstGeom prst="rect">
            <a:avLst/>
          </a:prstGeom>
        </p:spPr>
      </p:pic>
      <p:pic>
        <p:nvPicPr>
          <p:cNvPr id="97" name="Gráfico 96" descr="Butterfly contorno">
            <a:extLst>
              <a:ext uri="{FF2B5EF4-FFF2-40B4-BE49-F238E27FC236}">
                <a16:creationId xmlns:a16="http://schemas.microsoft.com/office/drawing/2014/main" id="{A11C338F-93E7-2F1B-A903-428290123CC6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rot="20724153">
            <a:off x="-52469" y="-138430"/>
            <a:ext cx="1761594" cy="1637206"/>
          </a:xfrm>
          <a:prstGeom prst="rect">
            <a:avLst/>
          </a:prstGeom>
        </p:spPr>
      </p:pic>
      <p:pic>
        <p:nvPicPr>
          <p:cNvPr id="99" name="Gráfico 98" descr="Butterfly contorno">
            <a:extLst>
              <a:ext uri="{FF2B5EF4-FFF2-40B4-BE49-F238E27FC236}">
                <a16:creationId xmlns:a16="http://schemas.microsoft.com/office/drawing/2014/main" id="{52C4B169-2E48-4114-A546-466D940B5F0A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flipH="1">
            <a:off x="73905" y="5259723"/>
            <a:ext cx="1491113" cy="1682821"/>
          </a:xfrm>
          <a:prstGeom prst="rect">
            <a:avLst/>
          </a:prstGeom>
        </p:spPr>
      </p:pic>
      <p:pic>
        <p:nvPicPr>
          <p:cNvPr id="101" name="Gráfico 100" descr="Butterfly contorno">
            <a:extLst>
              <a:ext uri="{FF2B5EF4-FFF2-40B4-BE49-F238E27FC236}">
                <a16:creationId xmlns:a16="http://schemas.microsoft.com/office/drawing/2014/main" id="{7BD394D3-D6CB-19C5-449C-E38CF95AE5DB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flipH="1">
            <a:off x="10096795" y="5452087"/>
            <a:ext cx="1491113" cy="16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23DD4B8-E2BE-1059-B2F3-094D2B838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2818" y="58382"/>
            <a:ext cx="5932930" cy="1846967"/>
          </a:xfrm>
        </p:spPr>
        <p:txBody>
          <a:bodyPr>
            <a:noAutofit/>
          </a:bodyPr>
          <a:lstStyle/>
          <a:p>
            <a:r>
              <a:rPr lang="es-MX" sz="1900" dirty="0">
                <a:solidFill>
                  <a:srgbClr val="C6DCF2"/>
                </a:solidFill>
                <a:latin typeface="Baguet Script" pitchFamily="2" charset="77"/>
              </a:rPr>
              <a:t>𝓟𝓪𝓻𝓪￼𝓡𝓮𝓰𝓲𝓷𝓪 𝔂￼𝓜𝓲𝓵𝓪: </a:t>
            </a:r>
          </a:p>
          <a:p>
            <a:r>
              <a:rPr lang="es-MX" sz="1900" dirty="0">
                <a:solidFill>
                  <a:srgbClr val="C6DCF2"/>
                </a:solidFill>
                <a:latin typeface="Baguet Script" pitchFamily="2" charset="77"/>
              </a:rPr>
              <a:t>𝓢𝓸𝓷 𝓶𝓲𝓼 𝓶𝓮𝓳𝓸𝓻𝓮𝓼 𝓪𝓶𝓲𝓰𝓪𝓼 𝓵𝓲𝓽𝓮𝓻𝓪𝓵𝓶𝓮𝓷𝓽𝓮 </a:t>
            </a:r>
          </a:p>
          <a:p>
            <a:r>
              <a:rPr lang="es-MX" sz="1900" dirty="0">
                <a:solidFill>
                  <a:srgbClr val="C6DCF2"/>
                </a:solidFill>
                <a:latin typeface="Baguet Script" pitchFamily="2" charset="77"/>
              </a:rPr>
              <a:t>𝓭𝓮𝓼𝓭𝓮 𝓱𝓪𝓬𝓮 𝓾𝓷𝓸𝓼 𝓹𝓸𝓬𝓸𝓼 𝓶𝓮𝓼𝓮𝓼</a:t>
            </a:r>
          </a:p>
          <a:p>
            <a:r>
              <a:rPr lang="es-MX" sz="1900" dirty="0">
                <a:solidFill>
                  <a:srgbClr val="C6DCF2"/>
                </a:solidFill>
                <a:latin typeface="Baguet Script" pitchFamily="2" charset="77"/>
              </a:rPr>
              <a:t>𝓨𝓪 𝓵𝓪𝓼 𝓬𝓸𝓷𝓸𝓬￼í𝓪 𝓹𝓮𝓻𝓸 𝓵𝓪𝓼 𝓺𝓾𝓲𝓮𝓻𝓸 𝓶𝓾𝓬𝓱𝓸 𝔂 𝓷𝓸 𝓼𝓪𝓫𝓮𝓷 𝓬𝓾𝓪𝓷𝓽𝓸𝓵𝓪𝓼 𝓪𝓹𝓻𝓮𝓬𝓲𝓸, 𝓼𝓸𝓷￼𝓶𝓲𝓼 𝓹𝓮𝓻𝓼𝓸𝓷𝓪𝓼 𝓶𝓪𝓼  𝓮𝓼𝓹𝓮𝓬𝓲𝓪𝓵𝓮𝓼 𝓮𝓷 𝓮𝓼￼𝓽𝓮 𝓶𝓾𝓷𝓭𝓸 ♡</a:t>
            </a:r>
          </a:p>
          <a:p>
            <a:r>
              <a:rPr lang="es-MX" sz="1900" dirty="0">
                <a:solidFill>
                  <a:srgbClr val="C6DCF2"/>
                </a:solidFill>
                <a:latin typeface="Baguet Script" pitchFamily="2" charset="77"/>
              </a:rPr>
              <a:t>𝓖𝓻𝓪𝔁𝓲𝓪𝓼 𝓹𝓸𝓻￼𝓪𝓹𝓸𝔂𝓪𝓻𝓶𝓮 𝔂 𝓪 𝓜𝓲𝓵𝓪 𝓹𝓸𝓻￼￼𝓼𝓮𝓬𝓾𝓮𝓼𝓽𝓻𝓪𝓻 𝓪𝓵 𝓺 𝓶𝓮 𝓰𝓾𝓼𝓽𝓪 𝔂 𝓬𝓸𝓻𝓽𝓪𝓻𝓵𝓮 𝓵𝓸𝓼 🥚</a:t>
            </a:r>
          </a:p>
          <a:p>
            <a:endParaRPr lang="es-MX" sz="1900" dirty="0">
              <a:solidFill>
                <a:srgbClr val="C6DCF2"/>
              </a:solidFill>
              <a:latin typeface="Baguet Script" pitchFamily="2" charset="77"/>
            </a:endParaRPr>
          </a:p>
          <a:p>
            <a:r>
              <a:rPr lang="es-MX" sz="1900" dirty="0">
                <a:solidFill>
                  <a:srgbClr val="C6DCF2"/>
                </a:solidFill>
                <a:latin typeface="Baguet Script" pitchFamily="2" charset="77"/>
              </a:rPr>
              <a:t>𝓟𝓪𝓻𝓪 𝓶𝓲𝓼 𝓫𝓮𝓼𝓽𝓲𝓮𝓼 𝓭𝓮 𝓼𝓾 𝓫𝓮𝓼𝓽𝓲𝓮 𝓐𝓷𝓪 𝓟 ✧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DB3355EC-1DAB-94CA-38E2-31F4584BCAE2}"/>
                  </a:ext>
                </a:extLst>
              </p14:cNvPr>
              <p14:cNvContentPartPr/>
              <p14:nvPr/>
            </p14:nvContentPartPr>
            <p14:xfrm>
              <a:off x="-3169" y="18396"/>
              <a:ext cx="2493720" cy="2529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DB3355EC-1DAB-94CA-38E2-31F4584BC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1169" y="-89244"/>
                <a:ext cx="2709360" cy="27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07FDEF0E-505B-3E0D-275B-DDFE3548B73E}"/>
                  </a:ext>
                </a:extLst>
              </p14:cNvPr>
              <p14:cNvContentPartPr/>
              <p14:nvPr/>
            </p14:nvContentPartPr>
            <p14:xfrm>
              <a:off x="-94969" y="-592164"/>
              <a:ext cx="2464560" cy="28213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07FDEF0E-505B-3E0D-275B-DDFE3548B7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02953" y="-700178"/>
                <a:ext cx="2680169" cy="3036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682F7D51-9604-D8EA-BB72-59FA0470E136}"/>
                  </a:ext>
                </a:extLst>
              </p14:cNvPr>
              <p14:cNvContentPartPr/>
              <p14:nvPr/>
            </p14:nvContentPartPr>
            <p14:xfrm>
              <a:off x="728351" y="1744956"/>
              <a:ext cx="57960" cy="288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682F7D51-9604-D8EA-BB72-59FA0470E1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0351" y="1636956"/>
                <a:ext cx="2736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C225DD21-F14B-F396-62D7-EBAF7D507657}"/>
                  </a:ext>
                </a:extLst>
              </p14:cNvPr>
              <p14:cNvContentPartPr/>
              <p14:nvPr/>
            </p14:nvContentPartPr>
            <p14:xfrm>
              <a:off x="9493583" y="5018875"/>
              <a:ext cx="2853720" cy="22683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C225DD21-F14B-F396-62D7-EBAF7D5076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85943" y="4910875"/>
                <a:ext cx="3069360" cy="24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69C3EB3E-D066-CCEF-EDFA-74888272A3A8}"/>
                  </a:ext>
                </a:extLst>
              </p14:cNvPr>
              <p14:cNvContentPartPr/>
              <p14:nvPr/>
            </p14:nvContentPartPr>
            <p14:xfrm>
              <a:off x="9812903" y="5305795"/>
              <a:ext cx="2906280" cy="220464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69C3EB3E-D066-CCEF-EDFA-74888272A3A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05263" y="5198155"/>
                <a:ext cx="3121920" cy="24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F6134363-17BC-43B9-F048-278D5E20E986}"/>
                  </a:ext>
                </a:extLst>
              </p14:cNvPr>
              <p14:cNvContentPartPr/>
              <p14:nvPr/>
            </p14:nvContentPartPr>
            <p14:xfrm>
              <a:off x="9741037" y="-226331"/>
              <a:ext cx="323640" cy="111168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F6134363-17BC-43B9-F048-278D5E20E9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33037" y="-334366"/>
                <a:ext cx="539280" cy="1327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B7780E56-2B69-A666-ACC8-FF980B09044F}"/>
                  </a:ext>
                </a:extLst>
              </p14:cNvPr>
              <p14:cNvContentPartPr/>
              <p14:nvPr/>
            </p14:nvContentPartPr>
            <p14:xfrm>
              <a:off x="151548" y="-398247"/>
              <a:ext cx="2622600" cy="262512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B7780E56-2B69-A666-ACC8-FF980B0904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548" y="-505887"/>
                <a:ext cx="2838240" cy="28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5D31EC3B-D3C6-9533-0A11-44030C259543}"/>
                  </a:ext>
                </a:extLst>
              </p14:cNvPr>
              <p14:cNvContentPartPr/>
              <p14:nvPr/>
            </p14:nvContentPartPr>
            <p14:xfrm>
              <a:off x="9453189" y="-429251"/>
              <a:ext cx="3055680" cy="233460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5D31EC3B-D3C6-9533-0A11-44030C25954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45549" y="-537251"/>
                <a:ext cx="3271320" cy="255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EA16BF3B-B15A-4915-7963-B1CDD6B24EE5}"/>
                  </a:ext>
                </a:extLst>
              </p14:cNvPr>
              <p14:cNvContentPartPr/>
              <p14:nvPr/>
            </p14:nvContentPartPr>
            <p14:xfrm>
              <a:off x="-133203" y="4965528"/>
              <a:ext cx="2102400" cy="1931040"/>
            </p14:xfrm>
          </p:contentPart>
        </mc:Choice>
        <mc:Fallback xmlns=""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EA16BF3B-B15A-4915-7963-B1CDD6B24EE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240843" y="4857528"/>
                <a:ext cx="2318040" cy="21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0" name="Entrada de lápiz 69">
                <a:extLst>
                  <a:ext uri="{FF2B5EF4-FFF2-40B4-BE49-F238E27FC236}">
                    <a16:creationId xmlns:a16="http://schemas.microsoft.com/office/drawing/2014/main" id="{CEAE1276-1851-8867-26DF-035806B3F6BA}"/>
                  </a:ext>
                </a:extLst>
              </p14:cNvPr>
              <p14:cNvContentPartPr/>
              <p14:nvPr/>
            </p14:nvContentPartPr>
            <p14:xfrm>
              <a:off x="-207363" y="5294208"/>
              <a:ext cx="1905840" cy="1768680"/>
            </p14:xfrm>
          </p:contentPart>
        </mc:Choice>
        <mc:Fallback xmlns="">
          <p:pic>
            <p:nvPicPr>
              <p:cNvPr id="70" name="Entrada de lápiz 69">
                <a:extLst>
                  <a:ext uri="{FF2B5EF4-FFF2-40B4-BE49-F238E27FC236}">
                    <a16:creationId xmlns:a16="http://schemas.microsoft.com/office/drawing/2014/main" id="{CEAE1276-1851-8867-26DF-035806B3F6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315003" y="5186208"/>
                <a:ext cx="2121480" cy="19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4" name="Entrada de lápiz 73">
                <a:extLst>
                  <a:ext uri="{FF2B5EF4-FFF2-40B4-BE49-F238E27FC236}">
                    <a16:creationId xmlns:a16="http://schemas.microsoft.com/office/drawing/2014/main" id="{664446C2-284A-2F7A-45F4-5E457C62715B}"/>
                  </a:ext>
                </a:extLst>
              </p14:cNvPr>
              <p14:cNvContentPartPr/>
              <p14:nvPr/>
            </p14:nvContentPartPr>
            <p14:xfrm>
              <a:off x="-58219" y="-149679"/>
              <a:ext cx="2944910" cy="2844104"/>
            </p14:xfrm>
          </p:contentPart>
        </mc:Choice>
        <mc:Fallback xmlns="">
          <p:pic>
            <p:nvPicPr>
              <p:cNvPr id="74" name="Entrada de lápiz 73">
                <a:extLst>
                  <a:ext uri="{FF2B5EF4-FFF2-40B4-BE49-F238E27FC236}">
                    <a16:creationId xmlns:a16="http://schemas.microsoft.com/office/drawing/2014/main" id="{664446C2-284A-2F7A-45F4-5E457C62715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66223" y="-257683"/>
                <a:ext cx="3160558" cy="3059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7FBC6D78-081B-6C4A-3C79-05C4F783CB9E}"/>
                  </a:ext>
                </a:extLst>
              </p14:cNvPr>
              <p14:cNvContentPartPr/>
              <p14:nvPr/>
            </p14:nvContentPartPr>
            <p14:xfrm>
              <a:off x="9301440" y="-90248"/>
              <a:ext cx="3111120" cy="2112840"/>
            </p14:xfrm>
          </p:contentPart>
        </mc:Choice>
        <mc:Fallback xmlns=""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7FBC6D78-081B-6C4A-3C79-05C4F783CB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93440" y="-197888"/>
                <a:ext cx="3326760" cy="23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2429E97F-48D6-7E54-4F32-CFB217D9EB7A}"/>
                  </a:ext>
                </a:extLst>
              </p14:cNvPr>
              <p14:cNvContentPartPr/>
              <p14:nvPr/>
            </p14:nvContentPartPr>
            <p14:xfrm>
              <a:off x="-56760" y="4975956"/>
              <a:ext cx="2148840" cy="2002320"/>
            </p14:xfrm>
          </p:contentPart>
        </mc:Choice>
        <mc:Fallback xmlns=""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2429E97F-48D6-7E54-4F32-CFB217D9EB7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-164400" y="4867956"/>
                <a:ext cx="2364480" cy="22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C14977DF-9B74-5968-6053-8AF3A0CC0324}"/>
                  </a:ext>
                </a:extLst>
              </p14:cNvPr>
              <p14:cNvContentPartPr/>
              <p14:nvPr/>
            </p14:nvContentPartPr>
            <p14:xfrm>
              <a:off x="9533150" y="4905690"/>
              <a:ext cx="2697480" cy="231876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C14977DF-9B74-5968-6053-8AF3A0CC032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25150" y="4797690"/>
                <a:ext cx="2913120" cy="2534400"/>
              </a:xfrm>
              <a:prstGeom prst="rect">
                <a:avLst/>
              </a:prstGeom>
            </p:spPr>
          </p:pic>
        </mc:Fallback>
      </mc:AlternateContent>
      <p:pic>
        <p:nvPicPr>
          <p:cNvPr id="80" name="Imagen 79">
            <a:extLst>
              <a:ext uri="{FF2B5EF4-FFF2-40B4-BE49-F238E27FC236}">
                <a16:creationId xmlns:a16="http://schemas.microsoft.com/office/drawing/2014/main" id="{6216A3D4-C76F-A689-5DE8-033CE23B82A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06" y="4842905"/>
            <a:ext cx="4063854" cy="2027346"/>
          </a:xfrm>
          <a:prstGeom prst="rect">
            <a:avLst/>
          </a:prstGeom>
        </p:spPr>
      </p:pic>
      <p:pic>
        <p:nvPicPr>
          <p:cNvPr id="2" name="trim.8A5EF5FB-1D20-46C2-AF96-E257FC837E4D.MOV">
            <a:hlinkClick r:id="" action="ppaction://media"/>
            <a:extLst>
              <a:ext uri="{FF2B5EF4-FFF2-40B4-BE49-F238E27FC236}">
                <a16:creationId xmlns:a16="http://schemas.microsoft.com/office/drawing/2014/main" id="{CBE4B7ED-BE15-BAEE-A34D-0A5CE797E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718411" y="3660588"/>
            <a:ext cx="2148840" cy="29259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5DC17C-6294-86EC-2FC3-7CF0097607FA}"/>
              </a:ext>
            </a:extLst>
          </p:cNvPr>
          <p:cNvSpPr txBox="1"/>
          <p:nvPr/>
        </p:nvSpPr>
        <p:spPr>
          <a:xfrm>
            <a:off x="4841294" y="6586569"/>
            <a:ext cx="1958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000" dirty="0">
                <a:solidFill>
                  <a:srgbClr val="C6DCF2"/>
                </a:solidFill>
              </a:rPr>
              <a:t>𝓔𝓵 𝓿𝓲𝓭𝓮𝓸 𝓵𝓸 𝓱𝓲𝔃𝓸 𝓡𝓮𝓰𝓲𝓷𝓪</a:t>
            </a:r>
          </a:p>
        </p:txBody>
      </p:sp>
    </p:spTree>
    <p:extLst>
      <p:ext uri="{BB962C8B-B14F-4D97-AF65-F5344CB8AC3E}">
        <p14:creationId xmlns:p14="http://schemas.microsoft.com/office/powerpoint/2010/main" val="2823644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329155DF-010A-9DFD-3845-87DDAC8404C8}"/>
                  </a:ext>
                </a:extLst>
              </p14:cNvPr>
              <p14:cNvContentPartPr/>
              <p14:nvPr/>
            </p14:nvContentPartPr>
            <p14:xfrm>
              <a:off x="1370560" y="-530102"/>
              <a:ext cx="482400" cy="773424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29155DF-010A-9DFD-3845-87DDAC8404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2560" y="-637742"/>
                <a:ext cx="698040" cy="79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CF7D5CB3-9B26-0CF1-F173-4A97B40AD7BD}"/>
                  </a:ext>
                </a:extLst>
              </p14:cNvPr>
              <p14:cNvContentPartPr/>
              <p14:nvPr/>
            </p14:nvContentPartPr>
            <p14:xfrm>
              <a:off x="-167000" y="-672662"/>
              <a:ext cx="1811160" cy="82458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CF7D5CB3-9B26-0CF1-F173-4A97B40AD7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4640" y="-780662"/>
                <a:ext cx="2026800" cy="84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C9A54E28-E9C3-5C43-7168-20ADE26F19FD}"/>
                  </a:ext>
                </a:extLst>
              </p14:cNvPr>
              <p14:cNvContentPartPr/>
              <p14:nvPr/>
            </p14:nvContentPartPr>
            <p14:xfrm>
              <a:off x="-177080" y="1800898"/>
              <a:ext cx="1751400" cy="43725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C9A54E28-E9C3-5C43-7168-20ADE26F19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84720" y="1693258"/>
                <a:ext cx="1967040" cy="45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9B7830E6-1ABD-C459-9E3A-17C00ACE654F}"/>
                  </a:ext>
                </a:extLst>
              </p14:cNvPr>
              <p14:cNvContentPartPr/>
              <p14:nvPr/>
            </p14:nvContentPartPr>
            <p14:xfrm>
              <a:off x="9447260" y="-449482"/>
              <a:ext cx="859680" cy="717228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9B7830E6-1ABD-C459-9E3A-17C00ACE65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39260" y="-557122"/>
                <a:ext cx="1075320" cy="73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E74B68BE-097B-4640-E3B9-E53AF52A52A5}"/>
                  </a:ext>
                </a:extLst>
              </p14:cNvPr>
              <p14:cNvContentPartPr/>
              <p14:nvPr/>
            </p14:nvContentPartPr>
            <p14:xfrm>
              <a:off x="9559220" y="-995962"/>
              <a:ext cx="2807640" cy="844092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E74B68BE-097B-4640-E3B9-E53AF52A52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51220" y="-1103967"/>
                <a:ext cx="3023280" cy="8656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3D0C5C09-83A5-5C6C-1699-D057882FE8DC}"/>
                  </a:ext>
                </a:extLst>
              </p14:cNvPr>
              <p14:cNvContentPartPr/>
              <p14:nvPr/>
            </p14:nvContentPartPr>
            <p14:xfrm>
              <a:off x="10325842" y="83103"/>
              <a:ext cx="8254440" cy="378360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3D0C5C09-83A5-5C6C-1699-D057882FE8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17847" y="-24897"/>
                <a:ext cx="8470071" cy="39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DF0F7822-2A53-524E-E50D-8D99DE35859B}"/>
                  </a:ext>
                </a:extLst>
              </p14:cNvPr>
              <p14:cNvContentPartPr/>
              <p14:nvPr/>
            </p14:nvContentPartPr>
            <p14:xfrm>
              <a:off x="9612322" y="-328017"/>
              <a:ext cx="1387080" cy="4437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DF0F7822-2A53-524E-E50D-8D99DE3585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04322" y="-435657"/>
                <a:ext cx="1602720" cy="46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063A88F0-18E0-F619-E526-B442782C776C}"/>
                  </a:ext>
                </a:extLst>
              </p14:cNvPr>
              <p14:cNvContentPartPr/>
              <p14:nvPr/>
            </p14:nvContentPartPr>
            <p14:xfrm>
              <a:off x="9891322" y="-536097"/>
              <a:ext cx="2572741" cy="7815862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063A88F0-18E0-F619-E526-B442782C776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83689" y="-643736"/>
                <a:ext cx="2788366" cy="8031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231AE71E-D6EC-30F4-F762-DCA1BB9B4A5C}"/>
                  </a:ext>
                </a:extLst>
              </p14:cNvPr>
              <p14:cNvContentPartPr/>
              <p14:nvPr/>
            </p14:nvContentPartPr>
            <p14:xfrm>
              <a:off x="388583" y="-873875"/>
              <a:ext cx="731160" cy="128700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231AE71E-D6EC-30F4-F762-DCA1BB9B4A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943" y="-981515"/>
                <a:ext cx="946800" cy="15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5A209C3E-5BEE-1994-05C7-CBDCCD37EC71}"/>
                  </a:ext>
                </a:extLst>
              </p14:cNvPr>
              <p14:cNvContentPartPr/>
              <p14:nvPr/>
            </p14:nvContentPartPr>
            <p14:xfrm>
              <a:off x="1231343" y="-488315"/>
              <a:ext cx="946800" cy="810432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5A209C3E-5BEE-1994-05C7-CBDCCD37EC7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3703" y="-596315"/>
                <a:ext cx="1162440" cy="83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93DF40A4-F5FC-FC62-7558-603C6EC96A6A}"/>
                  </a:ext>
                </a:extLst>
              </p14:cNvPr>
              <p14:cNvContentPartPr/>
              <p14:nvPr/>
            </p14:nvContentPartPr>
            <p14:xfrm>
              <a:off x="746063" y="6344125"/>
              <a:ext cx="453960" cy="90828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93DF40A4-F5FC-FC62-7558-603C6EC96A6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8063" y="6236485"/>
                <a:ext cx="669600" cy="11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EEC224F1-F33D-7C3A-57EB-0F8686D4E5AF}"/>
                  </a:ext>
                </a:extLst>
              </p14:cNvPr>
              <p14:cNvContentPartPr/>
              <p14:nvPr/>
            </p14:nvContentPartPr>
            <p14:xfrm>
              <a:off x="1873664" y="-280189"/>
              <a:ext cx="486000" cy="749304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EEC224F1-F33D-7C3A-57EB-0F8686D4E5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66024" y="-388189"/>
                <a:ext cx="701640" cy="77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7961056A-E92A-E608-8D4B-869834830E29}"/>
                  </a:ext>
                </a:extLst>
              </p14:cNvPr>
              <p14:cNvContentPartPr/>
              <p14:nvPr/>
            </p14:nvContentPartPr>
            <p14:xfrm>
              <a:off x="9369247" y="-283288"/>
              <a:ext cx="784440" cy="780264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7961056A-E92A-E608-8D4B-869834830E2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261247" y="-391288"/>
                <a:ext cx="1000080" cy="801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5140998F-82CD-E9DB-73D7-B6693EECFE57}"/>
                  </a:ext>
                </a:extLst>
              </p14:cNvPr>
              <p14:cNvContentPartPr/>
              <p14:nvPr/>
            </p14:nvContentPartPr>
            <p14:xfrm>
              <a:off x="2910662" y="203996"/>
              <a:ext cx="5198760" cy="364212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5140998F-82CD-E9DB-73D7-B6693EECFE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80062" y="173396"/>
                <a:ext cx="5260320" cy="37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62AFF4FA-21ED-433C-D682-730567C95ECB}"/>
                  </a:ext>
                </a:extLst>
              </p14:cNvPr>
              <p14:cNvContentPartPr/>
              <p14:nvPr/>
            </p14:nvContentPartPr>
            <p14:xfrm>
              <a:off x="8082048" y="494971"/>
              <a:ext cx="715320" cy="248868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62AFF4FA-21ED-433C-D682-730567C95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51448" y="464371"/>
                <a:ext cx="776520" cy="25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33FC99F5-0DB9-0FDA-04CA-17F6A4A90022}"/>
                  </a:ext>
                </a:extLst>
              </p14:cNvPr>
              <p14:cNvContentPartPr/>
              <p14:nvPr/>
            </p14:nvContentPartPr>
            <p14:xfrm>
              <a:off x="4376166" y="60820"/>
              <a:ext cx="4278240" cy="54072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33FC99F5-0DB9-0FDA-04CA-17F6A4A9002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45206" y="29860"/>
                <a:ext cx="433944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A2506224-F267-EBB7-F787-C3FE8E13E483}"/>
                  </a:ext>
                </a:extLst>
              </p14:cNvPr>
              <p14:cNvContentPartPr/>
              <p14:nvPr/>
            </p14:nvContentPartPr>
            <p14:xfrm>
              <a:off x="3478985" y="124110"/>
              <a:ext cx="939600" cy="18324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A2506224-F267-EBB7-F787-C3FE8E13E4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448025" y="93510"/>
                <a:ext cx="1000800" cy="244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584DE37B-A6F8-2660-4677-24B42160F6C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38" y="3718924"/>
            <a:ext cx="3003874" cy="3003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41FB34-083B-3E23-A840-E0B80EE6B227}"/>
              </a:ext>
            </a:extLst>
          </p:cNvPr>
          <p:cNvSpPr txBox="1"/>
          <p:nvPr/>
        </p:nvSpPr>
        <p:spPr>
          <a:xfrm>
            <a:off x="2989573" y="3356422"/>
            <a:ext cx="4690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100" dirty="0" err="1">
                <a:solidFill>
                  <a:srgbClr val="C6DCF2"/>
                </a:solidFill>
              </a:rPr>
              <a:t>Trikitrakatelas</a:t>
            </a:r>
            <a:r>
              <a:rPr lang="es-MX" sz="1100" dirty="0">
                <a:solidFill>
                  <a:srgbClr val="C6DCF2"/>
                </a:solidFill>
              </a:rPr>
              <a:t> JAJAJA</a:t>
            </a:r>
          </a:p>
        </p:txBody>
      </p:sp>
    </p:spTree>
    <p:extLst>
      <p:ext uri="{BB962C8B-B14F-4D97-AF65-F5344CB8AC3E}">
        <p14:creationId xmlns:p14="http://schemas.microsoft.com/office/powerpoint/2010/main" val="336927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48CCE9-4903-F4FD-BE6A-084B7278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481" y="1143934"/>
            <a:ext cx="6595762" cy="831441"/>
          </a:xfrm>
        </p:spPr>
        <p:txBody>
          <a:bodyPr>
            <a:noAutofit/>
          </a:bodyPr>
          <a:lstStyle/>
          <a:p>
            <a:r>
              <a:rPr lang="es-MX" sz="3000" dirty="0">
                <a:solidFill>
                  <a:srgbClr val="C6DCF2"/>
                </a:solidFill>
              </a:rPr>
              <a:t>𝓐 𝓚𝓪𝓽𝓮 𝓹𝓸𝓻𝓺𝓾𝓮 𝓼𝓲𝓮𝓶𝓹𝓻𝓮 𝓷𝓸𝓼 𝓻𝓮𝓲𝓶𝓸𝓼 𝓬𝓸𝓷 𝓮𝓼𝓺𝓾𝓲𝔃𝓸𝓯𝓻𝓮𝓷𝓲𝓪 𝓹𝓮𝓻𝓸 𝓼𝓲￼𝓮𝓶𝓹𝓻𝓮 𝓶𝓮 𝓭𝓪 𝓶𝓲𝓼 𝓽𝓮𝓻𝓪𝓹𝓲𝓪𝓼 𝓮𝓶𝓸𝓬𝓲𝓸𝓷𝓪𝓵𝓮𝓼 𝓹𝓸𝓻𝓺𝓾𝓮￼𝓼𝓲𝓮𝓶𝓹𝓻𝓮 𝓼𝓮 𝓹𝓻𝓮𝓸𝓬𝓾𝓹𝓪￼𝓹𝓸𝓻𝓶𝓲 𝔂 𝓺𝓾𝓲𝓮𝓻𝓸 𝓶𝓾𝓬𝓱𝓸 𝓪 𝓶𝓲￼𝓪𝓰𝓾𝓪𝓴𝓮𝓲𝓽 ♡🥑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14DBCF36-44C9-1CDC-A830-EE43306F860C}"/>
                  </a:ext>
                </a:extLst>
              </p14:cNvPr>
              <p14:cNvContentPartPr/>
              <p14:nvPr/>
            </p14:nvContentPartPr>
            <p14:xfrm>
              <a:off x="-297620" y="-275186"/>
              <a:ext cx="3262680" cy="34182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14DBCF36-44C9-1CDC-A830-EE43306F86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05620" y="-383186"/>
                <a:ext cx="3478320" cy="36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CE16212D-48D6-A78B-C1CE-C94114AEFE98}"/>
                  </a:ext>
                </a:extLst>
              </p14:cNvPr>
              <p14:cNvContentPartPr/>
              <p14:nvPr/>
            </p14:nvContentPartPr>
            <p14:xfrm>
              <a:off x="-268820" y="-715106"/>
              <a:ext cx="3182400" cy="371808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CE16212D-48D6-A78B-C1CE-C94114AEFE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91940" y="-838586"/>
                <a:ext cx="3429000" cy="39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F6ADAA5F-0AB2-91C0-9D41-95E9101B66C9}"/>
                  </a:ext>
                </a:extLst>
              </p14:cNvPr>
              <p14:cNvContentPartPr/>
              <p14:nvPr/>
            </p14:nvContentPartPr>
            <p14:xfrm>
              <a:off x="-290060" y="-560306"/>
              <a:ext cx="3253680" cy="383544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F6ADAA5F-0AB2-91C0-9D41-95E9101B66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97700" y="-668306"/>
                <a:ext cx="3469320" cy="40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EBD79178-A5B9-4802-2805-5B1B4E01C426}"/>
                  </a:ext>
                </a:extLst>
              </p14:cNvPr>
              <p14:cNvContentPartPr/>
              <p14:nvPr/>
            </p14:nvContentPartPr>
            <p14:xfrm>
              <a:off x="-533615" y="4709352"/>
              <a:ext cx="2643840" cy="2412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EBD79178-A5B9-4802-2805-5B1B4E01C4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641255" y="4601352"/>
                <a:ext cx="2859480" cy="26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E568577A-9D99-C477-EBAC-B63D97D037EB}"/>
                  </a:ext>
                </a:extLst>
              </p14:cNvPr>
              <p14:cNvContentPartPr/>
              <p14:nvPr/>
            </p14:nvContentPartPr>
            <p14:xfrm>
              <a:off x="-302495" y="4872432"/>
              <a:ext cx="2257920" cy="22921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E568577A-9D99-C477-EBAC-B63D97D037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10495" y="4764432"/>
                <a:ext cx="2473560" cy="25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D9787BB-128A-7CCC-6760-B67DCA74710D}"/>
                  </a:ext>
                </a:extLst>
              </p14:cNvPr>
              <p14:cNvContentPartPr/>
              <p14:nvPr/>
            </p14:nvContentPartPr>
            <p14:xfrm>
              <a:off x="-474215" y="4623312"/>
              <a:ext cx="2721240" cy="25581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D9787BB-128A-7CCC-6760-B67DCA7471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582215" y="4515672"/>
                <a:ext cx="2936880" cy="27738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560FC4E4-F324-4242-7A5B-0F85EF4B15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4"/>
          <a:stretch/>
        </p:blipFill>
        <p:spPr>
          <a:xfrm>
            <a:off x="8159856" y="2809362"/>
            <a:ext cx="3416773" cy="395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6A1921F-8FE8-0EAD-56FB-7C258C42B9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13626"/>
          <a:stretch/>
        </p:blipFill>
        <p:spPr>
          <a:xfrm>
            <a:off x="2465258" y="3409371"/>
            <a:ext cx="5402998" cy="2926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442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1EAFA-FC80-724C-372B-5A64F620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55" y="779519"/>
            <a:ext cx="5561106" cy="701015"/>
          </a:xfrm>
        </p:spPr>
        <p:txBody>
          <a:bodyPr>
            <a:noAutofit/>
          </a:bodyPr>
          <a:lstStyle/>
          <a:p>
            <a:r>
              <a:rPr lang="es-MX" sz="3500" dirty="0">
                <a:solidFill>
                  <a:srgbClr val="C6DCF2"/>
                </a:solidFill>
              </a:rPr>
              <a:t>𝓐𝓵 𝓛𝓮𝓸𝓫𝓪𝓼￼𝓹𝓸𝓻𝓺𝓾𝓮 𝓶𝓮 𝓱𝓪𝓬𝓮𝓼 𝓻𝓮𝓲𝓻￼𝓶𝓾𝓬𝓱𝓸 𝔂 𝓶𝓮￼𝓬𝓪𝓮𝓼 𝓫𝓷 ^^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F877E624-3441-F863-2CA8-863C7725B2C9}"/>
                  </a:ext>
                </a:extLst>
              </p14:cNvPr>
              <p14:cNvContentPartPr/>
              <p14:nvPr/>
            </p14:nvContentPartPr>
            <p14:xfrm>
              <a:off x="113140" y="-381026"/>
              <a:ext cx="2633760" cy="372312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F877E624-3441-F863-2CA8-863C7725B2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0" y="-489026"/>
                <a:ext cx="2849400" cy="39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B2253596-CF78-2CD4-971F-FECA88E96347}"/>
                  </a:ext>
                </a:extLst>
              </p14:cNvPr>
              <p14:cNvContentPartPr/>
              <p14:nvPr/>
            </p14:nvContentPartPr>
            <p14:xfrm>
              <a:off x="-158660" y="-565346"/>
              <a:ext cx="2833200" cy="392328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B2253596-CF78-2CD4-971F-FECA88E963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6300" y="-673346"/>
                <a:ext cx="3048840" cy="41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229BEC75-5805-DAE9-DE9F-CE0799AC85AD}"/>
                  </a:ext>
                </a:extLst>
              </p14:cNvPr>
              <p14:cNvContentPartPr/>
              <p14:nvPr/>
            </p14:nvContentPartPr>
            <p14:xfrm>
              <a:off x="-184220" y="-227666"/>
              <a:ext cx="2892600" cy="37389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229BEC75-5805-DAE9-DE9F-CE0799AC85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91860" y="-335666"/>
                <a:ext cx="3108240" cy="39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C35E275C-933B-BFBE-C9D8-506ECEB12966}"/>
                  </a:ext>
                </a:extLst>
              </p14:cNvPr>
              <p14:cNvContentPartPr/>
              <p14:nvPr/>
            </p14:nvContentPartPr>
            <p14:xfrm>
              <a:off x="-209780" y="-888266"/>
              <a:ext cx="2535480" cy="34167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C35E275C-933B-BFBE-C9D8-506ECEB129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17420" y="-996266"/>
                <a:ext cx="2751120" cy="36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6A327333-2A8F-15DB-EBB1-9FAD476A3E36}"/>
                  </a:ext>
                </a:extLst>
              </p14:cNvPr>
              <p14:cNvContentPartPr/>
              <p14:nvPr/>
            </p14:nvContentPartPr>
            <p14:xfrm>
              <a:off x="-510095" y="-292702"/>
              <a:ext cx="3299040" cy="38415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6A327333-2A8F-15DB-EBB1-9FAD476A3E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617735" y="-400702"/>
                <a:ext cx="3514680" cy="40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083A719C-1C3D-A57D-42E1-90625BD5754B}"/>
                  </a:ext>
                </a:extLst>
              </p14:cNvPr>
              <p14:cNvContentPartPr/>
              <p14:nvPr/>
            </p14:nvContentPartPr>
            <p14:xfrm>
              <a:off x="10004931" y="-632014"/>
              <a:ext cx="2360520" cy="340668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083A719C-1C3D-A57D-42E1-90625BD575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97291" y="-739654"/>
                <a:ext cx="2576160" cy="36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BAB7E39B-56EB-3771-F648-DF5E14E51749}"/>
                  </a:ext>
                </a:extLst>
              </p14:cNvPr>
              <p14:cNvContentPartPr/>
              <p14:nvPr/>
            </p14:nvContentPartPr>
            <p14:xfrm>
              <a:off x="9997011" y="-968974"/>
              <a:ext cx="2347560" cy="378972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BAB7E39B-56EB-3771-F648-DF5E14E517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89371" y="-1076974"/>
                <a:ext cx="2563200" cy="40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3CD8E794-B579-0D74-C817-CAB7935B530B}"/>
                  </a:ext>
                </a:extLst>
              </p14:cNvPr>
              <p14:cNvContentPartPr/>
              <p14:nvPr/>
            </p14:nvContentPartPr>
            <p14:xfrm>
              <a:off x="9840771" y="-697894"/>
              <a:ext cx="2896560" cy="39168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3CD8E794-B579-0D74-C817-CAB7935B53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33131" y="-805894"/>
                <a:ext cx="3112200" cy="41324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CF118667-C780-8C90-412B-C2B326F486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6" r="34670"/>
          <a:stretch/>
        </p:blipFill>
        <p:spPr>
          <a:xfrm>
            <a:off x="3919950" y="2085309"/>
            <a:ext cx="4130078" cy="4518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55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7EDE9-C63D-15CF-B999-63CAF9F3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219" y="971948"/>
            <a:ext cx="6797419" cy="856861"/>
          </a:xfrm>
        </p:spPr>
        <p:txBody>
          <a:bodyPr>
            <a:noAutofit/>
          </a:bodyPr>
          <a:lstStyle/>
          <a:p>
            <a:r>
              <a:rPr lang="es-MX" sz="2500" dirty="0">
                <a:solidFill>
                  <a:srgbClr val="C6DCF2"/>
                </a:solidFill>
              </a:rPr>
              <a:t>Arturo por q me cae bn y </a:t>
            </a:r>
            <a:br>
              <a:rPr lang="es-MX" sz="2500" dirty="0">
                <a:solidFill>
                  <a:srgbClr val="C6DCF2"/>
                </a:solidFill>
              </a:rPr>
            </a:br>
            <a:r>
              <a:rPr lang="es-MX" sz="2500" dirty="0">
                <a:solidFill>
                  <a:srgbClr val="C6DCF2"/>
                </a:solidFill>
              </a:rPr>
              <a:t>es buena onda ✧ ^^</a:t>
            </a:r>
          </a:p>
        </p:txBody>
      </p:sp>
      <p:pic>
        <p:nvPicPr>
          <p:cNvPr id="32" name="Marcador de contenido 31">
            <a:extLst>
              <a:ext uri="{FF2B5EF4-FFF2-40B4-BE49-F238E27FC236}">
                <a16:creationId xmlns:a16="http://schemas.microsoft.com/office/drawing/2014/main" id="{F03EDFB2-4445-F269-E0FE-A74BABF60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04" y="1871142"/>
            <a:ext cx="2377294" cy="1782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AF8AB9D6-708A-004A-5148-0C67F44B1510}"/>
                  </a:ext>
                </a:extLst>
              </p14:cNvPr>
              <p14:cNvContentPartPr/>
              <p14:nvPr/>
            </p14:nvContentPartPr>
            <p14:xfrm>
              <a:off x="-286460" y="-486866"/>
              <a:ext cx="2615040" cy="28155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AF8AB9D6-708A-004A-5148-0C67F44B15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94460" y="-594866"/>
                <a:ext cx="2830680" cy="30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242510AB-31A7-92EA-7E43-871CE8486B30}"/>
                  </a:ext>
                </a:extLst>
              </p14:cNvPr>
              <p14:cNvContentPartPr/>
              <p14:nvPr/>
            </p14:nvContentPartPr>
            <p14:xfrm>
              <a:off x="225859" y="-513295"/>
              <a:ext cx="761400" cy="6228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242510AB-31A7-92EA-7E43-871CE8486B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219" y="-621295"/>
                <a:ext cx="977040" cy="83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229140B6-8AC7-D18E-5C4B-A084C66FCB54}"/>
                  </a:ext>
                </a:extLst>
              </p14:cNvPr>
              <p14:cNvContentPartPr/>
              <p14:nvPr/>
            </p14:nvContentPartPr>
            <p14:xfrm>
              <a:off x="-302981" y="4868705"/>
              <a:ext cx="1897200" cy="23529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229140B6-8AC7-D18E-5C4B-A084C66FCB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26461" y="4745585"/>
                <a:ext cx="2143440" cy="25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4D335EA-0ADA-1931-4454-FB6031F115AC}"/>
                  </a:ext>
                </a:extLst>
              </p14:cNvPr>
              <p14:cNvContentPartPr/>
              <p14:nvPr/>
            </p14:nvContentPartPr>
            <p14:xfrm>
              <a:off x="-285701" y="4996145"/>
              <a:ext cx="1733040" cy="215424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4D335EA-0ADA-1931-4454-FB6031F115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93701" y="4888145"/>
                <a:ext cx="1948680" cy="23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D4D60DD7-2AC0-9607-6F52-7DD2506B720C}"/>
                  </a:ext>
                </a:extLst>
              </p14:cNvPr>
              <p14:cNvContentPartPr/>
              <p14:nvPr/>
            </p14:nvContentPartPr>
            <p14:xfrm>
              <a:off x="10361532" y="-409311"/>
              <a:ext cx="1996920" cy="228204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D4D60DD7-2AC0-9607-6F52-7DD2506B72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53532" y="-516951"/>
                <a:ext cx="2212560" cy="24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5E2A678-C714-AB51-F2EF-7FEC04B44139}"/>
                  </a:ext>
                </a:extLst>
              </p14:cNvPr>
              <p14:cNvContentPartPr/>
              <p14:nvPr/>
            </p14:nvContentPartPr>
            <p14:xfrm>
              <a:off x="10163892" y="-431271"/>
              <a:ext cx="2194200" cy="226008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5E2A678-C714-AB51-F2EF-7FEC04B4413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56252" y="-538911"/>
                <a:ext cx="2409840" cy="24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EBFF7140-16C7-AF56-FE4B-92CDE25E7C64}"/>
                  </a:ext>
                </a:extLst>
              </p14:cNvPr>
              <p14:cNvContentPartPr/>
              <p14:nvPr/>
            </p14:nvContentPartPr>
            <p14:xfrm>
              <a:off x="10040412" y="-483111"/>
              <a:ext cx="2273400" cy="11394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EBFF7140-16C7-AF56-FE4B-92CDE25E7C6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32412" y="-591111"/>
                <a:ext cx="2489040" cy="13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C5461B13-D77F-3EAA-B60D-DCC6695B3242}"/>
                  </a:ext>
                </a:extLst>
              </p14:cNvPr>
              <p14:cNvContentPartPr/>
              <p14:nvPr/>
            </p14:nvContentPartPr>
            <p14:xfrm>
              <a:off x="9710652" y="5277969"/>
              <a:ext cx="2852280" cy="187992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C5461B13-D77F-3EAA-B60D-DCC6695B32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03012" y="5169969"/>
                <a:ext cx="3067920" cy="20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F4AFA0DF-B627-30E7-0FCC-5C6A30A878EE}"/>
                  </a:ext>
                </a:extLst>
              </p14:cNvPr>
              <p14:cNvContentPartPr/>
              <p14:nvPr/>
            </p14:nvContentPartPr>
            <p14:xfrm>
              <a:off x="9874092" y="5424129"/>
              <a:ext cx="2724840" cy="189864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F4AFA0DF-B627-30E7-0FCC-5C6A30A878E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50612" y="5300649"/>
                <a:ext cx="2971440" cy="21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5925DA46-F710-D857-FBE7-B8299CB7C3D5}"/>
                  </a:ext>
                </a:extLst>
              </p14:cNvPr>
              <p14:cNvContentPartPr/>
              <p14:nvPr/>
            </p14:nvContentPartPr>
            <p14:xfrm>
              <a:off x="-125268" y="-437751"/>
              <a:ext cx="2596320" cy="284184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5925DA46-F710-D857-FBE7-B8299CB7C3D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232908" y="-545391"/>
                <a:ext cx="2811960" cy="30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71060E4B-6C8A-6A2A-D6ED-F70E6763679C}"/>
                  </a:ext>
                </a:extLst>
              </p14:cNvPr>
              <p14:cNvContentPartPr/>
              <p14:nvPr/>
            </p14:nvContentPartPr>
            <p14:xfrm>
              <a:off x="-286188" y="4722129"/>
              <a:ext cx="1953000" cy="25743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71060E4B-6C8A-6A2A-D6ED-F70E6763679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393828" y="4614129"/>
                <a:ext cx="2168640" cy="27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7F2A2713-EBD8-13CF-9401-37557FD22C54}"/>
                  </a:ext>
                </a:extLst>
              </p14:cNvPr>
              <p14:cNvContentPartPr/>
              <p14:nvPr/>
            </p14:nvContentPartPr>
            <p14:xfrm>
              <a:off x="9615612" y="5036409"/>
              <a:ext cx="3042360" cy="192024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7F2A2713-EBD8-13CF-9401-37557FD22C5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507612" y="4928769"/>
                <a:ext cx="3258000" cy="21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3CA179AF-2448-1544-93EF-C227E028211A}"/>
                  </a:ext>
                </a:extLst>
              </p14:cNvPr>
              <p14:cNvContentPartPr/>
              <p14:nvPr/>
            </p14:nvContentPartPr>
            <p14:xfrm>
              <a:off x="9878772" y="-460431"/>
              <a:ext cx="2655000" cy="24282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3CA179AF-2448-1544-93EF-C227E028211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771132" y="-568431"/>
                <a:ext cx="2870640" cy="264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BB4AFF4D-E0CC-4F6E-0CE5-AA75557FA146}"/>
                  </a:ext>
                </a:extLst>
              </p14:cNvPr>
              <p14:cNvContentPartPr/>
              <p14:nvPr/>
            </p14:nvContentPartPr>
            <p14:xfrm>
              <a:off x="10532994" y="-399231"/>
              <a:ext cx="1758600" cy="75816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BB4AFF4D-E0CC-4F6E-0CE5-AA75557FA14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24994" y="-506871"/>
                <a:ext cx="1974240" cy="9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1F8793BF-4723-66D8-C1C9-F94297835562}"/>
                  </a:ext>
                </a:extLst>
              </p14:cNvPr>
              <p14:cNvContentPartPr/>
              <p14:nvPr/>
            </p14:nvContentPartPr>
            <p14:xfrm>
              <a:off x="10143114" y="5284089"/>
              <a:ext cx="2369160" cy="210636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1F8793BF-4723-66D8-C1C9-F9429783556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035114" y="5176449"/>
                <a:ext cx="2584800" cy="23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30BDB610-A69C-1CDA-2231-7A8A3AD2898E}"/>
                  </a:ext>
                </a:extLst>
              </p14:cNvPr>
              <p14:cNvContentPartPr/>
              <p14:nvPr/>
            </p14:nvContentPartPr>
            <p14:xfrm>
              <a:off x="415914" y="6710769"/>
              <a:ext cx="549000" cy="8859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30BDB610-A69C-1CDA-2231-7A8A3AD289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8274" y="6602769"/>
                <a:ext cx="764640" cy="11016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4C0E573F-69D2-0E56-307C-32166B630921}"/>
              </a:ext>
            </a:extLst>
          </p:cNvPr>
          <p:cNvSpPr txBox="1"/>
          <p:nvPr/>
        </p:nvSpPr>
        <p:spPr>
          <a:xfrm>
            <a:off x="5064766" y="971948"/>
            <a:ext cx="5799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600" dirty="0">
                <a:solidFill>
                  <a:srgbClr val="C6DCF2"/>
                </a:solidFill>
              </a:rPr>
              <a:t>A la Azul porq me cae bn, es bna onda y me meo de risa con sus notas de </a:t>
            </a:r>
            <a:r>
              <a:rPr lang="es-MX" sz="2600" dirty="0" err="1">
                <a:solidFill>
                  <a:srgbClr val="C6DCF2"/>
                </a:solidFill>
              </a:rPr>
              <a:t>ig</a:t>
            </a:r>
            <a:r>
              <a:rPr lang="es-MX" sz="2600" dirty="0">
                <a:solidFill>
                  <a:srgbClr val="C6DCF2"/>
                </a:solidFill>
              </a:rPr>
              <a:t> JAJA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67B3705-2CAC-D382-F87D-C34430784D38}"/>
              </a:ext>
            </a:extLst>
          </p:cNvPr>
          <p:cNvSpPr txBox="1"/>
          <p:nvPr/>
        </p:nvSpPr>
        <p:spPr>
          <a:xfrm>
            <a:off x="6767854" y="2679771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00" dirty="0"/>
              <a:t>No tengo fotos de ella 😭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439BA24-CF76-D4DB-E82B-6C2657484E10}"/>
              </a:ext>
            </a:extLst>
          </p:cNvPr>
          <p:cNvSpPr txBox="1"/>
          <p:nvPr/>
        </p:nvSpPr>
        <p:spPr>
          <a:xfrm>
            <a:off x="3500716" y="3877395"/>
            <a:ext cx="4772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200" dirty="0">
                <a:solidFill>
                  <a:srgbClr val="C6DCF2"/>
                </a:solidFill>
              </a:rPr>
              <a:t>A la Ximena ps porq no supero que </a:t>
            </a:r>
            <a:r>
              <a:rPr lang="es-MX" sz="2200" dirty="0" err="1">
                <a:solidFill>
                  <a:srgbClr val="C6DCF2"/>
                </a:solidFill>
              </a:rPr>
              <a:t>Toretto</a:t>
            </a:r>
            <a:r>
              <a:rPr lang="es-MX" sz="2200" dirty="0">
                <a:solidFill>
                  <a:srgbClr val="C6DCF2"/>
                </a:solidFill>
              </a:rPr>
              <a:t> es un tacaño </a:t>
            </a:r>
            <a:r>
              <a:rPr lang="es-MX" sz="2200" dirty="0" err="1">
                <a:solidFill>
                  <a:srgbClr val="C6DCF2"/>
                </a:solidFill>
              </a:rPr>
              <a:t>PUAJAJAJA</a:t>
            </a:r>
            <a:r>
              <a:rPr lang="es-MX" sz="2200" dirty="0">
                <a:solidFill>
                  <a:srgbClr val="C6DCF2"/>
                </a:solidFill>
              </a:rPr>
              <a:t> y por que se ve buena onda y quiero ser su </a:t>
            </a:r>
            <a:r>
              <a:rPr lang="es-MX" sz="2200" dirty="0" err="1">
                <a:solidFill>
                  <a:srgbClr val="C6DCF2"/>
                </a:solidFill>
              </a:rPr>
              <a:t>amix</a:t>
            </a:r>
            <a:r>
              <a:rPr lang="es-MX" sz="2200" dirty="0">
                <a:solidFill>
                  <a:srgbClr val="C6DCF2"/>
                </a:solidFill>
              </a:rPr>
              <a:t> ^^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D9A37C7-61CB-1A9C-A16D-42D445F8AEAE}"/>
              </a:ext>
            </a:extLst>
          </p:cNvPr>
          <p:cNvSpPr txBox="1"/>
          <p:nvPr/>
        </p:nvSpPr>
        <p:spPr>
          <a:xfrm>
            <a:off x="4822015" y="5548054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800" dirty="0"/>
              <a:t>No tengo fotos de ella 😭</a:t>
            </a:r>
          </a:p>
        </p:txBody>
      </p:sp>
    </p:spTree>
    <p:extLst>
      <p:ext uri="{BB962C8B-B14F-4D97-AF65-F5344CB8AC3E}">
        <p14:creationId xmlns:p14="http://schemas.microsoft.com/office/powerpoint/2010/main" val="392015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02C53-D1CD-FFEB-499A-CC734BA6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855" y="1211792"/>
            <a:ext cx="6022290" cy="132556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C6DCF2"/>
                </a:solidFill>
                <a:latin typeface="ADLaM Display" panose="020F0502020204030204" pitchFamily="34" charset="0"/>
              </a:rPr>
              <a:t>Y a la maestra porq me va a poner un 10 en tecnología :3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3FD336A4-FA16-750C-D2FA-7F6FAB7E3674}"/>
                  </a:ext>
                </a:extLst>
              </p14:cNvPr>
              <p14:cNvContentPartPr/>
              <p14:nvPr/>
            </p14:nvContentPartPr>
            <p14:xfrm>
              <a:off x="2279620" y="-125786"/>
              <a:ext cx="591840" cy="757692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3FD336A4-FA16-750C-D2FA-7F6FAB7E36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1620" y="-233786"/>
                <a:ext cx="807480" cy="77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F65347B1-9658-1468-9786-23B9885B8807}"/>
                  </a:ext>
                </a:extLst>
              </p14:cNvPr>
              <p14:cNvContentPartPr/>
              <p14:nvPr/>
            </p14:nvContentPartPr>
            <p14:xfrm>
              <a:off x="1738540" y="1201174"/>
              <a:ext cx="964080" cy="62618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65347B1-9658-1468-9786-23B9885B8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5420" y="1078054"/>
                <a:ext cx="1210320" cy="65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6B68727E-3945-BA75-51E3-56DA6890D679}"/>
                  </a:ext>
                </a:extLst>
              </p14:cNvPr>
              <p14:cNvContentPartPr/>
              <p14:nvPr/>
            </p14:nvContentPartPr>
            <p14:xfrm>
              <a:off x="1843660" y="-177986"/>
              <a:ext cx="710280" cy="30729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6B68727E-3945-BA75-51E3-56DA6890D6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5660" y="-285626"/>
                <a:ext cx="925920" cy="328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844FC3FE-C2B5-9A4D-3638-9509303047B8}"/>
                  </a:ext>
                </a:extLst>
              </p14:cNvPr>
              <p14:cNvContentPartPr/>
              <p14:nvPr/>
            </p14:nvContentPartPr>
            <p14:xfrm>
              <a:off x="1522900" y="2971294"/>
              <a:ext cx="519840" cy="401508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844FC3FE-C2B5-9A4D-3638-9509303047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15260" y="2863654"/>
                <a:ext cx="735480" cy="42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D1B55E9C-BF20-5C93-198C-6C64826ABE12}"/>
                  </a:ext>
                </a:extLst>
              </p14:cNvPr>
              <p14:cNvContentPartPr/>
              <p14:nvPr/>
            </p14:nvContentPartPr>
            <p14:xfrm>
              <a:off x="2397700" y="207934"/>
              <a:ext cx="298440" cy="7128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D1B55E9C-BF20-5C93-198C-6C64826ABE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0060" y="100294"/>
                <a:ext cx="514080" cy="9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DABF727F-45F9-08AC-4537-2166C66DAB02}"/>
                  </a:ext>
                </a:extLst>
              </p14:cNvPr>
              <p14:cNvContentPartPr/>
              <p14:nvPr/>
            </p14:nvContentPartPr>
            <p14:xfrm>
              <a:off x="-216260" y="2194054"/>
              <a:ext cx="2325600" cy="5220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DABF727F-45F9-08AC-4537-2166C66DAB0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39740" y="2070574"/>
                <a:ext cx="2571840" cy="54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21AE77AA-18A1-0FB0-ADF3-E5F095FCDAB7}"/>
                  </a:ext>
                </a:extLst>
              </p14:cNvPr>
              <p14:cNvContentPartPr/>
              <p14:nvPr/>
            </p14:nvContentPartPr>
            <p14:xfrm>
              <a:off x="-150380" y="-632306"/>
              <a:ext cx="2367360" cy="51732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21AE77AA-18A1-0FB0-ADF3-E5F095FCDA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273500" y="-755786"/>
                <a:ext cx="2613960" cy="54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B08471C8-D698-B25B-C19C-48635E65E66D}"/>
                  </a:ext>
                </a:extLst>
              </p14:cNvPr>
              <p14:cNvContentPartPr/>
              <p14:nvPr/>
            </p14:nvContentPartPr>
            <p14:xfrm>
              <a:off x="-55340" y="-486506"/>
              <a:ext cx="1098720" cy="17481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B08471C8-D698-B25B-C19C-48635E65E6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78820" y="-609626"/>
                <a:ext cx="1345320" cy="19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66EA0D47-52B8-1775-453D-46A55A8D5393}"/>
                  </a:ext>
                </a:extLst>
              </p14:cNvPr>
              <p14:cNvContentPartPr/>
              <p14:nvPr/>
            </p14:nvContentPartPr>
            <p14:xfrm>
              <a:off x="8680094" y="7258620"/>
              <a:ext cx="95400" cy="18684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66EA0D47-52B8-1775-453D-46A55A8D53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72454" y="7150980"/>
                <a:ext cx="31104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D53952F9-BB39-3126-4E33-44DC298A28A5}"/>
                  </a:ext>
                </a:extLst>
              </p14:cNvPr>
              <p14:cNvContentPartPr/>
              <p14:nvPr/>
            </p14:nvContentPartPr>
            <p14:xfrm>
              <a:off x="9051974" y="-400380"/>
              <a:ext cx="664920" cy="779364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D53952F9-BB39-3126-4E33-44DC298A28A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44334" y="-508020"/>
                <a:ext cx="880560" cy="80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7D8727D8-9CF3-5D67-EF23-1F01A3189510}"/>
                  </a:ext>
                </a:extLst>
              </p14:cNvPr>
              <p14:cNvContentPartPr/>
              <p14:nvPr/>
            </p14:nvContentPartPr>
            <p14:xfrm>
              <a:off x="9170414" y="-644820"/>
              <a:ext cx="1005480" cy="797544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7D8727D8-9CF3-5D67-EF23-1F01A318951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62774" y="-752460"/>
                <a:ext cx="1221120" cy="81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F721A05F-12A6-386D-3B4D-8CFCC706A94B}"/>
                  </a:ext>
                </a:extLst>
              </p14:cNvPr>
              <p14:cNvContentPartPr/>
              <p14:nvPr/>
            </p14:nvContentPartPr>
            <p14:xfrm>
              <a:off x="9505574" y="-1224780"/>
              <a:ext cx="3011400" cy="902700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F721A05F-12A6-386D-3B4D-8CFCC706A94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82454" y="-1348260"/>
                <a:ext cx="3258000" cy="9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96958924-1C24-872B-FC88-29D332732BF1}"/>
                  </a:ext>
                </a:extLst>
              </p14:cNvPr>
              <p14:cNvContentPartPr/>
              <p14:nvPr/>
            </p14:nvContentPartPr>
            <p14:xfrm>
              <a:off x="2297654" y="-382380"/>
              <a:ext cx="748440" cy="771444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96958924-1C24-872B-FC88-29D332732B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89654" y="-490380"/>
                <a:ext cx="964080" cy="793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E64F7EBB-8559-DCB4-EBDF-98E0C494F2B9}"/>
                  </a:ext>
                </a:extLst>
              </p14:cNvPr>
              <p14:cNvContentPartPr/>
              <p14:nvPr/>
            </p14:nvContentPartPr>
            <p14:xfrm>
              <a:off x="8924174" y="-548340"/>
              <a:ext cx="736200" cy="788868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E64F7EBB-8559-DCB4-EBDF-98E0C494F2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816121" y="-656340"/>
                <a:ext cx="951945" cy="81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195DFDB8-1B08-FBC0-AA74-C6F8A8416797}"/>
                  </a:ext>
                </a:extLst>
              </p14:cNvPr>
              <p14:cNvContentPartPr/>
              <p14:nvPr/>
            </p14:nvContentPartPr>
            <p14:xfrm>
              <a:off x="3551894" y="3201780"/>
              <a:ext cx="1274400" cy="65700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195DFDB8-1B08-FBC0-AA74-C6F8A84167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21285" y="3171180"/>
                <a:ext cx="1335977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321078D4-0EAD-8DF5-6A59-34E478409597}"/>
                  </a:ext>
                </a:extLst>
              </p14:cNvPr>
              <p14:cNvContentPartPr/>
              <p14:nvPr/>
            </p14:nvContentPartPr>
            <p14:xfrm>
              <a:off x="5007734" y="3352260"/>
              <a:ext cx="1266120" cy="57780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321078D4-0EAD-8DF5-6A59-34E47840959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77134" y="3321660"/>
                <a:ext cx="132768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D8382728-2915-C1DD-8F8C-5E3DE9D16706}"/>
                  </a:ext>
                </a:extLst>
              </p14:cNvPr>
              <p14:cNvContentPartPr/>
              <p14:nvPr/>
            </p14:nvContentPartPr>
            <p14:xfrm>
              <a:off x="6431894" y="3225540"/>
              <a:ext cx="222120" cy="823320"/>
            </p14:xfrm>
          </p:contentPart>
        </mc:Choice>
        <mc:Fallback xmlns=""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D8382728-2915-C1DD-8F8C-5E3DE9D1670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01244" y="3194940"/>
                <a:ext cx="28378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E2D5FB76-C775-7A81-94E3-5DAA9708E374}"/>
                  </a:ext>
                </a:extLst>
              </p14:cNvPr>
              <p14:cNvContentPartPr/>
              <p14:nvPr/>
            </p14:nvContentPartPr>
            <p14:xfrm>
              <a:off x="6226334" y="4570500"/>
              <a:ext cx="403920" cy="57024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E2D5FB76-C775-7A81-94E3-5DAA9708E37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95374" y="4539881"/>
                <a:ext cx="465120" cy="63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E37E7437-FF60-EA03-4C90-8A3324449A61}"/>
                  </a:ext>
                </a:extLst>
              </p14:cNvPr>
              <p14:cNvContentPartPr/>
              <p14:nvPr/>
            </p14:nvContentPartPr>
            <p14:xfrm>
              <a:off x="5422814" y="4546740"/>
              <a:ext cx="471600" cy="514800"/>
            </p14:xfrm>
          </p:contentPart>
        </mc:Choice>
        <mc:Fallback xmlns=""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E37E7437-FF60-EA03-4C90-8A3324449A6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92214" y="4516140"/>
                <a:ext cx="532800" cy="5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B4AEAB07-55D8-D5A3-8F95-94FA44EFA7EF}"/>
                  </a:ext>
                </a:extLst>
              </p14:cNvPr>
              <p14:cNvContentPartPr/>
              <p14:nvPr/>
            </p14:nvContentPartPr>
            <p14:xfrm>
              <a:off x="3306734" y="4475820"/>
              <a:ext cx="1725120" cy="66456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B4AEAB07-55D8-D5A3-8F95-94FA44EFA7E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76134" y="4444877"/>
                <a:ext cx="1786680" cy="7260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5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Carta de San Valentín ♡ </vt:lpstr>
      <vt:lpstr>Presentación de PowerPoint</vt:lpstr>
      <vt:lpstr>Presentación de PowerPoint</vt:lpstr>
      <vt:lpstr>𝓐 𝓚𝓪𝓽𝓮 𝓹𝓸𝓻𝓺𝓾𝓮 𝓼𝓲𝓮𝓶𝓹𝓻𝓮 𝓷𝓸𝓼 𝓻𝓮𝓲𝓶𝓸𝓼 𝓬𝓸𝓷 𝓮𝓼𝓺𝓾𝓲𝔃𝓸𝓯𝓻𝓮𝓷𝓲𝓪 𝓹𝓮𝓻𝓸 𝓼𝓲￼𝓮𝓶𝓹𝓻𝓮 𝓶𝓮 𝓭𝓪 𝓶𝓲𝓼 𝓽𝓮𝓻𝓪𝓹𝓲𝓪𝓼 𝓮𝓶𝓸𝓬𝓲𝓸𝓷𝓪𝓵𝓮𝓼 𝓹𝓸𝓻𝓺𝓾𝓮￼𝓼𝓲𝓮𝓶𝓹𝓻𝓮 𝓼𝓮 𝓹𝓻𝓮𝓸𝓬𝓾𝓹𝓪￼𝓹𝓸𝓻𝓶𝓲 𝔂 𝓺𝓾𝓲𝓮𝓻𝓸 𝓶𝓾𝓬𝓱𝓸 𝓪 𝓶𝓲￼𝓪𝓰𝓾𝓪𝓴𝓮𝓲𝓽 ♡🥑</vt:lpstr>
      <vt:lpstr>𝓐𝓵 𝓛𝓮𝓸𝓫𝓪𝓼￼𝓹𝓸𝓻𝓺𝓾𝓮 𝓶𝓮 𝓱𝓪𝓬𝓮𝓼 𝓻𝓮𝓲𝓻￼𝓶𝓾𝓬𝓱𝓸 𝔂 𝓶𝓮￼𝓬𝓪𝓮𝓼 𝓫𝓷 ^^</vt:lpstr>
      <vt:lpstr>Arturo por q me cae bn y  es buena onda ✧ ^^</vt:lpstr>
      <vt:lpstr>Y a la maestra porq me va a poner un 10 en tecnología :3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 de San Valentín ♡ </dc:title>
  <dc:creator>INEI Office</dc:creator>
  <cp:lastModifiedBy>INEI Office</cp:lastModifiedBy>
  <cp:revision>9</cp:revision>
  <dcterms:created xsi:type="dcterms:W3CDTF">2024-02-10T03:22:53Z</dcterms:created>
  <dcterms:modified xsi:type="dcterms:W3CDTF">2024-02-16T16:53:35Z</dcterms:modified>
</cp:coreProperties>
</file>