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2/13/24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9153ABA-52B0-8DCD-D85C-61E79C737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chemeClr val="bg1"/>
                </a:solidFill>
              </a:rPr>
              <a:t>Para Andrea </a:t>
            </a:r>
            <a:endParaRPr lang="es-US" dirty="0">
              <a:solidFill>
                <a:schemeClr val="bg1"/>
              </a:solidFill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1136889-B1F1-73B4-0181-D633E5D53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419" sz="4000" dirty="0">
                <a:solidFill>
                  <a:schemeClr val="accent1"/>
                </a:solidFill>
              </a:rPr>
              <a:t>Hola Andrea te mando esta carta para deciarte un feliz san Valentín y que dios nos permita mantener nuestra amistad adiós saludos feliz san Valentín.</a:t>
            </a:r>
            <a:endParaRPr lang="es-US" sz="4000" dirty="0">
              <a:solidFill>
                <a:schemeClr val="accent1"/>
              </a:solidFill>
            </a:endParaRPr>
          </a:p>
        </p:txBody>
      </p:sp>
      <p:sp>
        <p:nvSpPr>
          <p:cNvPr id="9" name="Corazón 8">
            <a:extLst>
              <a:ext uri="{FF2B5EF4-FFF2-40B4-BE49-F238E27FC236}">
                <a16:creationId xmlns:a16="http://schemas.microsoft.com/office/drawing/2014/main" id="{47BCE7C4-596A-75C5-F0C9-3229FA543E04}"/>
              </a:ext>
            </a:extLst>
          </p:cNvPr>
          <p:cNvSpPr/>
          <p:nvPr/>
        </p:nvSpPr>
        <p:spPr>
          <a:xfrm>
            <a:off x="1747049" y="2723910"/>
            <a:ext cx="3790623" cy="3790623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4000" dirty="0">
                <a:solidFill>
                  <a:schemeClr val="bg1"/>
                </a:solidFill>
              </a:rPr>
              <a:t>Feliz san Valentin </a:t>
            </a:r>
            <a:endParaRPr lang="es-US" sz="4000" dirty="0">
              <a:solidFill>
                <a:schemeClr val="bg1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A14AAB3-6979-4BC6-611A-459CBEC562E9}"/>
              </a:ext>
            </a:extLst>
          </p:cNvPr>
          <p:cNvSpPr txBox="1">
            <a:spLocks/>
          </p:cNvSpPr>
          <p:nvPr/>
        </p:nvSpPr>
        <p:spPr>
          <a:xfrm>
            <a:off x="991567" y="-612648"/>
            <a:ext cx="9966960" cy="30358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419" sz="4000" dirty="0">
                <a:solidFill>
                  <a:schemeClr val="accent1"/>
                </a:solidFill>
              </a:rPr>
              <a:t>Carta de san Valentín </a:t>
            </a:r>
            <a:br>
              <a:rPr lang="es-419" sz="4000" dirty="0">
                <a:solidFill>
                  <a:schemeClr val="accent1"/>
                </a:solidFill>
              </a:rPr>
            </a:br>
            <a:endParaRPr lang="es-US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64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  <p:bldP spid="9" grpId="0" animBg="1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Letras en madera</vt:lpstr>
      <vt:lpstr>Para Andrea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Carta de san Valentín  </dc:title>
  <dc:creator>Kid2 Inei</dc:creator>
  <cp:lastModifiedBy>Kid2 Inei</cp:lastModifiedBy>
  <cp:revision>3</cp:revision>
  <dcterms:created xsi:type="dcterms:W3CDTF">2024-02-09T17:35:52Z</dcterms:created>
  <dcterms:modified xsi:type="dcterms:W3CDTF">2024-02-13T23:41:49Z</dcterms:modified>
</cp:coreProperties>
</file>