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DB708-6B45-6C47-92BE-8F498F919170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758B-1BBF-2C4D-8EF6-4EF682A5E47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94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EAA67-E98A-A3CD-074A-25BB8D515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7505E9-C3FA-0356-EDCD-BCDF4E88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8C5A44-C6D2-7777-0A5F-65AB36E3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C92DC-B438-BB16-A8C1-D45F78D7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6AB91-FED9-EEFC-6B3F-FC3C50BF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39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3064-85A6-036C-87C0-2C4D7382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7A829F-DCCB-8073-BAB1-9BAC95AAA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58D1E7-B6D1-DC22-5539-196FD106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73BF7F-66E6-B06B-6275-A5AB0BD5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763F4E-7F4A-BA40-2285-8E81BCB9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0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8ABF21-122E-9F49-32F7-7A6BADC39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6DC9EB-488B-69E1-3C09-C49DE767E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53EDD5-021E-EABD-E89C-89BAF81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E9E3A7-404B-8D8E-7769-7A15BFBA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FA317-5E56-9DE0-98C6-28838F87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5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62775-A4A0-79E0-D5A8-B95A0F1E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15A18E-8787-1508-F4E4-792DAEAC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F48C83-6410-1221-0F5C-0A4ACBB1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853851-5DC2-9070-CA59-E4539AAA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825B1F-ADBB-0A8A-9836-07F945AC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345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1933C-412D-63D4-C8CF-26BCD9B9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4CF1F-4A7C-77DE-7653-CCB71A9A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8123A2-5915-F664-E46E-B438CCEB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C9774-D89D-D4F7-DC1C-46F81BC0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D3ED6B-3B60-B02F-334A-088D4967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30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A62CC-B7EC-76B7-27BC-900617DE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42087-BA9F-7075-B261-F88F9DC15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A95618-C633-674D-CDD7-EE1479ED2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16BA2-D375-0F60-C9EB-4EADD6F6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53EFED-FF6E-4447-1CAF-6F2DE0EB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ABB29A-CADE-6A0B-03D8-A52C6036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2949C4-7B44-6263-4F3C-3C0FC99E5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DB888A-5B77-6B9F-DE66-4D193956B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C5561C-423C-25DC-E319-7F6DB3A9D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9F82BD-D3E9-799C-4DB5-28E7F482E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D846CE-2C7C-7722-4E83-6A6B222F5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8A50F6-F5BF-31C0-BF90-AAB74A80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582C15-974B-E26A-3DFD-70B2E9E8E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180CD8-6398-A2C8-39C6-888D013D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37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A60DB-F118-3E3C-4B23-48BF4D3C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1DB081-3FF2-F6E6-90C0-BE228CBE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34DE39-847B-E357-3B97-0296E861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D1292D8-C9AE-6FF0-82B6-EA06E926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D77231-6DDB-0261-ABC3-E00196855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01ED4A-16C3-51D9-874E-A3024C00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B0B8FD-38E3-1660-F4D4-CBC767BA1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74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70AB9-516E-2992-334D-CF37B28F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90835-324C-9E97-404B-7D22C94D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126233-C455-F67B-E5FA-7BB23486D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98D77A-8239-9929-025E-E1F78987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07EAE-980C-683A-3035-8330F0F9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3CB7B-D265-3D11-A60E-C7B61980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56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F9332-A819-2BC5-43C6-F192F543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E3C4B7-A536-C378-F145-C47E5342D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CD1A39-E46A-FA76-C7D4-6E934202E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986B6-BDD9-3344-751E-5E312254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E291B8-1D78-24EF-6622-E5A7D2C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3041B0-05CE-B3CB-890D-E7237C7D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0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1EC2A-0E1F-CCD4-C857-699A6D36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B649E-6DA1-5D7A-EC84-B5ED88D4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0B397-4BE3-A789-20A5-F828AACE7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4D6B-23B0-414D-9AAC-2EA82D96DE2A}" type="datetimeFigureOut">
              <a:rPr lang="es-MX" smtClean="0"/>
              <a:t>14/02/24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2AA5AC-BC27-2625-8E14-F072426C5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E45B6-2B14-1E33-ECD0-E5EB4EF8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F59B-21CF-764A-8113-CA0D832751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026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C6B48-685B-F389-10D1-A032DA59C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444" y="-438415"/>
            <a:ext cx="9144000" cy="2814637"/>
          </a:xfrm>
        </p:spPr>
        <p:txBody>
          <a:bodyPr/>
          <a:lstStyle/>
          <a:p>
            <a:r>
              <a:rPr lang="es-MX" dirty="0"/>
              <a:t>Cartas del día del amor y de la amistad😍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B9F06F75-7C45-A947-EB1D-6A5EDB3C2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77" y="2517333"/>
            <a:ext cx="372251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2CB6A-387F-3B25-A0AA-DE21988F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44" y="-254088"/>
            <a:ext cx="10515600" cy="1325563"/>
          </a:xfrm>
        </p:spPr>
        <p:txBody>
          <a:bodyPr/>
          <a:lstStyle/>
          <a:p>
            <a:r>
              <a:rPr lang="es-MX" dirty="0"/>
              <a:t>Empezamos con mi amigo Anthony 😎🏀🏐💯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2D66637A-0A60-7562-1DBF-3647053E1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778"/>
            <a:ext cx="6886222" cy="612422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39A679-D260-1E23-8EA1-FCB64DFBC69E}"/>
              </a:ext>
            </a:extLst>
          </p:cNvPr>
          <p:cNvSpPr txBox="1"/>
          <p:nvPr/>
        </p:nvSpPr>
        <p:spPr>
          <a:xfrm>
            <a:off x="7089422" y="733778"/>
            <a:ext cx="49360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/>
              <a:t>Yo le quiero hacer carta a mi amigo porque desde el día del curso que lo conocí era bien Bueno en el </a:t>
            </a:r>
            <a:r>
              <a:rPr lang="es-MX" sz="3200" dirty="0" err="1"/>
              <a:t>fútbolito</a:t>
            </a:r>
            <a:r>
              <a:rPr lang="es-MX" sz="3200" dirty="0"/>
              <a:t>  pero de todas maneras nos sacaron por </a:t>
            </a:r>
            <a:r>
              <a:rPr lang="es-MX" sz="3200" dirty="0" err="1"/>
              <a:t>Pelon</a:t>
            </a:r>
            <a:r>
              <a:rPr lang="es-MX" sz="3200" dirty="0"/>
              <a:t> gracias amigo por hacerme  </a:t>
            </a:r>
            <a:r>
              <a:rPr lang="es-MX" sz="3200" dirty="0" err="1"/>
              <a:t>reir</a:t>
            </a:r>
            <a:r>
              <a:rPr lang="es-MX" sz="3200" dirty="0"/>
              <a:t> y decirme que la que me gusta no me conviene 😞 ,espero y sigamos más años juntos y reunidos amigo🤜🏻🤛🏻</a:t>
            </a:r>
          </a:p>
        </p:txBody>
      </p:sp>
    </p:spTree>
    <p:extLst>
      <p:ext uri="{BB962C8B-B14F-4D97-AF65-F5344CB8AC3E}">
        <p14:creationId xmlns:p14="http://schemas.microsoft.com/office/powerpoint/2010/main" val="1080254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A92BF-CDE1-E663-6548-E40F5762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645" y="1225903"/>
            <a:ext cx="10515600" cy="1325563"/>
          </a:xfrm>
        </p:spPr>
        <p:txBody>
          <a:bodyPr>
            <a:normAutofit/>
          </a:bodyPr>
          <a:lstStyle/>
          <a:p>
            <a:r>
              <a:rPr lang="es-MX" sz="6000" dirty="0"/>
              <a:t>Seguimos….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D92AEDD-30B2-DFAC-8EF4-EBF42FA5E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249135"/>
            <a:ext cx="61947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F32A9-47D2-2DC2-333D-EF2CBDCA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155222"/>
            <a:ext cx="9335912" cy="945086"/>
          </a:xfrm>
        </p:spPr>
        <p:txBody>
          <a:bodyPr>
            <a:normAutofit fontScale="90000"/>
          </a:bodyPr>
          <a:lstStyle/>
          <a:p>
            <a:r>
              <a:rPr lang="es-MX" dirty="0"/>
              <a:t>Empezamos con mi primo Leobardo🐏⚽️💯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A67A471-E332-AC15-DF82-E10010413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460500"/>
            <a:ext cx="7556832" cy="4790722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30BD9-980A-9185-5C25-EA4A994D4708}"/>
              </a:ext>
            </a:extLst>
          </p:cNvPr>
          <p:cNvSpPr txBox="1"/>
          <p:nvPr/>
        </p:nvSpPr>
        <p:spPr>
          <a:xfrm>
            <a:off x="7923646" y="926149"/>
            <a:ext cx="41413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3200" dirty="0"/>
              <a:t>Yo le quiero hacer esta carta a mi primo Leobardo para decirle que muchas gracias  por hacerme reír cuando ando de  mal humor y hacerme  ganar en el </a:t>
            </a:r>
            <a:r>
              <a:rPr lang="es-MX" sz="3200" dirty="0" err="1"/>
              <a:t>futbolito</a:t>
            </a:r>
            <a:r>
              <a:rPr lang="es-MX" sz="3200" dirty="0"/>
              <a:t> igual que al Anthony espero que sigamos más años reunidos 🤜🏻🤛🏻 </a:t>
            </a:r>
          </a:p>
        </p:txBody>
      </p:sp>
    </p:spTree>
    <p:extLst>
      <p:ext uri="{BB962C8B-B14F-4D97-AF65-F5344CB8AC3E}">
        <p14:creationId xmlns:p14="http://schemas.microsoft.com/office/powerpoint/2010/main" val="317778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2B846-3115-C337-AB06-34593EF4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otra carta es para todo mi grupo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C79F2-176A-1A0E-AEB4-8A401711A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Plebes muchas gracias por  hacerme </a:t>
            </a:r>
            <a:r>
              <a:rPr lang="es-MX" dirty="0" err="1"/>
              <a:t>reir</a:t>
            </a:r>
            <a:r>
              <a:rPr lang="es-MX" dirty="0"/>
              <a:t> y pasarme la tarea aunque me la pasen mal contestada ,  espero y sigamos teniendo una buena amistad.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D0DB2C7-15B5-A154-E8AB-033BD72C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0" y="3154363"/>
            <a:ext cx="4356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7E111-525C-1916-C2CA-B23C31883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089" y="407458"/>
            <a:ext cx="10515600" cy="1325563"/>
          </a:xfrm>
        </p:spPr>
        <p:txBody>
          <a:bodyPr/>
          <a:lstStyle/>
          <a:p>
            <a:r>
              <a:rPr lang="es-MX" dirty="0"/>
              <a:t>Esto sería todo por hoy😎😍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DF1F82A-F3CA-F5F6-3486-4378C3A8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81" y="1733021"/>
            <a:ext cx="4287281" cy="41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Cartas del día del amor y de la amistad😍</vt:lpstr>
      <vt:lpstr>Empezamos con mi amigo Anthony 😎🏀🏐💯</vt:lpstr>
      <vt:lpstr>Seguimos….</vt:lpstr>
      <vt:lpstr>Empezamos con mi primo Leobardo🐏⚽️💯</vt:lpstr>
      <vt:lpstr>La otra carta es para todo mi grupo</vt:lpstr>
      <vt:lpstr>Esto sería todo por hoy😎😍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Cartas del día del amor y de la amistad😍</dc:title>
  <dc:creator>Kid3 Inei</dc:creator>
  <cp:lastModifiedBy>Kid3 Inei</cp:lastModifiedBy>
  <cp:revision>1</cp:revision>
  <dcterms:created xsi:type="dcterms:W3CDTF">2024-02-15T01:51:35Z</dcterms:created>
  <dcterms:modified xsi:type="dcterms:W3CDTF">2024-02-15T03:30:33Z</dcterms:modified>
</cp:coreProperties>
</file>