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2/14/2024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6332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2/14/2024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4946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2/14/2024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7311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2/14/2024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50037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2/14/2024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3203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2/14/2024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5286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2/14/2024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045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2/14/2024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0786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2/14/2024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600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2/14/2024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118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2/14/2024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526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2/14/2024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673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2/14/2024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290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2/14/2024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855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2/14/2024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074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2/14/2024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645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2/14/2024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187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19" Type="http://schemas.openxmlformats.org/officeDocument/2006/relationships/image" Target="../media/image1.jpeg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2/14/2024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8755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 /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4.jpe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D8D20A-E75F-B8E8-2C93-328FF5AF85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506225"/>
            <a:ext cx="5878891" cy="712975"/>
          </a:xfrm>
        </p:spPr>
        <p:txBody>
          <a:bodyPr/>
          <a:lstStyle/>
          <a:p>
            <a:r>
              <a:rPr lang="es-US" dirty="0"/>
              <a:t>Para  MARIAM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FBC9187-555E-D6B9-DB1B-1F9E07DBFA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5105" y="1219199"/>
            <a:ext cx="11296784" cy="5237373"/>
          </a:xfrm>
        </p:spPr>
        <p:txBody>
          <a:bodyPr/>
          <a:lstStyle/>
          <a:p>
            <a:r>
              <a:rPr lang="es-US" dirty="0"/>
              <a:t>Mi princesita</a:t>
            </a:r>
          </a:p>
          <a:p>
            <a:endParaRPr lang="es-US" dirty="0"/>
          </a:p>
          <a:p>
            <a:r>
              <a:rPr lang="es-US" dirty="0"/>
              <a:t>Es</a:t>
            </a:r>
            <a:r>
              <a:rPr lang="es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US" dirty="0"/>
              <a:t>mi</a:t>
            </a:r>
            <a:r>
              <a:rPr lang="es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US" dirty="0"/>
              <a:t> prima yo la </a:t>
            </a:r>
          </a:p>
          <a:p>
            <a:r>
              <a:rPr lang="es-US" dirty="0"/>
              <a:t>Quiero mucho </a:t>
            </a:r>
          </a:p>
          <a:p>
            <a:r>
              <a:rPr lang="es-US" dirty="0"/>
              <a:t>Por que es una</a:t>
            </a:r>
          </a:p>
          <a:p>
            <a:r>
              <a:rPr lang="es-US" dirty="0"/>
              <a:t>Niña muy cariñosa </a:t>
            </a:r>
          </a:p>
          <a:p>
            <a:r>
              <a:rPr lang="es-US" dirty="0"/>
              <a:t>Bonita y muy </a:t>
            </a:r>
          </a:p>
          <a:p>
            <a:r>
              <a:rPr lang="es-US" dirty="0"/>
              <a:t>Juguetona </a:t>
            </a:r>
          </a:p>
          <a:p>
            <a:r>
              <a:rPr lang="es-US" dirty="0"/>
              <a:t>Conmigo </a:t>
            </a:r>
          </a:p>
          <a:p>
            <a:r>
              <a:rPr lang="es-US" dirty="0"/>
              <a:t>Jugamos mucho </a:t>
            </a:r>
          </a:p>
          <a:p>
            <a:r>
              <a:rPr lang="es-US" dirty="0"/>
              <a:t>La amo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D9E1641F-55EF-EA46-DF17-F415005471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0491" y="1376573"/>
            <a:ext cx="5941468" cy="4849093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CD974CC4-DE80-3503-8405-2C9E487213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1958" y="1376572"/>
            <a:ext cx="2484937" cy="4761761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77B5A950-B6E3-C9E9-03B2-DE419A66972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0488" y="4839757"/>
            <a:ext cx="2744267" cy="1528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9066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TF10001029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0001029" id="{ED3996BA-162B-43C7-B0E2-A5CA4E649741}" vid="{187088E4-27D7-4455-856F-4A44258D82E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1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TF10001029</vt:lpstr>
      <vt:lpstr>Para  MARIAM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 Mamá </dc:title>
  <dc:creator>MARIA HERMELINDA LOPEZ CAMPOS</dc:creator>
  <cp:lastModifiedBy>MARIA HERMELINDA LOPEZ CAMPOS</cp:lastModifiedBy>
  <cp:revision>7</cp:revision>
  <dcterms:created xsi:type="dcterms:W3CDTF">2024-02-09T17:42:16Z</dcterms:created>
  <dcterms:modified xsi:type="dcterms:W3CDTF">2024-02-14T13:21:18Z</dcterms:modified>
</cp:coreProperties>
</file>