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D11C2-A337-783C-50EB-627904634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CAB573-B5B5-AAB7-57E3-6AB116155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7C36C6-08AF-D8CE-8543-24D23D3E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CC5407-4589-08A2-11B6-D8397BFD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D9BC40-431F-7987-40CF-61002A53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3566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E014F2-BFB8-B194-A10C-355D3F0A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062AC7-F534-C717-B289-A03D63307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B8BC2B-E856-1AC7-0AF5-7F0E95977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0C809F-6C56-3F46-20A7-43BEC605A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97BA1B-9770-4E33-86A6-D3BBAB69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3117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6BD2C3-E745-3F4C-6BE6-FC4A549C3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BDCF45-DB52-1CB0-9926-50C7F2395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0E7549-DB70-D71C-1288-59C0BBD6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56AC20-161B-C31D-F7C1-DA56F5C1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969CB1-5002-59D3-CCD1-CDFCC6D4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3222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6DADB-2E70-F511-5954-1D757E148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3DBF3F-911B-5747-94FE-1EA11AB5B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A85415-316E-D727-6C1E-569052ECE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CE17D2-377C-DE0E-8703-2870D5EC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DD709E-CA92-73FD-63EE-C4419AE3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5761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66EC5-480B-308A-9748-0CF02A2DB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9844B3-E420-62C3-386A-6E946620C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714805-91B4-915F-B703-1F0220F14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0CABF4-3FEC-75C1-11D4-F21ED7A22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9CCDDE-DB93-D97D-0C9B-3965924B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0563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75693-DBB0-26F4-3C83-3D37DACCE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31D84C-DFFB-C8E4-91D2-81FF2F39CE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F681EF-2CBB-BAD3-274B-9A6AFF571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1088C6-A155-9662-A96B-17C49732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E3DE7D-9D3B-8354-87C8-3E1660D09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F3F5FA-77D1-B321-AB6D-70F94D4B3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0666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34E18-3715-30EE-8EB7-B451E5BD2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B71AB0-CC62-F84B-2015-FF6C4E1FE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1C7424-2D04-D998-5287-F5958F2A7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6D3490-D914-74C9-5701-08302D8A3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A56EC9-0AD8-28AB-DD7B-B6892C44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5A8643-FB24-8240-7FEB-CBB126B6B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C5F61A-A38B-D239-DEDC-DEAB5461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11725F-0C6F-2837-42C1-3101D2A77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12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A3CC4-5228-1A4C-5A95-D711D59E9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0FBB313-DCC9-7DE5-6357-A9CEE86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AF8A2AA-7727-4693-ED68-17C81D496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94C0A2-958C-CD53-7BB8-0F4ECCD0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663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62887B-2F2B-F60B-8169-2462C3DA2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11F6BBB-7A27-7D7C-CC55-24E79DF5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87D130-8E70-F7ED-7FE8-014A0D08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8629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6A5DF-AE33-27B1-AF08-0E821FAE4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A84D82-A7ED-3D1C-A7E2-AFDE2085A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EB6750-5B1C-BA84-5035-F89DF36B6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940ED2-9402-A536-0936-ACBF7758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E9F74A-F0E8-7C6F-D54B-D6E411B55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A7F95-C96C-49C7-4433-6280D3AD0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3331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1139C8-D45E-0280-9C2A-E740AD009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A804832-DB7D-227B-81CC-E2EEC6451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998E05-9427-EA70-A2CE-3EDDD5FDA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CB3E51-25EC-6E52-5173-3738F533E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ED2B0A-5947-D718-6D5C-B082132AE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363E76-EAE6-E702-310C-FE011F7A5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3449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096520-36F1-898A-13B9-D5257BFD0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E058A0-8BC8-BA4C-AFF4-920A1195F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C3A91E-5857-296B-A60F-0108CBC328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49DA8-EFED-4B46-96DF-F0538973B75B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EED4DF-1668-5282-81DD-B2938232A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D1E690-0FF3-5E68-103F-22F30D70A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86CD7-CD0D-3947-AC2E-8AF62CE421E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8046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2F4BC8F-ABD5-B445-CE86-19AB5B515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069371" cy="697311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F7ACCE2-851F-BA58-29EF-F1DBB74D5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361"/>
            <a:ext cx="4813566" cy="1580839"/>
          </a:xfrm>
        </p:spPr>
        <p:txBody>
          <a:bodyPr/>
          <a:lstStyle/>
          <a:p>
            <a:r>
              <a:rPr lang="es-US" dirty="0"/>
              <a:t>Para mi mamá: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54CD66-1C21-A8D5-DB1E-49EF3E8AF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336" y="2166993"/>
            <a:ext cx="5888181" cy="3090807"/>
          </a:xfrm>
        </p:spPr>
        <p:txBody>
          <a:bodyPr anchor="t"/>
          <a:lstStyle/>
          <a:p>
            <a:pPr algn="l"/>
            <a:r>
              <a:rPr lang="es-US" dirty="0">
                <a:solidFill>
                  <a:srgbClr val="C00000"/>
                </a:solidFill>
              </a:rPr>
              <a:t>Eres una de las mejores madres que conozco siempre nos haz educado y cuidado desde pequeño y lo agradezco mucho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D890191-5ED5-CF46-9B77-4895210F85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273" y="0"/>
            <a:ext cx="52788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81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79B1FD7-B440-AAF1-41B1-944EF31A7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776294" cy="6935561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29ADFF4-D7E6-B4BD-E2CC-75860DFE7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652" y="-201251"/>
            <a:ext cx="5493167" cy="713681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EC38912-42E7-8185-BB04-EC5AE86EF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532937" cy="1825625"/>
          </a:xfrm>
        </p:spPr>
        <p:txBody>
          <a:bodyPr/>
          <a:lstStyle/>
          <a:p>
            <a:r>
              <a:rPr lang="es-US" dirty="0">
                <a:solidFill>
                  <a:srgbClr val="C00000"/>
                </a:solidFill>
              </a:rPr>
              <a:t>Para mi hermano: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65345E-9B06-ECE3-83D0-BECBD4BB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6573" y="1341048"/>
            <a:ext cx="8321608" cy="5516951"/>
          </a:xfrm>
        </p:spPr>
        <p:txBody>
          <a:bodyPr/>
          <a:lstStyle/>
          <a:p>
            <a:r>
              <a:rPr lang="es-US" dirty="0">
                <a:solidFill>
                  <a:srgbClr val="7030A0"/>
                </a:solidFill>
              </a:rPr>
              <a:t>Eres uno de los mejores hermano siempre me a gustado tu forma de ser aunque a veces eres muy enfadoso pero aun así te quiero❤️</a:t>
            </a:r>
          </a:p>
        </p:txBody>
      </p:sp>
    </p:spTree>
    <p:extLst>
      <p:ext uri="{BB962C8B-B14F-4D97-AF65-F5344CB8AC3E}">
        <p14:creationId xmlns:p14="http://schemas.microsoft.com/office/powerpoint/2010/main" val="166269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F1C0D31-DF6C-FA32-9984-8A2E0A77A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930" y="-37918"/>
            <a:ext cx="12271930" cy="690801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3988AD1-A9CB-2DDE-E22F-69DDEAA7F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048"/>
            <a:ext cx="10515600" cy="1325563"/>
          </a:xfrm>
        </p:spPr>
        <p:txBody>
          <a:bodyPr/>
          <a:lstStyle/>
          <a:p>
            <a:r>
              <a:rPr lang="es-US" dirty="0">
                <a:solidFill>
                  <a:srgbClr val="C00000"/>
                </a:solidFill>
              </a:rPr>
              <a:t>Para Anthony: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9FDB94-CCB7-EC69-36FC-6433F150E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67344"/>
            <a:ext cx="6492098" cy="5090656"/>
          </a:xfrm>
        </p:spPr>
        <p:txBody>
          <a:bodyPr/>
          <a:lstStyle/>
          <a:p>
            <a:r>
              <a:rPr lang="es-US" dirty="0">
                <a:solidFill>
                  <a:srgbClr val="00B0F0"/>
                </a:solidFill>
              </a:rPr>
              <a:t>Eres uno de los mejor amigos que e tenido y estoy muy feliz de haberte conocido, compartimos algunos gustos como los video juego y eso me alegra</a:t>
            </a:r>
          </a:p>
        </p:txBody>
      </p:sp>
    </p:spTree>
    <p:extLst>
      <p:ext uri="{BB962C8B-B14F-4D97-AF65-F5344CB8AC3E}">
        <p14:creationId xmlns:p14="http://schemas.microsoft.com/office/powerpoint/2010/main" val="55818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Para mi mamá:</vt:lpstr>
      <vt:lpstr>Para mi hermano:</vt:lpstr>
      <vt:lpstr>Para Anthony: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invitado</dc:creator>
  <cp:lastModifiedBy>Usuario invitado</cp:lastModifiedBy>
  <cp:revision>5</cp:revision>
  <dcterms:created xsi:type="dcterms:W3CDTF">2024-02-09T17:36:56Z</dcterms:created>
  <dcterms:modified xsi:type="dcterms:W3CDTF">2024-02-14T02:33:38Z</dcterms:modified>
</cp:coreProperties>
</file>