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847F37-A39A-1859-9CC9-67B227808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43C444-2453-E9DC-DBF7-B0463DD31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07B23F-64CB-3C57-D048-6FAE277FA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52E482-12BA-CDEE-4CCC-5C7C96705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A63473-FC48-96C7-75D3-DD80C206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3005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1C961D-1E7C-F4C1-47B0-069271EAB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0080CF-DB2A-59F0-49E1-6E757E924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C892F2-70B9-BE26-AE04-DEEC04802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4BD8-8A23-3C5A-20C0-F6D307817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BADD3D-B37F-A56D-836B-55BA6D716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4165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80BAA0-22B7-F797-B6BE-6EE9C56A9C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4C7C41-7FD5-0959-7DE8-1392DC5B3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BCAB2A-6CBF-4E33-64DB-4B258744D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B1BCEB-B6A0-F98F-C36E-A7772B2B4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25CE61-3122-20B6-0925-8CE4D00A6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3469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9C02C8-D9AB-D3E9-3224-807A00A3C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AE9744-4B36-F2EC-B8A0-A828AF6EF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EBB2A7-C287-3F31-28F5-AF764697A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412881-4380-2CDD-E18F-09786395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B21810-C70E-DB2F-8DF2-FBC7D36B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3091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5DE7E6-7A8F-F3DD-5E75-B7987A71F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8487AB-3043-4E11-2614-760A51457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6381C2-9399-5F6C-340D-2A5C920FC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9290B0-C51C-0BE2-0C24-BE2F7635C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A5A55C-1B07-24E4-C2BB-EF71134EF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6453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F9610-8042-7997-4CE6-4B5C229A9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D85A55-7468-88AC-EA27-B57D7E444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8103FE4-2F47-7011-26ED-C7F111448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3A7244-3D3D-CE69-4EE4-AB8A4F859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BAB385-1218-D53C-5340-424FFF3A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40D440-6E47-4C65-6DBB-8A4D1B328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7445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449721-56D1-0C67-7791-631A9DB4C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F4C891-A32B-CC0A-C02A-6395E8E8E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65E382A-7C26-B123-2518-17A5D6554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4FF47CC-F15E-FBFF-FF3F-FBF0DFF945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8650C2-0BA1-7570-4B74-B56DB5F29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EB205B0-7CED-A77F-71D2-27BCB5D4A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DCE4C9A-FCC0-6DD4-46FB-AB17FBB1F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942D289-BFD5-FA21-6E60-7C483B5D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5722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EF8D77-1C9B-7FA9-AFC9-46FB9479B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A75AB9E-A8E2-BE80-491C-BB6FC25F8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B0826D7-FB9F-11FA-9998-4D1256F81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EF1783-9482-45E1-4FCC-0825CA2BD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6501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4A0E29B-2AF9-941B-CA7F-BABB5FB61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E67DB7B-D139-E620-D452-5E755E059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03C3918-19A1-D309-9351-6D22666A3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2153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2E0D60-8BD9-864A-9891-E16331F98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476DE6-28CA-4C4D-102C-AF2ADEB12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6D87F6-62A2-1B99-3249-FB13E61BD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77EBD2-60B5-79AC-E1A3-F969A52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C6E84D-A1AA-79F9-7742-D13F9DF5D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5AC423-DFEE-9BD5-A1E8-859520C7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15046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2EC2E6-7A65-1A20-A43A-16447C305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53ED4ED-3F4A-0AC3-4AA1-A39C703AB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52A2E6-685D-3510-8988-81CD9E14C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DDAAE3-A5D2-15E4-54BA-6AAA98FD0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5F0DE3-1CEA-5E21-7398-520DD85A2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0D7D5C-514E-6E46-8A77-F006CA09F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2444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D8DBBD-56F4-5829-BEE2-09D8D1514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0D9545-1F27-6610-1ADE-520F2FE70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06603E-41D0-C9EA-82FD-F2F91B4E2A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0C39B-154D-7E4F-8C90-35BD99E49630}" type="datetimeFigureOut">
              <a:rPr lang="es-US" smtClean="0"/>
              <a:t>2/7/2024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4CD8EB-F842-8219-4EDF-70D532CAD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A46322-3FF4-2CA7-893A-CB4D2B18A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6BD37-8A07-6E4F-B21C-61CB55F3606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5594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72557-0310-0EAE-FA91-8F1CE6096D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Mi Materia favorita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736182-8913-170F-E6EA-6B25A40F33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t"/>
          <a:lstStyle/>
          <a:p>
            <a:pPr algn="l"/>
            <a:r>
              <a:rPr lang="es-US" dirty="0"/>
              <a:t>Alfredo </a:t>
            </a:r>
            <a:r>
              <a:rPr lang="es-US" dirty="0" err="1"/>
              <a:t>Sanchez</a:t>
            </a:r>
            <a:r>
              <a:rPr lang="es-US" dirty="0"/>
              <a:t> </a:t>
            </a:r>
            <a:r>
              <a:rPr lang="es-US" dirty="0" err="1"/>
              <a:t>Otañez</a:t>
            </a:r>
            <a:r>
              <a:rPr lang="es-US"/>
              <a:t> </a:t>
            </a:r>
          </a:p>
          <a:p>
            <a:pPr algn="l"/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6025668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Mi Materia favorita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Materia favorita</dc:title>
  <dc:creator>Usuario invitado</dc:creator>
  <cp:lastModifiedBy>Usuario invitado</cp:lastModifiedBy>
  <cp:revision>1</cp:revision>
  <dcterms:created xsi:type="dcterms:W3CDTF">2024-02-08T02:21:45Z</dcterms:created>
  <dcterms:modified xsi:type="dcterms:W3CDTF">2024-02-08T02:24:18Z</dcterms:modified>
</cp:coreProperties>
</file>