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F5EB98-ED2E-B702-A23D-1E3EB92F1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8807E2-4C97-6DF8-8CC4-E084424BB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31EA06-BDB5-93ED-BA38-4572C9CB0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0B750-9166-384A-867D-D0AA52771BAF}" type="datetimeFigureOut">
              <a:rPr lang="es-MX" smtClean="0"/>
              <a:t>11/02/24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B5AC3C-73BD-61D4-3EFA-B6E1A3F1C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AB3D67-D650-BD4B-C681-8CF45F5F3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A7F8-7871-CC4F-AF3F-63F4348EDE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3168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8F2D7C-7501-B1DB-F462-24A24E889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91D749C-199F-B830-937D-71D4522D3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597FD3-6192-236C-F496-0DAA0C50B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0B750-9166-384A-867D-D0AA52771BAF}" type="datetimeFigureOut">
              <a:rPr lang="es-MX" smtClean="0"/>
              <a:t>11/02/24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C89BB9-BB1C-B887-8CE1-1C7E8DF63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620A68-BE5C-36F4-2552-D79C7F794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A7F8-7871-CC4F-AF3F-63F4348EDE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0794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CA8C4B9-4EF2-B7B3-F6F6-C83C28AC31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3EF1661-9BCE-22F4-2880-D720903536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80C354-4023-F917-6AAF-A4B66B053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0B750-9166-384A-867D-D0AA52771BAF}" type="datetimeFigureOut">
              <a:rPr lang="es-MX" smtClean="0"/>
              <a:t>11/02/24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9EEC2D-F68E-4365-0455-73A04DCFD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55211C-ED46-E61D-77D6-2954D14B5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A7F8-7871-CC4F-AF3F-63F4348EDE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7922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00501B-C70F-380F-A2D0-A87F59665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A02100-DA4C-9397-B45D-81D2E7072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132C0B-F02D-095A-C38A-ADA91D655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0B750-9166-384A-867D-D0AA52771BAF}" type="datetimeFigureOut">
              <a:rPr lang="es-MX" smtClean="0"/>
              <a:t>11/02/24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414401-E4DA-8882-9DFA-AD25A9895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BED333-AA8C-31E0-BFE2-CE4ECC1B9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A7F8-7871-CC4F-AF3F-63F4348EDE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1408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709CD-5962-00A0-1B32-46291BAED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52D799F-4435-51E9-4FD3-B927FF2CB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3B2D0F-93FD-F5A9-0F52-A566E4EF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0B750-9166-384A-867D-D0AA52771BAF}" type="datetimeFigureOut">
              <a:rPr lang="es-MX" smtClean="0"/>
              <a:t>11/02/24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531F2B-5122-BB79-3917-B2C4454DC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A5461E-1B1B-2EE9-D654-F46EFB370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A7F8-7871-CC4F-AF3F-63F4348EDE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826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FC3CED-4682-101E-6397-E5A0C0968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F2A22F-1CEE-E2D4-C21A-1B0888EB0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76BDA46-BA2C-1CD0-683B-B086DC43F0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83DAC0-D545-D283-763E-A71B5EE66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0B750-9166-384A-867D-D0AA52771BAF}" type="datetimeFigureOut">
              <a:rPr lang="es-MX" smtClean="0"/>
              <a:t>11/02/24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E89D2C2-33D4-4020-869B-F5EE94A8C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E2D250E-F475-5BAE-FE1D-80BD6C466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A7F8-7871-CC4F-AF3F-63F4348EDE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3278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76786F-8665-7E7B-96D4-EF4B01074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57A538-86F7-6224-7C64-58E233ED6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7A426F6-3794-E343-32A9-42CBD64FDF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9E93023-6D85-EE1D-52FB-2C8146A2AE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D09FC45-321A-ADEB-3D88-3EDEA65A46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9C87688-5948-4870-9538-B7E923E2B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0B750-9166-384A-867D-D0AA52771BAF}" type="datetimeFigureOut">
              <a:rPr lang="es-MX" smtClean="0"/>
              <a:t>11/02/24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68F5942-A303-16D3-0FA7-3B930A252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C08A237-AA9C-5833-7F85-CD1A0C542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A7F8-7871-CC4F-AF3F-63F4348EDE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7854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3A4CAD-528C-6536-C3FB-11BEEF9ED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45F783B-912A-49F0-CDC1-DB6759A7A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0B750-9166-384A-867D-D0AA52771BAF}" type="datetimeFigureOut">
              <a:rPr lang="es-MX" smtClean="0"/>
              <a:t>11/02/24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00F0BEA-E969-86BE-1972-B4A8E16CC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94A73E4-8A87-9D19-8497-7EB26A4B1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A7F8-7871-CC4F-AF3F-63F4348EDE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023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7839D79-62A4-500D-0821-EF151B4C7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0B750-9166-384A-867D-D0AA52771BAF}" type="datetimeFigureOut">
              <a:rPr lang="es-MX" smtClean="0"/>
              <a:t>11/02/24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1FC6F4-9C65-D807-4647-D6D5B95DB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D544960-0EB6-DC33-8C19-269C2075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A7F8-7871-CC4F-AF3F-63F4348EDE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7391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AF2BCE-EF1D-2B28-26A3-7E97F9E55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67765D-0E69-BCD3-4F3F-760A32783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64D4A7C-633D-D2EA-5DA9-940FC7992B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3E9D3D-C4EA-E1C1-7151-D671E2E00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0B750-9166-384A-867D-D0AA52771BAF}" type="datetimeFigureOut">
              <a:rPr lang="es-MX" smtClean="0"/>
              <a:t>11/02/24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24FFD3A-C517-7BF8-5DD3-745415345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443D7A8-5DF5-CE66-EAA1-9C600ACA1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A7F8-7871-CC4F-AF3F-63F4348EDE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6246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8C604F-1F0A-B539-95D9-B939D7A88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D0B385-E2AB-F1FA-AB5E-F6F114E730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2374112-4D05-FEAB-3511-94A9D2967F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D8AE934-4EB0-614F-4A72-940E8A511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0B750-9166-384A-867D-D0AA52771BAF}" type="datetimeFigureOut">
              <a:rPr lang="es-MX" smtClean="0"/>
              <a:t>11/02/24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6854D20-429C-4157-80F5-BC67F48EE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B02D96F-6082-4CD4-1D96-66DD94B84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A7F8-7871-CC4F-AF3F-63F4348EDE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16601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BF2615E-B1EF-CFF6-7EB9-C2FB57AE5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155DC2-FC72-96B5-E120-0BB72A536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7E3860-FD89-E66B-2FFF-802051DB7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0B750-9166-384A-867D-D0AA52771BAF}" type="datetimeFigureOut">
              <a:rPr lang="es-MX" smtClean="0"/>
              <a:t>11/02/24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65EE78-5FE5-8CD3-79C4-25D36D6F30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964661-6F02-5831-C9AA-0EFB20DBDA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DA7F8-7871-CC4F-AF3F-63F4348EDE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875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B180C3A-A82A-0E98-81F2-F73632517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78804" cy="685799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F805601-408F-1F04-7ABC-CC989689983C}"/>
              </a:ext>
            </a:extLst>
          </p:cNvPr>
          <p:cNvSpPr txBox="1"/>
          <p:nvPr/>
        </p:nvSpPr>
        <p:spPr>
          <a:xfrm>
            <a:off x="3417711" y="335505"/>
            <a:ext cx="5867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3600" dirty="0">
                <a:latin typeface="Chiller" panose="020F0502020204030204" pitchFamily="34" charset="0"/>
              </a:rPr>
              <a:t>Muy buenos días mis queridos amigos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63E62D3-2110-896B-AE1B-169DAA32DEF9}"/>
              </a:ext>
            </a:extLst>
          </p:cNvPr>
          <p:cNvSpPr txBox="1"/>
          <p:nvPr/>
        </p:nvSpPr>
        <p:spPr>
          <a:xfrm>
            <a:off x="1173892" y="3719391"/>
            <a:ext cx="48655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3600" dirty="0">
                <a:latin typeface="Dreaming Outloud Pro" panose="020F0502020204030204" pitchFamily="34" charset="0"/>
              </a:rPr>
              <a:t>Hoy les vengo a presentar mis cartas para mis amigos :3</a:t>
            </a:r>
          </a:p>
        </p:txBody>
      </p:sp>
    </p:spTree>
    <p:extLst>
      <p:ext uri="{BB962C8B-B14F-4D97-AF65-F5344CB8AC3E}">
        <p14:creationId xmlns:p14="http://schemas.microsoft.com/office/powerpoint/2010/main" val="63737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1419F9B-564D-E5F5-2D2D-934A6FE1C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314" y="0"/>
            <a:ext cx="12304889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533CE88-053F-3658-1F7C-DF3ABF5607EC}"/>
              </a:ext>
            </a:extLst>
          </p:cNvPr>
          <p:cNvSpPr txBox="1"/>
          <p:nvPr/>
        </p:nvSpPr>
        <p:spPr>
          <a:xfrm>
            <a:off x="3968042" y="496710"/>
            <a:ext cx="3934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3600" dirty="0">
                <a:latin typeface="Arabic Typesetting" panose="020F0502020204030204" pitchFamily="34" charset="0"/>
              </a:rPr>
              <a:t>Iniciamos con mi amiga la kate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57E68A0-3C74-3F01-D315-397950329ABD}"/>
              </a:ext>
            </a:extLst>
          </p:cNvPr>
          <p:cNvSpPr txBox="1"/>
          <p:nvPr/>
        </p:nvSpPr>
        <p:spPr>
          <a:xfrm>
            <a:off x="3403295" y="1986684"/>
            <a:ext cx="58956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400" dirty="0">
                <a:latin typeface="Castellar" panose="020F0502020204030204" pitchFamily="34" charset="0"/>
              </a:rPr>
              <a:t>Kate gracias por ser tan buena amiga mía (me das patadas) te agradezco por darme mis terapias y déjame desahogarme contigo :3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D85AE46-8EF0-5FAA-BD38-DC07E55D1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314" y="3467810"/>
            <a:ext cx="1980421" cy="339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3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95E713B-DB33-6F37-A4C8-CFDB435D1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83" y="-63500"/>
            <a:ext cx="12327283" cy="6985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FAE98B7-28CB-6B80-1651-B9CBC82FFC9D}"/>
              </a:ext>
            </a:extLst>
          </p:cNvPr>
          <p:cNvSpPr txBox="1"/>
          <p:nvPr/>
        </p:nvSpPr>
        <p:spPr>
          <a:xfrm>
            <a:off x="3544710" y="395112"/>
            <a:ext cx="6643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800" dirty="0">
                <a:latin typeface="BatangChe" panose="02000300000000000000" pitchFamily="2" charset="-127"/>
                <a:ea typeface="BatangChe" panose="02000300000000000000" pitchFamily="2" charset="-127"/>
              </a:rPr>
              <a:t>Seguimos con mi gran amigo Alfredo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31488F9-2077-7B26-2179-61E7403B5F98}"/>
              </a:ext>
            </a:extLst>
          </p:cNvPr>
          <p:cNvSpPr txBox="1"/>
          <p:nvPr/>
        </p:nvSpPr>
        <p:spPr>
          <a:xfrm>
            <a:off x="222955" y="3156655"/>
            <a:ext cx="664351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800" dirty="0" err="1">
                <a:solidFill>
                  <a:schemeClr val="bg1"/>
                </a:solidFill>
                <a:latin typeface="Book Antiqua" panose="020F0502020204030204" pitchFamily="34" charset="0"/>
              </a:rPr>
              <a:t>Alfredo,siento</a:t>
            </a:r>
            <a:r>
              <a:rPr lang="es-MX" sz="2800" dirty="0">
                <a:solidFill>
                  <a:schemeClr val="bg1"/>
                </a:solidFill>
                <a:latin typeface="Book Antiqua" panose="020F0502020204030204" pitchFamily="34" charset="0"/>
              </a:rPr>
              <a:t> que tu eres uno de mis pocos amigos que me entienden( en gustos o cosas así) y siento que tu y yo debimos haber hablado en el CELE para ser más amigos pero ni modo de todos modos te considero uno de mis mejores amigos… te quiero :3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DAF6E64-6802-6F96-B4F5-88C303662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465" y="3294944"/>
            <a:ext cx="357551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86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9FEFEAB-520D-28B6-E82C-932375E5C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-183445"/>
            <a:ext cx="12319000" cy="704144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CB7C7C6-3612-B0C0-9F17-456FAD78331D}"/>
              </a:ext>
            </a:extLst>
          </p:cNvPr>
          <p:cNvSpPr txBox="1"/>
          <p:nvPr/>
        </p:nvSpPr>
        <p:spPr>
          <a:xfrm>
            <a:off x="5033432" y="0"/>
            <a:ext cx="26712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800" dirty="0">
                <a:latin typeface="Bradley Hand ITC" panose="03070402050302030203" pitchFamily="66" charset="77"/>
              </a:rPr>
              <a:t>Seguimos con mi buena y casi única amiga azul :3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1C9E72C-F04A-E3E2-CD54-36F0077F0B3F}"/>
              </a:ext>
            </a:extLst>
          </p:cNvPr>
          <p:cNvSpPr txBox="1"/>
          <p:nvPr/>
        </p:nvSpPr>
        <p:spPr>
          <a:xfrm>
            <a:off x="141815" y="1258144"/>
            <a:ext cx="544618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400" dirty="0"/>
              <a:t>Sabes azul?…desde el primer día que llegaste supe q me ibas a caer bien pero tenía miedo de hablarte porque sentía que te caía mal, así que un día me arme de valor(todavía lo recuerdo fue el 4 de diciembre) y te </a:t>
            </a:r>
            <a:r>
              <a:rPr lang="es-MX" sz="2400" dirty="0" err="1"/>
              <a:t>empeze</a:t>
            </a:r>
            <a:r>
              <a:rPr lang="es-MX" sz="2400" dirty="0"/>
              <a:t> a hablar, me di cuenta que te caí bien así que te seguí hablando, en las vacaciones te seguí hablando y sentí que éramos muy buenos amigos y si éramos pero cuando regresamos me di cuenta de que me volví muy enfadoso y te </a:t>
            </a:r>
            <a:r>
              <a:rPr lang="es-MX" sz="2400" dirty="0" err="1"/>
              <a:t>empezé</a:t>
            </a:r>
            <a:r>
              <a:rPr lang="es-MX" sz="2400" dirty="0"/>
              <a:t> a molestar. Pero ya cambié para q volvamos a ser amigos :3 gracias por soportarme azul… te quiero :3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7C4C286-5F40-DC56-F18B-053D99F67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822" y="3337277"/>
            <a:ext cx="3553178" cy="355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7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AB8EDC3-1C0D-4505-A2C7-839A5161F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69E294-3813-4588-9E9C-AEA08F9C4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515F6E8-4266-02CB-B4B3-C30697C110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7" b="17233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601D25A-8FF0-6E10-5057-83D109121168}"/>
              </a:ext>
            </a:extLst>
          </p:cNvPr>
          <p:cNvSpPr txBox="1"/>
          <p:nvPr/>
        </p:nvSpPr>
        <p:spPr>
          <a:xfrm>
            <a:off x="838343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Sigamos con la mejor maestra de inei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2ACA4C-9A29-7639-86FE-58D1C32A872C}"/>
              </a:ext>
            </a:extLst>
          </p:cNvPr>
          <p:cNvSpPr txBox="1"/>
          <p:nvPr/>
        </p:nvSpPr>
        <p:spPr>
          <a:xfrm>
            <a:off x="838344" y="2013625"/>
            <a:ext cx="4614759" cy="4163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Maestra yuritza le agradezco mucho por ser tan buena maestra conmigo, me gusta mucho su manera de enseñar. Le agradezco demasiado por apoyarme y ayudarme con la q me gusta porque corrigió mi vocabulario. La quiero mucho maestra :3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E6EC74A-72F8-9BBD-2A4E-FB703D623B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2" r="2" b="18301"/>
          <a:stretch/>
        </p:blipFill>
        <p:spPr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78695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1122EF4-9117-73A3-65E4-00FA7ACE2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722" y="-63500"/>
            <a:ext cx="12375444" cy="6985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448F76C-A1F3-B872-534B-614FCB96C87F}"/>
              </a:ext>
            </a:extLst>
          </p:cNvPr>
          <p:cNvSpPr txBox="1"/>
          <p:nvPr/>
        </p:nvSpPr>
        <p:spPr>
          <a:xfrm>
            <a:off x="3565878" y="306211"/>
            <a:ext cx="1828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800" dirty="0">
                <a:latin typeface="Bradley Hand ITC" panose="03070402050302030203" pitchFamily="66" charset="77"/>
              </a:rPr>
              <a:t>Esta carta está hecha para mi :3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E0E7298-4602-43D8-4793-C2C28EA83145}"/>
              </a:ext>
            </a:extLst>
          </p:cNvPr>
          <p:cNvSpPr txBox="1"/>
          <p:nvPr/>
        </p:nvSpPr>
        <p:spPr>
          <a:xfrm>
            <a:off x="112888" y="2306777"/>
            <a:ext cx="62857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dirty="0">
                <a:latin typeface="Cooper Black" panose="020F0502020204030204" pitchFamily="34" charset="0"/>
              </a:rPr>
              <a:t>E we la verdad </a:t>
            </a:r>
            <a:r>
              <a:rPr lang="es-MX" dirty="0" err="1">
                <a:latin typeface="Cooper Black" panose="020F0502020204030204" pitchFamily="34" charset="0"/>
              </a:rPr>
              <a:t>esq</a:t>
            </a:r>
            <a:r>
              <a:rPr lang="es-MX" dirty="0">
                <a:latin typeface="Cooper Black" panose="020F0502020204030204" pitchFamily="34" charset="0"/>
              </a:rPr>
              <a:t> me agüita que seas así. Me estás decepcionando tu antes eras muy bueno y ahorita te estás volviendo bien creído, que le gustes a una o dos niñas no significa q seas hermoso ni mucho menos perfecto. La vdd </a:t>
            </a:r>
            <a:r>
              <a:rPr lang="es-MX" dirty="0" err="1">
                <a:latin typeface="Cooper Black" panose="020F0502020204030204" pitchFamily="34" charset="0"/>
              </a:rPr>
              <a:t>esq</a:t>
            </a:r>
            <a:r>
              <a:rPr lang="es-MX" dirty="0">
                <a:latin typeface="Cooper Black" panose="020F0502020204030204" pitchFamily="34" charset="0"/>
              </a:rPr>
              <a:t> por eso no te quiere la que te gusta. Pero yo se que ti vas a cambiar y dejarás de ser así. Pero la verdad en cierta parte estoy orgulloso de ti por tus logros (ninguno) pasa un bonito 14 de febrero :3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AFD75B2-756E-5CA7-77D3-0007D585F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33438" cy="213343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00A8117-CDDF-E051-8C93-2A133CA1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705" y="4991293"/>
            <a:ext cx="2045406" cy="193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87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7E4E041-AB58-2483-E677-E32CF40AEA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381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94F6AE0-2F0C-EC9B-F23F-AEBE674EDEF2}"/>
              </a:ext>
            </a:extLst>
          </p:cNvPr>
          <p:cNvSpPr txBox="1"/>
          <p:nvPr/>
        </p:nvSpPr>
        <p:spPr>
          <a:xfrm>
            <a:off x="371094" y="1161288"/>
            <a:ext cx="3438144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latin typeface="+mj-lt"/>
                <a:ea typeface="+mj-ea"/>
                <a:cs typeface="+mj-cs"/>
              </a:rPr>
              <a:t>Sigamos con mi buen amigo el Arturo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00A3A46-53AD-78A7-7C00-1623823CAE26}"/>
              </a:ext>
            </a:extLst>
          </p:cNvPr>
          <p:cNvSpPr txBox="1"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E we…gracias ¿porque? Ps la neta desde el primer día q nos conocimos me caíste muy bien. Ese día en el futbolito me di cuenta de que me ibas a caer bien y no me equivoco. Gracias por ser buen amigo conmigo we tq :)</a:t>
            </a:r>
          </a:p>
        </p:txBody>
      </p:sp>
    </p:spTree>
    <p:extLst>
      <p:ext uri="{BB962C8B-B14F-4D97-AF65-F5344CB8AC3E}">
        <p14:creationId xmlns:p14="http://schemas.microsoft.com/office/powerpoint/2010/main" val="43667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D45EA8C-FD15-2F97-E09C-ED1347CD6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381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161C5E0-2B17-2952-D01E-480557379D60}"/>
              </a:ext>
            </a:extLst>
          </p:cNvPr>
          <p:cNvSpPr txBox="1"/>
          <p:nvPr/>
        </p:nvSpPr>
        <p:spPr>
          <a:xfrm>
            <a:off x="371094" y="1161288"/>
            <a:ext cx="3438144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latin typeface="+mj-lt"/>
                <a:ea typeface="+mj-ea"/>
                <a:cs typeface="+mj-cs"/>
              </a:rPr>
              <a:t>Sigamos con…Leobardo </a:t>
            </a:r>
            <a:r>
              <a:rPr lang="en-US" sz="2800">
                <a:latin typeface="+mj-lt"/>
                <a:ea typeface="+mj-ea"/>
                <a:cs typeface="+mj-cs"/>
                <a:sym typeface="Wingdings" pitchFamily="2" charset="2"/>
              </a:rPr>
              <a:t>:) </a:t>
            </a:r>
            <a:endParaRPr lang="en-US" sz="2800"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C33A055-0440-5A2C-2189-962B3DB61F82}"/>
              </a:ext>
            </a:extLst>
          </p:cNvPr>
          <p:cNvSpPr txBox="1"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No ps lo mismo Pa ti we también. Desde siempre me caíste bien y más ahorita que nos sentaron juntos </a:t>
            </a:r>
            <a:r>
              <a:rPr lang="en-US" sz="1700">
                <a:sym typeface="Wingdings" pitchFamily="2" charset="2"/>
              </a:rPr>
              <a:t>:) ¡FALTO QUE LO SENTARAN AL ARTURO CON NOSOTROS!</a:t>
            </a: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37681546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8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Kid2 Inei</dc:creator>
  <cp:lastModifiedBy>Kid2 Inei</cp:lastModifiedBy>
  <cp:revision>6</cp:revision>
  <dcterms:created xsi:type="dcterms:W3CDTF">2024-02-10T00:30:45Z</dcterms:created>
  <dcterms:modified xsi:type="dcterms:W3CDTF">2024-02-11T19:16:36Z</dcterms:modified>
</cp:coreProperties>
</file>