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1B1581-38DE-09D0-9625-460B4C433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D62F06-C198-5650-B471-3BB140678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B7613D-8BC0-EE20-ED55-5B41E9A0C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E5A843-9664-471E-88F4-1D43DA7E0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BF5F28-1270-FD7E-D45F-D5517827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021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C4CFD-9EF6-CC19-8BAF-F4476548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80A394-34E3-7CAC-62B6-B6DCBD822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59A0D0-16EF-076C-F208-7EF13872B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3AB9A5-C488-3C6D-9EBD-D748DAB57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86007E-0B40-8B96-4058-4D6AC7FD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16505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53E5FC4-3F30-2FC9-9C53-82D196B1F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051751-0A5B-85BB-B765-4417B9893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340311-7F87-4916-4DEF-2F2EB3AB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47EC42-881B-8C9C-631F-3EBC02C4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6D6827-D4EA-E815-AC97-D5BE4E11A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4594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13C9B-8EF5-9E74-AF08-759DE76C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0C05BE-3B28-94E7-65F1-4EF752926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E08F42-1794-69E5-3BDD-1C80B431C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D3D198-E30D-CC57-BBB7-F8FB61EC5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41161-260B-7D29-2CFB-058A6200B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2284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93D5B-A406-2209-0000-48EEC6EF4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1E907-2EB2-CF60-FB06-22ED80A01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E6318F-F3CE-79A0-30DF-EFE4B1788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8047D4-25B0-6B5A-B43D-26A6E82CD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C4AF7A-3DD7-8293-0B01-FFE1E6E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6642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42ED8-BE6B-71B8-5B84-C86C8500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6E2BA0-2ECE-BCD1-610F-608672F327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084530-E473-6BD1-C8EE-2E87884CB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43BB58-E75C-40F6-4182-115E7DD3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2272D9-5576-65DC-B39A-D27A67BEE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3677D-51AE-5ED2-C9CB-5EDF7D2E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4313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E07556-9BCB-3563-A796-345B6F1F6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ED3390-36E2-EF8D-6DB6-88600E3DA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37967F-1961-72C4-597E-7FB594FAAC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1E2908D-C5A1-4B0A-4174-9D0AE23B5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8723E5F-C5A6-B39C-B88C-2AF1C09BD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2A400C5-2BC0-CF8C-F648-7B023E85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1A012A5-3616-7A83-5895-78661704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E0DFB1-2B03-1A7F-AF81-A795F5BE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7679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B0F5FD-6857-9E7C-46A4-55FF5029C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8625DB7-47D6-2D80-9230-608A8BBE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5478FE-F95C-A673-7017-27667DE0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916A8E-4D2C-5BD8-DEFB-8FDDD29C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2519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E12A65E-E5C5-59EC-48D2-4DCF0A71D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4348D5-50FD-D2AB-21D4-D13AECD35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9F1A69-84C7-0D10-0332-0A2264496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1281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539011-27B8-7662-C882-07136C11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1EBAA3-E416-1450-C213-EF4EF2228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6875C6-63FC-FF85-C9EF-566684B91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CFC13A-481D-9D2C-C9A1-1833B2B61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3833AC-DF5B-F204-DF6B-4657D2444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B8492-1234-4D34-E69F-21442EA25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4129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5EEB4-435B-5E24-9B8A-B06885D67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F4AAF69-97F9-BCFA-3137-0F7ADB9B30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D72F93-23E4-7676-4FC7-C35920FC8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5EB566-D9CD-63E2-F392-0B11C320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2F656E-D7DF-DD67-2CED-1979071C7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FC4544-37F1-1B8E-A323-6BD466E9C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26241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C6B3C2B-6B03-4E05-54B7-96FB1B12E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9CB686-B365-FB3A-FA53-B994915C6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B52DD9-376E-E338-BEA9-C5E488892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8401C-4986-C54F-B23C-F1C1B5DB9D02}" type="datetimeFigureOut">
              <a:rPr lang="es-US" smtClean="0"/>
              <a:t>2/13/2024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704D0-C3CF-1AB8-58AA-494D6378E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2EC381-313B-8F16-F42E-265E5F973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3D3FF-3D57-504B-A202-38E9EFB8495A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7501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FFA2F9-C1EE-3391-FBBA-80062A51D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/>
              <a:t>Para un </a:t>
            </a:r>
            <a:r>
              <a:rPr lang="es-US" err="1"/>
              <a:t>amix</a:t>
            </a:r>
            <a:r>
              <a:rPr lang="es-US"/>
              <a:t> anónimo para ustedes :3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3D01DA-362C-2820-47E0-5F704E2FB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/>
              <a:t>😗</a:t>
            </a:r>
          </a:p>
        </p:txBody>
      </p:sp>
    </p:spTree>
    <p:extLst>
      <p:ext uri="{BB962C8B-B14F-4D97-AF65-F5344CB8AC3E}">
        <p14:creationId xmlns:p14="http://schemas.microsoft.com/office/powerpoint/2010/main" val="220408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BC525A5-5649-6A93-FAA1-03A42E7A2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B12AEAB-3EB9-847E-7EC5-3710B89AA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4486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A63D6A2-E3AC-338E-EC50-CC40BE99E1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b="1">
                <a:solidFill>
                  <a:srgbClr val="FF0000"/>
                </a:solidFill>
                <a:latin typeface="Bradley Hand ITC" panose="03070402050302030203" pitchFamily="66" charset="0"/>
              </a:rPr>
              <a:t>Para mi </a:t>
            </a:r>
            <a:r>
              <a:rPr lang="es-US" b="1" err="1">
                <a:solidFill>
                  <a:srgbClr val="FF0000"/>
                </a:solidFill>
                <a:latin typeface="Bradley Hand ITC" panose="03070402050302030203" pitchFamily="66" charset="0"/>
              </a:rPr>
              <a:t>amix</a:t>
            </a:r>
            <a:r>
              <a:rPr lang="es-US" b="1">
                <a:solidFill>
                  <a:srgbClr val="FF0000"/>
                </a:solidFill>
                <a:latin typeface="Bradley Hand ITC" panose="03070402050302030203" pitchFamily="66" charset="0"/>
              </a:rPr>
              <a:t> uno que no conocerán </a:t>
            </a:r>
            <a:r>
              <a:rPr lang="es-US" b="1" err="1">
                <a:solidFill>
                  <a:srgbClr val="FF0000"/>
                </a:solidFill>
                <a:latin typeface="Bradley Hand ITC" panose="03070402050302030203" pitchFamily="66" charset="0"/>
              </a:rPr>
              <a:t>lol</a:t>
            </a:r>
            <a:endParaRPr lang="es-US" b="1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54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5FD398BD-7C06-A86E-474C-C5C017EA2A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05322E3-FB8B-1112-299B-F2B35CBF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>
                <a:solidFill>
                  <a:srgbClr val="FFFF00"/>
                </a:solidFill>
                <a:latin typeface="Bradley Hand ITC" panose="03070402050302030203" pitchFamily="66" charset="0"/>
              </a:rPr>
              <a:t>El anónimo </a:t>
            </a:r>
            <a:r>
              <a:rPr lang="es-US" err="1">
                <a:solidFill>
                  <a:srgbClr val="FFFF00"/>
                </a:solidFill>
                <a:latin typeface="Bradley Hand ITC" panose="03070402050302030203" pitchFamily="66" charset="0"/>
              </a:rPr>
              <a:t>nah</a:t>
            </a:r>
            <a:r>
              <a:rPr lang="es-US">
                <a:solidFill>
                  <a:srgbClr val="FFFF00"/>
                </a:solidFill>
                <a:latin typeface="Bradley Hand ITC" panose="03070402050302030203" pitchFamily="66" charset="0"/>
              </a:rPr>
              <a:t> mentira solo no lo conocerán </a:t>
            </a:r>
            <a:r>
              <a:rPr lang="es-US" err="1">
                <a:solidFill>
                  <a:srgbClr val="FFFF00"/>
                </a:solidFill>
                <a:latin typeface="Bradley Hand ITC" panose="03070402050302030203" pitchFamily="66" charset="0"/>
              </a:rPr>
              <a:t>lol</a:t>
            </a:r>
            <a:endParaRPr lang="es-US">
              <a:solidFill>
                <a:srgbClr val="FFFF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012CD91-7D6D-6CCC-9F9F-897E7812CF46}"/>
              </a:ext>
            </a:extLst>
          </p:cNvPr>
          <p:cNvSpPr txBox="1"/>
          <p:nvPr/>
        </p:nvSpPr>
        <p:spPr>
          <a:xfrm>
            <a:off x="0" y="4811073"/>
            <a:ext cx="4677844" cy="2046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Gracias por ser mi </a:t>
            </a:r>
            <a:r>
              <a:rPr lang="es-US" err="1"/>
              <a:t>amix</a:t>
            </a:r>
            <a:r>
              <a:rPr lang="es-US"/>
              <a:t> mi buen </a:t>
            </a:r>
            <a:r>
              <a:rPr lang="es-US" err="1"/>
              <a:t>amix</a:t>
            </a:r>
            <a:r>
              <a:rPr lang="es-US"/>
              <a:t> no diré el nombre de este por que probablemente no lo conozcan por que va al sorjuana gracias por ser mi </a:t>
            </a:r>
            <a:r>
              <a:rPr lang="es-US" err="1"/>
              <a:t>amix</a:t>
            </a:r>
            <a:r>
              <a:rPr lang="es-US"/>
              <a:t> por que sin ti no sabría que hacer no me </a:t>
            </a:r>
            <a:r>
              <a:rPr lang="es-US" err="1"/>
              <a:t>jusgen</a:t>
            </a:r>
            <a:r>
              <a:rPr lang="es-US"/>
              <a:t> por que si lo conocieran dirían lo mismo cosa que no pasara gracias mi </a:t>
            </a:r>
            <a:r>
              <a:rPr lang="es-US" err="1"/>
              <a:t>amix</a:t>
            </a:r>
            <a:r>
              <a:rPr lang="es-US"/>
              <a:t> esta presentación es para ti </a:t>
            </a:r>
          </a:p>
        </p:txBody>
      </p:sp>
    </p:spTree>
    <p:extLst>
      <p:ext uri="{BB962C8B-B14F-4D97-AF65-F5344CB8AC3E}">
        <p14:creationId xmlns:p14="http://schemas.microsoft.com/office/powerpoint/2010/main" val="72678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Para un amix anónimo para ustedes :3</vt:lpstr>
      <vt:lpstr>Para mi amix uno que no conocerán lol</vt:lpstr>
      <vt:lpstr>El anónimo nah mentira solo no lo conocerán lol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2</cp:revision>
  <dcterms:created xsi:type="dcterms:W3CDTF">2024-02-13T17:02:04Z</dcterms:created>
  <dcterms:modified xsi:type="dcterms:W3CDTF">2024-02-14T01:44:53Z</dcterms:modified>
</cp:coreProperties>
</file>