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2578" y="12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422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38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108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148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91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564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739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007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580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835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216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FBA0B-C9F1-4BE3-9D3D-373EFDCCF0B7}" type="datetimeFigureOut">
              <a:rPr lang="es-MX" smtClean="0"/>
              <a:t>11/02/2024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45FDB-1B42-4377-8373-977D83FA52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03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13930" b="5671"/>
          <a:stretch/>
        </p:blipFill>
        <p:spPr>
          <a:xfrm>
            <a:off x="525780" y="481648"/>
            <a:ext cx="4366260" cy="624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802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2024-02-12T00:32:09Z</dcterms:created>
  <dcterms:modified xsi:type="dcterms:W3CDTF">2024-02-12T00:32:38Z</dcterms:modified>
</cp:coreProperties>
</file>