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C246-1538-4BC1-B267-0E8E69667FA9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33D0-8F7F-4F0E-A190-3C4A85A189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809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C246-1538-4BC1-B267-0E8E69667FA9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33D0-8F7F-4F0E-A190-3C4A85A189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91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C246-1538-4BC1-B267-0E8E69667FA9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33D0-8F7F-4F0E-A190-3C4A85A189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68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C246-1538-4BC1-B267-0E8E69667FA9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33D0-8F7F-4F0E-A190-3C4A85A189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606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C246-1538-4BC1-B267-0E8E69667FA9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33D0-8F7F-4F0E-A190-3C4A85A189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490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C246-1538-4BC1-B267-0E8E69667FA9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33D0-8F7F-4F0E-A190-3C4A85A189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906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C246-1538-4BC1-B267-0E8E69667FA9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33D0-8F7F-4F0E-A190-3C4A85A189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1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C246-1538-4BC1-B267-0E8E69667FA9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33D0-8F7F-4F0E-A190-3C4A85A189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221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C246-1538-4BC1-B267-0E8E69667FA9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33D0-8F7F-4F0E-A190-3C4A85A189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96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C246-1538-4BC1-B267-0E8E69667FA9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33D0-8F7F-4F0E-A190-3C4A85A189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971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C246-1538-4BC1-B267-0E8E69667FA9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33D0-8F7F-4F0E-A190-3C4A85A189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51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C246-1538-4BC1-B267-0E8E69667FA9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633D0-8F7F-4F0E-A190-3C4A85A189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01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3900" r="9111"/>
          <a:stretch/>
        </p:blipFill>
        <p:spPr>
          <a:xfrm>
            <a:off x="0" y="0"/>
            <a:ext cx="4693920" cy="69869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5700" r="4489" b="10500"/>
          <a:stretch/>
        </p:blipFill>
        <p:spPr>
          <a:xfrm>
            <a:off x="7105640" y="0"/>
            <a:ext cx="5086360" cy="69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30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2024-01-31T22:34:00Z</dcterms:created>
  <dcterms:modified xsi:type="dcterms:W3CDTF">2024-01-31T22:35:45Z</dcterms:modified>
</cp:coreProperties>
</file>