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074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578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093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2523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357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5370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4922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6669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2534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9357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612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304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677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45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6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565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277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149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584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slideLayout" Target="../slideLayouts/slideLayout18.xml" /><Relationship Id="rId3" Type="http://schemas.openxmlformats.org/officeDocument/2006/relationships/slideLayout" Target="../slideLayouts/slideLayout3.xml" /><Relationship Id="rId21" Type="http://schemas.openxmlformats.org/officeDocument/2006/relationships/image" Target="../media/image1.png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20" Type="http://schemas.openxmlformats.org/officeDocument/2006/relationships/theme" Target="../theme/theme1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slideLayout" Target="../slideLayouts/slideLayout19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1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197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  <p:sldLayoutId id="2147483817" r:id="rId17"/>
    <p:sldLayoutId id="2147483818" r:id="rId18"/>
    <p:sldLayoutId id="2147483819" r:id="rId19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 /><Relationship Id="rId2" Type="http://schemas.openxmlformats.org/officeDocument/2006/relationships/audio" Target="../media/media1.m4a" /><Relationship Id="rId1" Type="http://schemas.microsoft.com/office/2007/relationships/media" Target="../media/media1.m4a" /><Relationship Id="rId5" Type="http://schemas.openxmlformats.org/officeDocument/2006/relationships/image" Target="../media/image5.png" /><Relationship Id="rId4" Type="http://schemas.openxmlformats.org/officeDocument/2006/relationships/image" Target="../media/image4.jpe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 /><Relationship Id="rId7" Type="http://schemas.openxmlformats.org/officeDocument/2006/relationships/image" Target="../media/image5.png" /><Relationship Id="rId2" Type="http://schemas.openxmlformats.org/officeDocument/2006/relationships/audio" Target="../media/media2.m4a" /><Relationship Id="rId1" Type="http://schemas.microsoft.com/office/2007/relationships/media" Target="../media/media2.m4a" /><Relationship Id="rId6" Type="http://schemas.openxmlformats.org/officeDocument/2006/relationships/image" Target="../media/image8.jpeg" /><Relationship Id="rId5" Type="http://schemas.openxmlformats.org/officeDocument/2006/relationships/image" Target="../media/image7.jpeg" /><Relationship Id="rId4" Type="http://schemas.openxmlformats.org/officeDocument/2006/relationships/image" Target="../media/image6.jpe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 /><Relationship Id="rId2" Type="http://schemas.openxmlformats.org/officeDocument/2006/relationships/audio" Target="../media/media3.m4a" /><Relationship Id="rId1" Type="http://schemas.microsoft.com/office/2007/relationships/media" Target="../media/media3.m4a" /><Relationship Id="rId5" Type="http://schemas.openxmlformats.org/officeDocument/2006/relationships/image" Target="../media/image5.png" /><Relationship Id="rId4" Type="http://schemas.openxmlformats.org/officeDocument/2006/relationships/image" Target="../media/image9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n 27">
            <a:extLst>
              <a:ext uri="{FF2B5EF4-FFF2-40B4-BE49-F238E27FC236}">
                <a16:creationId xmlns:a16="http://schemas.microsoft.com/office/drawing/2014/main" id="{AC0E34B2-E066-FC70-D3B1-48BA596FC7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9" name="Rectángulo 28">
            <a:extLst>
              <a:ext uri="{FF2B5EF4-FFF2-40B4-BE49-F238E27FC236}">
                <a16:creationId xmlns:a16="http://schemas.microsoft.com/office/drawing/2014/main" id="{4FBC0E8A-A53C-0D55-96D7-9A0F89F78A3E}"/>
              </a:ext>
            </a:extLst>
          </p:cNvPr>
          <p:cNvSpPr/>
          <p:nvPr/>
        </p:nvSpPr>
        <p:spPr>
          <a:xfrm>
            <a:off x="4456957" y="3136350"/>
            <a:ext cx="3278085" cy="98444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4800" dirty="0"/>
              <a:t>Deporte</a:t>
            </a:r>
          </a:p>
        </p:txBody>
      </p:sp>
      <p:pic>
        <p:nvPicPr>
          <p:cNvPr id="2" name="tmpAudioRecording.m4a">
            <a:hlinkClick r:id="" action="ppaction://media"/>
            <a:extLst>
              <a:ext uri="{FF2B5EF4-FFF2-40B4-BE49-F238E27FC236}">
                <a16:creationId xmlns:a16="http://schemas.microsoft.com/office/drawing/2014/main" id="{528FB010-DBDB-C2C4-C103-66E9A9EE09F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256011" y="4955166"/>
            <a:ext cx="2275176" cy="2275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264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arcador de contenido 6">
            <a:extLst>
              <a:ext uri="{FF2B5EF4-FFF2-40B4-BE49-F238E27FC236}">
                <a16:creationId xmlns:a16="http://schemas.microsoft.com/office/drawing/2014/main" id="{E5B8C4AC-1929-0AA5-9A7E-B14B4CF4925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88812" y="781538"/>
            <a:ext cx="4547132" cy="5062238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38FE619B-662A-DB02-FF3D-E65951A6A0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46643" y="781539"/>
            <a:ext cx="4456548" cy="5062238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41F55955-B0DA-5925-47C7-228FBA20792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98113" y="781538"/>
            <a:ext cx="2948530" cy="5062238"/>
          </a:xfrm>
          <a:prstGeom prst="rect">
            <a:avLst/>
          </a:prstGeom>
        </p:spPr>
      </p:pic>
      <p:pic>
        <p:nvPicPr>
          <p:cNvPr id="2" name="tmpAudioRecording.m4a">
            <a:hlinkClick r:id="" action="ppaction://media"/>
            <a:extLst>
              <a:ext uri="{FF2B5EF4-FFF2-40B4-BE49-F238E27FC236}">
                <a16:creationId xmlns:a16="http://schemas.microsoft.com/office/drawing/2014/main" id="{03A8A1A4-2979-DA1D-C42F-57EE7E52A6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513868" y="4556413"/>
            <a:ext cx="1370734" cy="1370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6396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BFBDF817-6970-9C9B-4A7E-97AEB17625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3581" y="609670"/>
            <a:ext cx="10443924" cy="5540051"/>
          </a:xfrm>
          <a:prstGeom prst="rect">
            <a:avLst/>
          </a:prstGeom>
        </p:spPr>
      </p:pic>
      <p:pic>
        <p:nvPicPr>
          <p:cNvPr id="2" name="tmpAudioRecording.m4a">
            <a:hlinkClick r:id="" action="ppaction://media"/>
            <a:extLst>
              <a:ext uri="{FF2B5EF4-FFF2-40B4-BE49-F238E27FC236}">
                <a16:creationId xmlns:a16="http://schemas.microsoft.com/office/drawing/2014/main" id="{FCF622BD-E667-ADB1-8B98-7491BF0541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085118" y="4228164"/>
            <a:ext cx="2020166" cy="2020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517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3</Slides>
  <Notes>0</Notes>
  <HiddenSlides>1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Gota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HERMELINDA LOPEZ CAMPOS</dc:creator>
  <cp:lastModifiedBy>MARIA HERMELINDA LOPEZ CAMPOS</cp:lastModifiedBy>
  <cp:revision>8</cp:revision>
  <dcterms:created xsi:type="dcterms:W3CDTF">2024-02-03T01:08:51Z</dcterms:created>
  <dcterms:modified xsi:type="dcterms:W3CDTF">2024-02-08T16:23:35Z</dcterms:modified>
</cp:coreProperties>
</file>