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5C8EF-2F4E-66C9-036A-059202675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A9B414-E0F7-F3E7-1ADD-E2BEAE4AC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67AE57-BDA0-A73E-0688-4715AA50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C1BC1C-FC5E-9905-284F-7357CFEE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B9BAB9-2306-0D0C-EB15-D569B82A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8549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963C7-BF54-9046-DAC2-EB3AE0A4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051301-8FE4-1037-7E98-8D660B2A5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E97175-8CD5-8B9D-68A5-663F9553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6FE397-E741-C47B-E234-00E70AF6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859E7F-E919-AE70-CF17-9EA18E772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7294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C34CE5-DE1E-6C3C-FD6C-FB085F5F0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65F0FDC-0796-4C76-E205-464ADB2FB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D18727-B286-26D7-0509-D3439D56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7BA72-C208-99B9-49C0-C4AD3F913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496B4D-E345-6AF0-E19E-A60EAB86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5505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50965-C780-DA97-04D5-58B4790E3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44443B-2FE6-4183-A88F-0C0410B4B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212E84-E056-A3E5-A0C6-FD604652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1283AA-E952-86FB-751B-B7E66FF6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3CB5D4-336F-5D64-B1B5-87840433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4629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991EC-D0A5-C79F-D1FD-898C1149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A8E8DE-F7F7-F3B4-8873-DA22EDFE5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06CF7A-7637-2D0E-4365-BC5ED991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E9435-0E03-09B1-9A3D-523767EE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1CA988-F860-606A-DD0A-65DE3A13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4661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C5CC8-62CD-E4A1-38C1-C932B960F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F5B866-55A7-3A94-8373-C0AA25F6B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E88536-3B9C-6B28-C66F-DA73A5098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565365-802E-5BB1-6CFA-83FA8049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110FF-1199-1594-9637-7DD0EF897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073CE0-31BC-897D-02BF-E4EED8CC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3726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83B11-1FD1-EDA1-A3A8-D59638AFF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A4101C-A7CD-0E12-9282-5FF64D317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BDFBC6-6119-8A12-51B6-56D10D3F6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F389BA5-F4DE-547E-61A7-B1A3C069BF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C82B5B-BFC8-9373-8FA1-604A6A075D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F3E207-7DCE-C8BF-2E03-E3EE23871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7DEA1A-FFD1-0C2C-44FA-7CC056E80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E6A664B-5B9D-1A26-7090-5FECF9D5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0906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EEF5D-B989-9051-95F7-A25A3BBA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993229-C4AF-F8D7-DF2A-CAFB7E0B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D01D18-2744-613C-1CDC-03D98743A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705FF1-7DB3-FF25-D682-429032D1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4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EA3B334-533B-7BE6-2116-198E4AFE6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9A1139F-3986-5978-BE87-D8154A1E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56686B-824F-70BB-062A-54024BF0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5058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E8959-56BB-0828-8A82-283E68330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667117-A812-2D8C-E1A0-C542846A7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A9B5F4-C492-B0FD-2E5E-6BCF0939E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6570B1-8264-3A27-1D87-616E0511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CEA505-8B49-6CA1-F08B-60186FDF0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4D3A90-6C82-7C7B-EE9C-C156B6E4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2773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D8535-A56A-C0B3-8B3F-74BD9F544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16185A-3D68-DDC8-BC52-23E5B8E4D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3068D9-BDE1-8CB1-72F8-9F60EFA72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790601-82BB-5F82-899F-EEDAFA4A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874317-59F3-8662-F265-B05D4CD4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574AA1-63C8-035F-0D03-E0E12EC7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637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FCE3B2D-77CA-2A5F-2807-F68699CAC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4F182-305A-D45A-2230-AA8C35936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4D0739-03D5-0728-1961-A4998C8E31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555E7-B86F-4D4D-9F90-CE3CFA013C38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467C9-593E-EFD2-B386-59D729F50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D87242-7904-5C9B-4BCC-368DA6BD9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70335-F82F-084E-989F-1AF5A2936E2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4466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5" Type="http://schemas.openxmlformats.org/officeDocument/2006/relationships/image" Target="../media/image2.png" /><Relationship Id="rId4" Type="http://schemas.openxmlformats.org/officeDocument/2006/relationships/image" Target="../media/image1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2.m4a" /><Relationship Id="rId1" Type="http://schemas.microsoft.com/office/2007/relationships/media" Target="../media/media2.m4a" /><Relationship Id="rId5" Type="http://schemas.openxmlformats.org/officeDocument/2006/relationships/image" Target="../media/image2.png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3.m4a" /><Relationship Id="rId1" Type="http://schemas.microsoft.com/office/2007/relationships/media" Target="../media/media3.m4a" /><Relationship Id="rId5" Type="http://schemas.openxmlformats.org/officeDocument/2006/relationships/image" Target="../media/image2.png" /><Relationship Id="rId4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75C0622-86DB-2CCF-8E0F-DD71413C06A6}"/>
              </a:ext>
            </a:extLst>
          </p:cNvPr>
          <p:cNvSpPr txBox="1"/>
          <p:nvPr/>
        </p:nvSpPr>
        <p:spPr>
          <a:xfrm>
            <a:off x="0" y="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73305AA-5063-8723-4ADD-D2D04A124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3E5D5D5-5AA3-9FA2-EA90-40EC7C5A532C}"/>
              </a:ext>
            </a:extLst>
          </p:cNvPr>
          <p:cNvSpPr/>
          <p:nvPr/>
        </p:nvSpPr>
        <p:spPr>
          <a:xfrm>
            <a:off x="244585" y="4840566"/>
            <a:ext cx="3112477" cy="1828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9F5DAD-B1DB-E415-C7B5-E08B0F3AE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984" y="5013604"/>
            <a:ext cx="3267632" cy="1655762"/>
          </a:xfrm>
        </p:spPr>
        <p:txBody>
          <a:bodyPr/>
          <a:lstStyle/>
          <a:p>
            <a:r>
              <a:rPr lang="es-US" dirty="0">
                <a:solidFill>
                  <a:schemeClr val="tx1"/>
                </a:solidFill>
              </a:rPr>
              <a:t>Nombres de alumno: Brayan Obed Cruz López </a:t>
            </a:r>
          </a:p>
          <a:p>
            <a:r>
              <a:rPr lang="es-US" dirty="0">
                <a:solidFill>
                  <a:schemeClr val="tx1"/>
                </a:solidFill>
              </a:rPr>
              <a:t>Materia: Biología </a:t>
            </a:r>
            <a:endParaRPr lang="es-US" dirty="0">
              <a:solidFill>
                <a:schemeClr val="accent4"/>
              </a:solidFill>
            </a:endParaRPr>
          </a:p>
        </p:txBody>
      </p:sp>
      <p:pic>
        <p:nvPicPr>
          <p:cNvPr id="5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917164FB-5CE6-4186-3BD5-89A25A3A21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64762" y="5486710"/>
            <a:ext cx="1082653" cy="108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56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BD6333D-4D1D-6E8E-0F5E-1CA39D7434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24A0E300-11C0-6208-1957-04820A8A5D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096000" y="5477830"/>
            <a:ext cx="1633282" cy="163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83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14370-783B-E804-4B7A-606374BF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86504"/>
            <a:ext cx="10515600" cy="178622"/>
          </a:xfrm>
        </p:spPr>
        <p:txBody>
          <a:bodyPr/>
          <a:lstStyle/>
          <a:p>
            <a:endParaRPr lang="es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1BBA8CD-4671-FDA0-CD0C-602B6CB9B2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84" y="112542"/>
            <a:ext cx="11270139" cy="6064421"/>
          </a:xfrm>
        </p:spPr>
      </p:pic>
      <p:pic>
        <p:nvPicPr>
          <p:cNvPr id="3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B713C409-50CB-49C2-F120-D7646C2C06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581317" y="5221559"/>
            <a:ext cx="1029366" cy="102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0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9</cp:revision>
  <dcterms:created xsi:type="dcterms:W3CDTF">2024-02-08T03:15:25Z</dcterms:created>
  <dcterms:modified xsi:type="dcterms:W3CDTF">2024-02-08T13:15:22Z</dcterms:modified>
</cp:coreProperties>
</file>