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D3081-8407-BE5D-B5BE-AE374DB4B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918B68-8639-E608-854E-BF2EAC176C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63ABF2-45B5-6812-CF54-5264B80B8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6DAEDC-8807-A943-2D80-99634F058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833759-B7BC-E16D-6057-5AB116210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018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1EB5A7-B782-7623-BBBA-2D223216E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F05BB6-25B9-FD4F-1678-52D68B1CC4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7C83E6-A73B-477D-AA81-61670A8C9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06DF4E-5F29-B02E-54FE-7BD76411B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5D1C97-8F16-2D64-349A-05D976E5A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816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278E9C6-AABE-4413-4FC1-1E270BFA5D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5CB6F6-15DE-0350-CBDA-A07F62F02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7DB0B5-3A5B-3CBB-5403-E4EFBE005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4DD365-1FF6-4475-983B-2764A26B3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B65C84-A4D4-F8F4-195E-3CBD095B5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6747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21C183-8452-86C9-B9E4-F14D4283F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6BB806-4769-C840-8F5E-E46B69602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80C6BB-C8B5-85DD-3218-E4803B800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C6B863-6453-B33D-BFA4-976E56027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B74CEE-849D-EAF7-9DBD-AFB3E59B2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3755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7A5284-271A-11C3-CABA-8E70351A5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8EAC23-DC14-9AEF-1E18-1CDCBA4F1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261091-2CD1-E602-A2BE-7DDDBCA07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38BA9E-856E-834E-AF5E-24DBF9957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5D05FC-C520-256E-AC03-E8A005F82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2728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35F34A-3D60-ED05-903A-CF1571E18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9B6F1C-1023-E046-22A9-CEE9CC64BD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D99020F-1BBE-5E63-2E7A-CF36375F7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443A46-6AAD-EBFE-18F8-6270B305A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B1EEA1-F678-02A9-1A66-3DCEFA07D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4603FBB-D6A7-1041-BCF4-5F8535CF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320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8C8727-5246-031D-40E1-39FF5B448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50566D-2337-CEFD-D42F-E5A209A18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8A3852-FB49-6E3E-ABBA-9C4C82CAB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C5806C2-973F-FD88-7675-6A6A91DEA0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B48A651-59D6-6E0B-21BB-82BCF06284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AB2274C-E028-2D8A-F420-08656BC3C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6321CC5-7402-9DAA-9CD3-1D736A9DA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323D8FF-8A61-0B4B-C81F-08F2A2D55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357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EF6686-353A-433A-D136-FC4378371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293E729-22DC-82CF-C409-4F2312C5F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63977D9-F1B6-C988-E3D4-1423A10E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562AF0-9599-639D-6213-1070A349C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809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6544449-B7AA-A450-0951-45E9FC307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5FFED15-7285-56A7-2D1B-4DE35EFC5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1B7AC25-CD0E-A459-E18C-6505F3215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891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E68072-598E-2F17-E05A-77D355599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B64ACD-5C5F-7525-B553-AAF8381A9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2D8BDDE-8965-DB48-9E5C-E89D57747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42080B-2978-2822-2AC2-4CEB274C8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421AF9-6749-4DAD-557D-D0765E5A9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1CEF6E-2AF2-39CD-8685-BEC318796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756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0B1C10-7914-B25A-B441-BACC19392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DA58E8-B715-A98E-BA1A-EB1CB0B598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0FA2A1B-E5A7-A8D2-8636-BD27E0AEC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3A9506-ED7B-41C2-271F-6E301F1B7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4AA851D-CC7D-830E-3DE2-5C468251E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031378-0AF2-EDD8-F1B1-6BC6E0074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522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38CB020-AB75-FCE9-401C-BF1E55968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7045B0-24ED-32C1-8F90-9D0FE059F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B3651E-4F4C-3AC7-CB66-EA5E6712F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7185F-22E2-6549-9552-3A8364032F37}" type="datetimeFigureOut">
              <a:rPr lang="es-MX" smtClean="0"/>
              <a:t>08/02/24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7C1162-9335-BD07-1550-A226B093C2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5A9A6E-6240-8B5B-E506-9D522F04A0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9AA4-0E84-B441-8CFA-A9CE39E3C4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676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15DEF3-A973-BF8F-B529-4683B51B0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7445" y="-959555"/>
            <a:ext cx="9144000" cy="2387600"/>
          </a:xfrm>
        </p:spPr>
        <p:txBody>
          <a:bodyPr/>
          <a:lstStyle/>
          <a:p>
            <a:r>
              <a:rPr lang="es-MX" dirty="0"/>
              <a:t>Mi materia favorita es…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062ACC-CA4E-0D7C-9A83-5971C67F11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E4EAB894-BC03-A508-CFDE-D8883DFC95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101" y="1979062"/>
            <a:ext cx="5480086" cy="305435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8778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CFE92C2F-004A-6F06-9599-BD7E47994C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18" r="35939" b="274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4E49EAD-95D6-300E-C3E2-11B87E84B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>
                <a:solidFill>
                  <a:schemeClr val="bg1"/>
                </a:solidFill>
              </a:rPr>
              <a:t>Es robótica🔨🔧🪛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5BEF77-3A0E-5EA3-5251-D21D8F085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chemeClr val="bg1"/>
                </a:solidFill>
              </a:rPr>
              <a:t>Porque asemos robots 🤖 asemos carreras y perdemos tiempo de volada🤖🤖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08351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Mi materia favorita es…</vt:lpstr>
      <vt:lpstr>Es robótica🔨🔧🪛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materia favorita es…</dc:title>
  <dc:creator>Kid3 Inei</dc:creator>
  <cp:lastModifiedBy>Kid3 Inei</cp:lastModifiedBy>
  <cp:revision>1</cp:revision>
  <dcterms:created xsi:type="dcterms:W3CDTF">2024-02-08T16:13:59Z</dcterms:created>
  <dcterms:modified xsi:type="dcterms:W3CDTF">2024-02-08T16:19:46Z</dcterms:modified>
</cp:coreProperties>
</file>