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viewProps" Target="viewProps.xml" /><Relationship Id="rId5" Type="http://schemas.openxmlformats.org/officeDocument/2006/relationships/presProps" Target="presProps.xml" /><Relationship Id="rId4" Type="http://schemas.openxmlformats.org/officeDocument/2006/relationships/slide" Target="slides/slide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DC1157-1418-364C-D1DD-A4E7DC052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EDCA0F-8BF8-3012-DB3F-EAB125F31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2C6A52-BF05-C16A-3121-260E9A820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F483-AB34-E143-9167-2790C2D859B7}" type="datetimeFigureOut">
              <a:rPr lang="es-US" smtClean="0"/>
              <a:t>2/7/2024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476CE2-ECB9-FBE4-17B6-5A8C27E69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3BF57B-8622-F41B-1DA1-CB195DA80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2D89C-7492-354B-A54B-FAC8600E8B42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721552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BC66E2-9BCE-9E53-D7FB-F3E404ED5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C800D36-08E1-6502-04EB-2E83C7F194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BC7E42-642E-52DB-5C46-A1EA9DD48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F483-AB34-E143-9167-2790C2D859B7}" type="datetimeFigureOut">
              <a:rPr lang="es-US" smtClean="0"/>
              <a:t>2/7/2024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97740F-3D9B-EB39-255B-9FF329D58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E46807-5ED2-0C31-8328-760B33F0C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2D89C-7492-354B-A54B-FAC8600E8B42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95520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604F426-B93F-97FC-68E1-AE7DBFC79E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9C28A43-B876-D794-AE82-A3316B41B2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A29B73-E8D6-A2BE-046E-353BAA291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F483-AB34-E143-9167-2790C2D859B7}" type="datetimeFigureOut">
              <a:rPr lang="es-US" smtClean="0"/>
              <a:t>2/7/2024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C06EC1-C17D-3FBC-6769-8A942A313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2648A5-45EA-056E-ABDB-5246FD3DD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2D89C-7492-354B-A54B-FAC8600E8B42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111510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517247-C75E-46B4-3439-8C14088B6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F1E5AF-269C-9449-923F-B1B606F6C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A24393-3356-DB3F-8056-A7383A346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F483-AB34-E143-9167-2790C2D859B7}" type="datetimeFigureOut">
              <a:rPr lang="es-US" smtClean="0"/>
              <a:t>2/7/2024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EAF1CF-A149-E6E6-476E-5037CA6FA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659FB7-12DB-FD3A-C172-ED7F9AF1F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2D89C-7492-354B-A54B-FAC8600E8B42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654745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8C6C64-75CB-4EA0-3F3A-4AF111E19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664DBE-B19C-2DC6-C48D-3B66D3914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DD287D-4A32-F340-A5F9-7AC263282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F483-AB34-E143-9167-2790C2D859B7}" type="datetimeFigureOut">
              <a:rPr lang="es-US" smtClean="0"/>
              <a:t>2/7/2024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0689EF-F93F-441F-422B-A8505B9D8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EAA881-8E0A-863F-C005-E1497829C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2D89C-7492-354B-A54B-FAC8600E8B42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098920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CAF08B-C9F0-2286-9C39-35B381F6D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0F136D-2D7B-E786-6284-A62AE2F562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7066E10-DD97-EDDC-952A-7CA41AA1A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EE0F8-0C32-46C9-5EA1-C49491FA1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F483-AB34-E143-9167-2790C2D859B7}" type="datetimeFigureOut">
              <a:rPr lang="es-US" smtClean="0"/>
              <a:t>2/7/2024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22DB24-E9EF-ED5C-E6D4-067808E0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82A569-0963-2356-9D8A-DB993EB63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2D89C-7492-354B-A54B-FAC8600E8B42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291886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DA9FB0-0820-A32D-7217-29A57D605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BDA2FC-2A8C-564C-1777-54B68A4A3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314EEC-948E-A135-480E-73FBEDF1E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A6CB9F3-2DB4-1CE6-2454-DBC3CBEC25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1DB5C65-FF64-DDAA-B7A1-6BD452362E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201897A-86D5-60D2-90A5-C5FEC1A04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F483-AB34-E143-9167-2790C2D859B7}" type="datetimeFigureOut">
              <a:rPr lang="es-US" smtClean="0"/>
              <a:t>2/7/2024</a:t>
            </a:fld>
            <a:endParaRPr 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9654515-77AE-547C-CC41-5A46C0AF4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90F3A90-11FE-113A-5FFF-FCD89E911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2D89C-7492-354B-A54B-FAC8600E8B42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21571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5CE9A2-A836-4A74-9E57-B517D6F05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A08C47-F984-1270-03AD-36512B4BC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F483-AB34-E143-9167-2790C2D859B7}" type="datetimeFigureOut">
              <a:rPr lang="es-US" smtClean="0"/>
              <a:t>2/7/2024</a:t>
            </a:fld>
            <a:endParaRPr 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34B0F86-19EC-82C6-9F9A-EECA45802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DBB7C44-29C4-8FA5-2928-FD851F2D2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2D89C-7492-354B-A54B-FAC8600E8B42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523801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C612762-3D34-A19B-0D9E-186F498A5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F483-AB34-E143-9167-2790C2D859B7}" type="datetimeFigureOut">
              <a:rPr lang="es-US" smtClean="0"/>
              <a:t>2/7/2024</a:t>
            </a:fld>
            <a:endParaRPr 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3B57B04-6D11-5C0F-DC78-CD3371775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F2DE03B-76B4-34C7-47E3-755582F3B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2D89C-7492-354B-A54B-FAC8600E8B42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74026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10F06F-A326-878B-EDCB-7EC95AA30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563E80-EB20-A2B9-418D-158379C45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09ED868-0062-6572-6666-A018F2D13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9CB4AE-075F-9C23-BB39-BD4A37B82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F483-AB34-E143-9167-2790C2D859B7}" type="datetimeFigureOut">
              <a:rPr lang="es-US" smtClean="0"/>
              <a:t>2/7/2024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48C4DE-A5E9-2F95-E110-9B40C43DF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6046E1-BAB3-1091-A904-2A9419EA7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2D89C-7492-354B-A54B-FAC8600E8B42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568783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178276-2FE1-083F-F75C-4301C3506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057FE3-F8FB-1E9D-9D7E-353B1E5EED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638AF9F-5062-7CEE-C4B5-8E02C86F6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7AE35CE-AF6A-4179-EC1C-9E3D86FA6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F483-AB34-E143-9167-2790C2D859B7}" type="datetimeFigureOut">
              <a:rPr lang="es-US" smtClean="0"/>
              <a:t>2/7/2024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52E0FC-0AFB-773D-8C75-B9F2432C5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336C13-1BFB-1D37-2A46-4DFF2E993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2D89C-7492-354B-A54B-FAC8600E8B42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419989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99190C5-9C9D-1493-2F9C-F3F456236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97FFE6-378F-3F6E-31EA-CEF90E8C8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86D6C6-C621-4E63-07B4-35207384E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EF483-AB34-E143-9167-2790C2D859B7}" type="datetimeFigureOut">
              <a:rPr lang="es-US" smtClean="0"/>
              <a:t>2/7/2024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B426A0-94B5-CB63-0DC4-ECE783378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9856CB-A3F4-CE28-1651-9E44104EB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2D89C-7492-354B-A54B-FAC8600E8B42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33680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70C5593-1FD3-9DE0-C678-C61F3CEBC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8154"/>
            <a:ext cx="12309231" cy="820615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444F152-2E4D-26BF-8003-8C3EA61D13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US" dirty="0">
                <a:solidFill>
                  <a:schemeClr val="accent6"/>
                </a:solidFill>
              </a:rPr>
              <a:t>Mi Materia favorita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9534F49-D9E9-B9F5-C3E6-7CDB23A001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s-US" dirty="0">
                <a:solidFill>
                  <a:schemeClr val="accent4"/>
                </a:solidFill>
              </a:rPr>
              <a:t>Alfredo Sanchez Otañez </a:t>
            </a:r>
          </a:p>
          <a:p>
            <a:pPr algn="l"/>
            <a:r>
              <a:rPr lang="es-US" dirty="0">
                <a:solidFill>
                  <a:schemeClr val="accent4"/>
                </a:solidFill>
              </a:rPr>
              <a:t>Geografía </a:t>
            </a:r>
          </a:p>
          <a:p>
            <a:pPr algn="l"/>
            <a:r>
              <a:rPr lang="es-US" dirty="0">
                <a:solidFill>
                  <a:schemeClr val="accent4"/>
                </a:solidFill>
              </a:rPr>
              <a:t>Matemáticas </a:t>
            </a:r>
          </a:p>
        </p:txBody>
      </p:sp>
    </p:spTree>
    <p:extLst>
      <p:ext uri="{BB962C8B-B14F-4D97-AF65-F5344CB8AC3E}">
        <p14:creationId xmlns:p14="http://schemas.microsoft.com/office/powerpoint/2010/main" val="131621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EE5B3FD-9DC8-A2C2-3191-0896F2979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1754"/>
            <a:ext cx="12192000" cy="812150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C7A91F8-ABBC-1C89-C983-5C32B17FB4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s-US" dirty="0">
                <a:solidFill>
                  <a:srgbClr val="FF0000"/>
                </a:solidFill>
              </a:rPr>
              <a:t>Por que son mis favoritas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797D04-BA27-DA1C-233C-9FC20232325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r>
              <a:rPr lang="es-US" dirty="0">
                <a:solidFill>
                  <a:srgbClr val="7030A0"/>
                </a:solidFill>
              </a:rPr>
              <a:t>Por que en las dos Materias me gustan las formas en la que se hacen y me llaman la atención </a:t>
            </a:r>
          </a:p>
          <a:p>
            <a:r>
              <a:rPr lang="es-US" dirty="0">
                <a:solidFill>
                  <a:srgbClr val="002060"/>
                </a:solidFill>
              </a:rPr>
              <a:t>Por que en las dos me gustan sus maestros</a:t>
            </a:r>
          </a:p>
        </p:txBody>
      </p:sp>
    </p:spTree>
    <p:extLst>
      <p:ext uri="{BB962C8B-B14F-4D97-AF65-F5344CB8AC3E}">
        <p14:creationId xmlns:p14="http://schemas.microsoft.com/office/powerpoint/2010/main" val="110821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90F1C43-5013-CFB2-6508-DF54DC9F9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874943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59EFB06-F89F-8E26-FD7E-DC1D15D6EBF8}"/>
              </a:ext>
            </a:extLst>
          </p:cNvPr>
          <p:cNvSpPr txBox="1"/>
          <p:nvPr/>
        </p:nvSpPr>
        <p:spPr>
          <a:xfrm>
            <a:off x="0" y="0"/>
            <a:ext cx="7104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>
                <a:solidFill>
                  <a:schemeClr val="accent5"/>
                </a:solidFill>
              </a:rPr>
              <a:t>Algunos trabajos de esas materias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D181AB2-6F8D-BEF8-4E34-E8DDE6998B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915" y="1"/>
            <a:ext cx="3522085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35744B7-A485-CDCF-9549-BFA43B9E45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944" y="-41974"/>
            <a:ext cx="4794971" cy="686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6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3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Mi Materia favorita </vt:lpstr>
      <vt:lpstr>Por que son mis favoritas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 Materia favorita </dc:title>
  <dc:creator>Usuario invitado</dc:creator>
  <cp:lastModifiedBy>Usuario invitado</cp:lastModifiedBy>
  <cp:revision>2</cp:revision>
  <dcterms:created xsi:type="dcterms:W3CDTF">2024-02-08T02:25:50Z</dcterms:created>
  <dcterms:modified xsi:type="dcterms:W3CDTF">2024-02-08T04:30:18Z</dcterms:modified>
</cp:coreProperties>
</file>